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Disease Outbreak Prediction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Leveraging Supervised Learning to Achieve SDG 3: Good Health and Well-being</a:t>
            </a:r>
          </a:p>
          <a:p/>
          <a:p>
            <a:r>
              <a:t>Presented by: [Your Name]</a:t>
            </a:r>
          </a:p>
          <a:p>
            <a:r>
              <a:t>[Institution or Course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for Health Protection</a:t>
            </a:r>
          </a:p>
          <a:p/>
          <a:p>
            <a:r>
              <a:t>This project shows how supervised learning strengthens disease surveillance systems and accelerates progress toward SDG 3.</a:t>
            </a:r>
          </a:p>
          <a:p/>
          <a:p>
            <a:r>
              <a:t>“Predict. Prevent. Protect.” Early detection saves lives.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</a:t>
            </a:r>
          </a:p>
          <a:p>
            <a:r>
              <a:t>📧 [Your Email]</a:t>
            </a:r>
          </a:p>
          <a:p>
            <a:r>
              <a:t>🌐 [GitHub Link]</a:t>
            </a:r>
          </a:p>
          <a:p>
            <a:r>
              <a:t>📍 [Institution or City]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Global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SDG 3 Goal: Ensure healthy lives and promote well-being for all.</a:t>
            </a:r>
          </a:p>
          <a:p>
            <a:r>
              <a:t>• Problem: Rapid spread of diseases due to late detection.</a:t>
            </a:r>
          </a:p>
          <a:p>
            <a:r>
              <a:t>• Impact:</a:t>
            </a:r>
          </a:p>
          <a:p>
            <a:r>
              <a:t>  - Thousands of deaths annually</a:t>
            </a:r>
          </a:p>
          <a:p>
            <a:r>
              <a:t>  - Strain on healthcare systems</a:t>
            </a:r>
          </a:p>
          <a:p>
            <a:r>
              <a:t>  - Economic disruption</a:t>
            </a:r>
          </a:p>
          <a:p/>
          <a:p>
            <a:r>
              <a:t>→ Need for early prediction and prevention.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Use supervised machine learning to predict potential disease outbreaks.</a:t>
            </a:r>
          </a:p>
          <a:p/>
          <a:p>
            <a:r>
              <a:t>How It Works:</a:t>
            </a:r>
          </a:p>
          <a:p>
            <a:r>
              <a:t>• Analyze past outbreak data</a:t>
            </a:r>
          </a:p>
          <a:p>
            <a:r>
              <a:t>• Train predictive model</a:t>
            </a:r>
          </a:p>
          <a:p>
            <a:r>
              <a:t>• Provide real-time risk forecasts</a:t>
            </a:r>
          </a:p>
          <a:p/>
          <a:p>
            <a:r>
              <a:t>Outcome: Empower decision-makers to act early.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Data:</a:t>
            </a:r>
          </a:p>
          <a:p>
            <a:r>
              <a:t>• Environmental factors (temperature, humidity, rainfall)</a:t>
            </a:r>
          </a:p>
          <a:p>
            <a:r>
              <a:t>• Health records (hospital admissions, symptoms)</a:t>
            </a:r>
          </a:p>
          <a:p>
            <a:r>
              <a:t>• Population and mobility data</a:t>
            </a:r>
          </a:p>
          <a:p>
            <a:r>
              <a:t>• Water and sanitation quality</a:t>
            </a:r>
          </a:p>
          <a:p/>
          <a:p>
            <a:r>
              <a:t>Output:</a:t>
            </a:r>
          </a:p>
          <a:p>
            <a:r>
              <a:t>• Outbreak risk prediction (High, Medium, Low)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Design (Supervised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Algorithm: Random Forest Classifier / Logistic Regression</a:t>
            </a:r>
          </a:p>
          <a:p/>
          <a:p>
            <a:r>
              <a:t>Steps:</a:t>
            </a:r>
          </a:p>
          <a:p>
            <a:r>
              <a:t>1. Data collection and cleaning</a:t>
            </a:r>
          </a:p>
          <a:p>
            <a:r>
              <a:t>2. Label data (Outbreak=1, No Outbreak=0)</a:t>
            </a:r>
          </a:p>
          <a:p>
            <a:r>
              <a:t>3. Train/test split (80/20)</a:t>
            </a:r>
          </a:p>
          <a:p>
            <a:r>
              <a:t>4. Model training and evaluation</a:t>
            </a:r>
          </a:p>
          <a:p>
            <a:r>
              <a:t>5. Risk visualization</a:t>
            </a:r>
          </a:p>
          <a:p/>
          <a:p>
            <a:r>
              <a:t>Metrics: Accuracy, Precision, Recall,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Sources → Preprocessing → ML Model (Training) → Prediction Engine → Dashboard Visualization</a:t>
            </a:r>
          </a:p>
          <a:p/>
          <a:p>
            <a:r>
              <a:t>Each step uses data-driven insights to predict potential outbreaks.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Demo (5-Minute 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 Includes:</a:t>
            </a:r>
          </a:p>
          <a:p>
            <a:r>
              <a:t>• Real-time dashboard visualization</a:t>
            </a:r>
          </a:p>
          <a:p>
            <a:r>
              <a:t>• Live data update simulation</a:t>
            </a:r>
          </a:p>
          <a:p>
            <a:r>
              <a:t>• Alerts for high-risk areas</a:t>
            </a:r>
          </a:p>
          <a:p/>
          <a:p>
            <a:r>
              <a:t>Impact: Faster response → Fewer infections → Lives saved.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SDGs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SDG: SDG 3 – Good Health and Well-being</a:t>
            </a:r>
          </a:p>
          <a:p>
            <a:r>
              <a:t>• Early outbreak prediction</a:t>
            </a:r>
          </a:p>
          <a:p>
            <a:r>
              <a:t>• Improved healthcare preparedness</a:t>
            </a:r>
          </a:p>
          <a:p>
            <a:r>
              <a:t>• Reduced mortality rates</a:t>
            </a:r>
          </a:p>
          <a:p/>
          <a:p>
            <a:r>
              <a:t>Secondary SDGs:</a:t>
            </a:r>
          </a:p>
          <a:p>
            <a:r>
              <a:t>• SDG 1 – No Poverty</a:t>
            </a:r>
          </a:p>
          <a:p>
            <a:r>
              <a:t>• SDG 9 – Innovation and Infrastructure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warning for health authorities</a:t>
            </a:r>
          </a:p>
          <a:p>
            <a:r>
              <a:t>• Data-driven policy planning</a:t>
            </a:r>
          </a:p>
          <a:p>
            <a:r>
              <a:t>• Better resource allocation</a:t>
            </a:r>
          </a:p>
          <a:p>
            <a:r>
              <a:t>• Scalable to multiple regions and diseases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