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5"/>
    <p:restoredTop sz="94728"/>
  </p:normalViewPr>
  <p:slideViewPr>
    <p:cSldViewPr snapToGrid="0" snapToObjects="1">
      <p:cViewPr varScale="1">
        <p:scale>
          <a:sx n="91" d="100"/>
          <a:sy n="9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6E2D-9A6E-8D42-99BD-E496AAB99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14746-1923-DD4C-AEB2-C93F72875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86FA6-79EF-794B-B406-437480D6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3FA5-5276-CF48-A4C7-BF54A25A00C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7BBB2-F4A3-BD44-9751-B58EEDD6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D1B16-B407-AF48-9E53-B52D3A7A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1942-342F-1949-A5E3-53095E4A0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7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7B467-BF8D-B84D-AF24-816C2988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E89DD-261E-A44D-94C8-31002724E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69AE3-56C2-C040-87A8-E98D0BFB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3FA5-5276-CF48-A4C7-BF54A25A00C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87636-F259-AB47-9017-7A46883B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45422-D8E7-8143-B48D-210D5570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1942-342F-1949-A5E3-53095E4A0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6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3B4CD-BFC4-9541-BE1D-868E58912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45CDA-58D0-6A48-90C5-DE66DD99F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D7320-B856-3B46-B18F-79A7AFF1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3FA5-5276-CF48-A4C7-BF54A25A00C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CA369-D776-A44B-B2FA-9816BED3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06A4D-A7F3-4D4B-BE90-9610E74C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1942-342F-1949-A5E3-53095E4A0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0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4D720-CC06-B749-B729-46CDD854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CDED4-5888-BA45-BB6A-27E866841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812D8-9E61-AF4F-91A0-A3A30DFE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3FA5-5276-CF48-A4C7-BF54A25A00C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1E76E-BE6F-AA4A-B773-E95236CBF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77412-C936-674A-9F5D-A4CAE7EA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1942-342F-1949-A5E3-53095E4A0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3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A1F9-C20D-E547-A5A1-51552DC5A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90E70-97A9-134E-9608-7B86F3141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FF843-7E54-AA4E-B9A3-20834BCAF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3FA5-5276-CF48-A4C7-BF54A25A00C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895E2-332B-F047-BAA1-BDB48504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21C5-4234-C84F-9BB6-9AF9B829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1942-342F-1949-A5E3-53095E4A0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9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31D4-6857-E946-9454-60961099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62BE1-632C-DA46-B32F-F7A3A88ED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38DFB-8DA3-0040-B5F2-6CAEEB2BD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8C6D5-00AB-AE42-90C7-BEBC601E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3FA5-5276-CF48-A4C7-BF54A25A00C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F8283-CDD6-5041-8053-7EA473E6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3D752-639A-084F-B20E-EA622E835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1942-342F-1949-A5E3-53095E4A0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3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1583-4FAC-6748-9959-932F83C5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0286B-14F4-294A-AC8F-370D0B330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5092C-FBB1-BD45-8975-465D6BE2C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505A9-B5BA-B84E-BD6D-D34CE79FA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A170D-4EDA-1547-A4E6-FE0317571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FBA4A-7E1B-9B44-B551-7EB372D3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3FA5-5276-CF48-A4C7-BF54A25A00C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1BA39-055C-BF46-980C-B94F1530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4FE943-E1DD-7842-A1A8-6FD1D489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1942-342F-1949-A5E3-53095E4A0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2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FD1D-35A5-F644-8C4D-D7C10D85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8681A-1A0B-2F46-8633-7D0E37B1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3FA5-5276-CF48-A4C7-BF54A25A00C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18F121-CB76-2148-9CAE-17896DDA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1BDB0-2B20-B347-8D3B-6CABC0C1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1942-342F-1949-A5E3-53095E4A0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4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F2D0FE-C599-B141-AF43-6AE09B9F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3FA5-5276-CF48-A4C7-BF54A25A00C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C3A84-9D5F-5048-A4C1-F8B407D5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E210F-332C-E44B-8543-32A11BB4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1942-342F-1949-A5E3-53095E4A0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2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C211-E552-1042-B4BC-F1D3A4C70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7F9EB-6331-F644-9FAA-C2B65D143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1EA96-074A-9E47-A810-ABC089802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FB06E-4E98-CD44-BCCF-7B8D02F6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3FA5-5276-CF48-A4C7-BF54A25A00C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FC64A-A327-4F47-8467-4B985AF4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9108F-B1BA-F84F-BA74-D32D82D6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1942-342F-1949-A5E3-53095E4A0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5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0F12-6A6B-8D4E-9825-56255817B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86844-7A1D-6644-B5F4-AF77BFE93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389E4-F8AB-C848-B125-63DA3D312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6F6AF-D28C-B84A-8050-91A4BA33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3FA5-5276-CF48-A4C7-BF54A25A00C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58B8D-DB8A-7E43-8EB6-6EAB95EF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8B976-3741-9343-A9F5-3E81C939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1942-342F-1949-A5E3-53095E4A0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9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13ACA-A5A8-884C-B3F2-2B193D802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1B52A-F131-1743-8FC0-6CDD8FCB7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A17A7-3D50-9B4C-A5EC-89B75FB17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73FA5-5276-CF48-A4C7-BF54A25A00C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7718A-11F7-0143-BEBE-EBB2EDD47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BE22F-E6B4-2C49-8817-E2DF44C13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91942-342F-1949-A5E3-53095E4A0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7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9CC67E-7537-AF41-8AC2-FE8BA84035F6}"/>
              </a:ext>
            </a:extLst>
          </p:cNvPr>
          <p:cNvSpPr txBox="1"/>
          <p:nvPr/>
        </p:nvSpPr>
        <p:spPr>
          <a:xfrm>
            <a:off x="166255" y="332509"/>
            <a:ext cx="2073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XQTL_Figure</a:t>
            </a:r>
            <a:r>
              <a:rPr lang="en-US" dirty="0"/>
              <a:t> 1</a:t>
            </a:r>
          </a:p>
          <a:p>
            <a:r>
              <a:rPr lang="en-US" dirty="0"/>
              <a:t>- UGA vs ISE parents</a:t>
            </a:r>
          </a:p>
        </p:txBody>
      </p:sp>
      <p:pic>
        <p:nvPicPr>
          <p:cNvPr id="1026" name="Picture 2" descr="https://lh3.googleusercontent.com/dgZyHsJAjnTvMUJDGJjt6FhmHM2NS0AosOpuDngPeWyCUl5N0X73q0KnqfbaTf3qibeNT4JQ3YZJLAZ-iq4qjxg6A62dWHdYoLuBfrcCvln4joRwahCwP7bdv3fINmstZVPzXM3o">
            <a:extLst>
              <a:ext uri="{FF2B5EF4-FFF2-40B4-BE49-F238E27FC236}">
                <a16:creationId xmlns:a16="http://schemas.microsoft.com/office/drawing/2014/main" id="{1E875185-E6B2-7E45-B7A8-4EC8D5F20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2260600"/>
            <a:ext cx="76454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09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CA6887-ACA7-C64C-9A14-24DFA41E7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466" y="0"/>
            <a:ext cx="693106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78F834-F547-2144-923D-02F3E667B7F3}"/>
              </a:ext>
            </a:extLst>
          </p:cNvPr>
          <p:cNvSpPr txBox="1"/>
          <p:nvPr/>
        </p:nvSpPr>
        <p:spPr>
          <a:xfrm>
            <a:off x="166255" y="332509"/>
            <a:ext cx="143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XQTL_control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5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EC1703-7272-934F-82FF-29BACCD50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49" y="0"/>
            <a:ext cx="696270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B02198-B10B-8B48-8045-7B226D76C8E6}"/>
              </a:ext>
            </a:extLst>
          </p:cNvPr>
          <p:cNvSpPr txBox="1"/>
          <p:nvPr/>
        </p:nvSpPr>
        <p:spPr>
          <a:xfrm>
            <a:off x="166255" y="332509"/>
            <a:ext cx="100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XQTL_BZ</a:t>
            </a:r>
          </a:p>
        </p:txBody>
      </p:sp>
    </p:spTree>
    <p:extLst>
      <p:ext uri="{BB962C8B-B14F-4D97-AF65-F5344CB8AC3E}">
        <p14:creationId xmlns:p14="http://schemas.microsoft.com/office/powerpoint/2010/main" val="158989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B362FA-A832-D04B-9DC8-568B12661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991" y="0"/>
            <a:ext cx="694201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51804A-EBC1-9C4D-B844-3E7130D65DE7}"/>
              </a:ext>
            </a:extLst>
          </p:cNvPr>
          <p:cNvSpPr txBox="1"/>
          <p:nvPr/>
        </p:nvSpPr>
        <p:spPr>
          <a:xfrm>
            <a:off x="166255" y="332509"/>
            <a:ext cx="11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XQTL_LEV</a:t>
            </a:r>
          </a:p>
        </p:txBody>
      </p:sp>
    </p:spTree>
    <p:extLst>
      <p:ext uri="{BB962C8B-B14F-4D97-AF65-F5344CB8AC3E}">
        <p14:creationId xmlns:p14="http://schemas.microsoft.com/office/powerpoint/2010/main" val="191266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6421A4-E004-F342-B39A-4174E6C1A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739" y="0"/>
            <a:ext cx="695252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2CD3D9-22A1-4042-B3F5-6024960355E9}"/>
              </a:ext>
            </a:extLst>
          </p:cNvPr>
          <p:cNvSpPr txBox="1"/>
          <p:nvPr/>
        </p:nvSpPr>
        <p:spPr>
          <a:xfrm>
            <a:off x="166255" y="332509"/>
            <a:ext cx="11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XQTL_IVM</a:t>
            </a:r>
          </a:p>
        </p:txBody>
      </p:sp>
    </p:spTree>
    <p:extLst>
      <p:ext uri="{BB962C8B-B14F-4D97-AF65-F5344CB8AC3E}">
        <p14:creationId xmlns:p14="http://schemas.microsoft.com/office/powerpoint/2010/main" val="1642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43181E-67C9-824B-A258-0B570A5AD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784" y="0"/>
            <a:ext cx="691043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4041BD-DA16-2E47-96FF-4084096B9088}"/>
              </a:ext>
            </a:extLst>
          </p:cNvPr>
          <p:cNvSpPr txBox="1"/>
          <p:nvPr/>
        </p:nvSpPr>
        <p:spPr>
          <a:xfrm>
            <a:off x="166255" y="332509"/>
            <a:ext cx="152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XQTL_Figure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285154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25</Words>
  <Application>Microsoft Macintosh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Doyle</dc:creator>
  <cp:lastModifiedBy>Stephen Doyle</cp:lastModifiedBy>
  <cp:revision>5</cp:revision>
  <dcterms:created xsi:type="dcterms:W3CDTF">2020-02-10T22:30:15Z</dcterms:created>
  <dcterms:modified xsi:type="dcterms:W3CDTF">2020-02-12T15:26:28Z</dcterms:modified>
</cp:coreProperties>
</file>