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D9C-28FE-486A-BDE2-E0971C087B71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77E8-6DE7-4367-8D60-A2238DFF97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PPT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PPT</vt:lpstr>
    </vt:vector>
  </TitlesOfParts>
  <Company>Merrill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Jon Schmoll</dc:creator>
  <cp:lastModifiedBy>Jon Schmoll</cp:lastModifiedBy>
  <cp:revision>1</cp:revision>
  <dcterms:created xsi:type="dcterms:W3CDTF">2011-06-22T17:28:48Z</dcterms:created>
  <dcterms:modified xsi:type="dcterms:W3CDTF">2011-06-22T17:29:13Z</dcterms:modified>
</cp:coreProperties>
</file>