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B222-88FE-294C-AE90-0B28387EC650}" type="datetimeFigureOut">
              <a:rPr lang="en-US" smtClean="0"/>
              <a:t>2016-09-13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078"/>
          <a:stretch/>
        </p:blipFill>
        <p:spPr>
          <a:xfrm>
            <a:off x="1504122" y="3662"/>
            <a:ext cx="5190516" cy="65097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92469" y="36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9527" y="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141" y="2199121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1198" y="440280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4560" y="2211633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291" y="4368787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F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6" name="Picture 5" descr="Rplo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4" t="91297" r="30347"/>
          <a:stretch/>
        </p:blipFill>
        <p:spPr>
          <a:xfrm>
            <a:off x="2231062" y="6523283"/>
            <a:ext cx="1482990" cy="428850"/>
          </a:xfrm>
          <a:prstGeom prst="rect">
            <a:avLst/>
          </a:prstGeom>
        </p:spPr>
      </p:pic>
      <p:pic>
        <p:nvPicPr>
          <p:cNvPr id="17" name="Picture 16" descr="Rplo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4" t="91297" r="30347"/>
          <a:stretch/>
        </p:blipFill>
        <p:spPr>
          <a:xfrm>
            <a:off x="4766071" y="6523283"/>
            <a:ext cx="1482990" cy="4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7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0" y="0"/>
            <a:ext cx="5130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1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Nguyen</dc:creator>
  <cp:lastModifiedBy>Andrew Nguyen</cp:lastModifiedBy>
  <cp:revision>4</cp:revision>
  <dcterms:created xsi:type="dcterms:W3CDTF">2016-09-13T17:03:58Z</dcterms:created>
  <dcterms:modified xsi:type="dcterms:W3CDTF">2016-09-13T17:44:52Z</dcterms:modified>
</cp:coreProperties>
</file>