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8" r:id="rId2"/>
    <p:sldId id="262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312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D48DA-0CC1-7545-817F-222F6B2FAE5E}" type="datetimeFigureOut">
              <a:rPr lang="en-US" smtClean="0"/>
              <a:t>2016-09-13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118C4-BA25-5E48-8BE9-B7513AB22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0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118C4-BA25-5E48-8BE9-B7513AB221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98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118C4-BA25-5E48-8BE9-B7513AB221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70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118C4-BA25-5E48-8BE9-B7513AB221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68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B222-88FE-294C-AE90-0B28387EC650}" type="datetimeFigureOut">
              <a:rPr lang="en-US" smtClean="0"/>
              <a:t>2016-09-13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0C5AE-C1AE-3F4A-AF4E-F3579FCD8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0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B222-88FE-294C-AE90-0B28387EC650}" type="datetimeFigureOut">
              <a:rPr lang="en-US" smtClean="0"/>
              <a:t>2016-09-13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0C5AE-C1AE-3F4A-AF4E-F3579FCD8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70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B222-88FE-294C-AE90-0B28387EC650}" type="datetimeFigureOut">
              <a:rPr lang="en-US" smtClean="0"/>
              <a:t>2016-09-13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0C5AE-C1AE-3F4A-AF4E-F3579FCD8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19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B222-88FE-294C-AE90-0B28387EC650}" type="datetimeFigureOut">
              <a:rPr lang="en-US" smtClean="0"/>
              <a:t>2016-09-13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0C5AE-C1AE-3F4A-AF4E-F3579FCD8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67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B222-88FE-294C-AE90-0B28387EC650}" type="datetimeFigureOut">
              <a:rPr lang="en-US" smtClean="0"/>
              <a:t>2016-09-13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0C5AE-C1AE-3F4A-AF4E-F3579FCD8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3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B222-88FE-294C-AE90-0B28387EC650}" type="datetimeFigureOut">
              <a:rPr lang="en-US" smtClean="0"/>
              <a:t>2016-09-13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0C5AE-C1AE-3F4A-AF4E-F3579FCD8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2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B222-88FE-294C-AE90-0B28387EC650}" type="datetimeFigureOut">
              <a:rPr lang="en-US" smtClean="0"/>
              <a:t>2016-09-13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0C5AE-C1AE-3F4A-AF4E-F3579FCD8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4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B222-88FE-294C-AE90-0B28387EC650}" type="datetimeFigureOut">
              <a:rPr lang="en-US" smtClean="0"/>
              <a:t>2016-09-13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0C5AE-C1AE-3F4A-AF4E-F3579FCD8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1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B222-88FE-294C-AE90-0B28387EC650}" type="datetimeFigureOut">
              <a:rPr lang="en-US" smtClean="0"/>
              <a:t>2016-09-13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0C5AE-C1AE-3F4A-AF4E-F3579FCD8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1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B222-88FE-294C-AE90-0B28387EC650}" type="datetimeFigureOut">
              <a:rPr lang="en-US" smtClean="0"/>
              <a:t>2016-09-13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0C5AE-C1AE-3F4A-AF4E-F3579FCD8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9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B222-88FE-294C-AE90-0B28387EC650}" type="datetimeFigureOut">
              <a:rPr lang="en-US" smtClean="0"/>
              <a:t>2016-09-13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0C5AE-C1AE-3F4A-AF4E-F3579FCD8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91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FB222-88FE-294C-AE90-0B28387EC650}" type="datetimeFigureOut">
              <a:rPr lang="en-US" smtClean="0"/>
              <a:t>2016-09-13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0C5AE-C1AE-3F4A-AF4E-F3579FCD8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3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5" Type="http://schemas.openxmlformats.org/officeDocument/2006/relationships/image" Target="../media/image9.emf"/><Relationship Id="rId6" Type="http://schemas.openxmlformats.org/officeDocument/2006/relationships/image" Target="../media/image10.emf"/><Relationship Id="rId7" Type="http://schemas.openxmlformats.org/officeDocument/2006/relationships/image" Target="../media/image11.emf"/><Relationship Id="rId8" Type="http://schemas.openxmlformats.org/officeDocument/2006/relationships/image" Target="../media/image5.emf"/><Relationship Id="rId9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Rplot03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6" t="8567" r="8345" b="3543"/>
          <a:stretch/>
        </p:blipFill>
        <p:spPr>
          <a:xfrm>
            <a:off x="5971416" y="1276470"/>
            <a:ext cx="3575663" cy="3752934"/>
          </a:xfrm>
          <a:prstGeom prst="rect">
            <a:avLst/>
          </a:prstGeom>
        </p:spPr>
      </p:pic>
      <p:pic>
        <p:nvPicPr>
          <p:cNvPr id="33" name="Picture 32" descr="Rplot04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6" t="8568" r="8258" b="3126"/>
          <a:stretch/>
        </p:blipFill>
        <p:spPr>
          <a:xfrm>
            <a:off x="2365661" y="1276470"/>
            <a:ext cx="3556707" cy="3762482"/>
          </a:xfrm>
          <a:prstGeom prst="rect">
            <a:avLst/>
          </a:prstGeom>
        </p:spPr>
      </p:pic>
      <p:pic>
        <p:nvPicPr>
          <p:cNvPr id="35" name="Picture 34" descr="Rplot04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" t="8024" r="8024" b="2881"/>
          <a:stretch/>
        </p:blipFill>
        <p:spPr>
          <a:xfrm>
            <a:off x="-1481667" y="1262359"/>
            <a:ext cx="3847328" cy="379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811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b="5447"/>
          <a:stretch/>
        </p:blipFill>
        <p:spPr>
          <a:xfrm>
            <a:off x="0" y="1892049"/>
            <a:ext cx="9144000" cy="29847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4809" y="2064913"/>
            <a:ext cx="351378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/>
                <a:cs typeface="Times New Roman"/>
              </a:rPr>
              <a:t>A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90116" y="2064913"/>
            <a:ext cx="338629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41746" y="2064913"/>
            <a:ext cx="35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C</a:t>
            </a:r>
          </a:p>
        </p:txBody>
      </p:sp>
      <p:pic>
        <p:nvPicPr>
          <p:cNvPr id="8" name="Picture 7" descr="Rplot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4" t="91941" r="16104" b="2923"/>
          <a:stretch/>
        </p:blipFill>
        <p:spPr>
          <a:xfrm>
            <a:off x="2483121" y="4966589"/>
            <a:ext cx="4209991" cy="2788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/>
          <a:srcRect t="56616" r="96621"/>
          <a:stretch/>
        </p:blipFill>
        <p:spPr>
          <a:xfrm>
            <a:off x="0" y="2799679"/>
            <a:ext cx="239889" cy="207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871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2" t="16866" r="16765" b="17254"/>
          <a:stretch/>
        </p:blipFill>
        <p:spPr>
          <a:xfrm>
            <a:off x="3201682" y="577295"/>
            <a:ext cx="2292454" cy="2160171"/>
          </a:xfrm>
          <a:prstGeom prst="rect">
            <a:avLst/>
          </a:prstGeom>
        </p:spPr>
      </p:pic>
      <p:pic>
        <p:nvPicPr>
          <p:cNvPr id="2" name="Picture 1" descr="A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4" t="17032" r="16600" b="16495"/>
          <a:stretch/>
        </p:blipFill>
        <p:spPr>
          <a:xfrm>
            <a:off x="727374" y="597615"/>
            <a:ext cx="2568428" cy="2160171"/>
          </a:xfrm>
          <a:prstGeom prst="rect">
            <a:avLst/>
          </a:prstGeom>
        </p:spPr>
      </p:pic>
      <p:pic>
        <p:nvPicPr>
          <p:cNvPr id="5" name="Picture 4" descr="D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8" t="16701" r="16432" b="16825"/>
          <a:stretch/>
        </p:blipFill>
        <p:spPr>
          <a:xfrm>
            <a:off x="3293457" y="2737466"/>
            <a:ext cx="2221334" cy="2190507"/>
          </a:xfrm>
          <a:prstGeom prst="rect">
            <a:avLst/>
          </a:prstGeom>
        </p:spPr>
      </p:pic>
      <p:pic>
        <p:nvPicPr>
          <p:cNvPr id="7" name="Picture 6" descr="E.pdf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3" t="16867" r="16995" b="15084"/>
          <a:stretch/>
        </p:blipFill>
        <p:spPr>
          <a:xfrm>
            <a:off x="5514791" y="567135"/>
            <a:ext cx="2200271" cy="2245360"/>
          </a:xfrm>
          <a:prstGeom prst="rect">
            <a:avLst/>
          </a:prstGeom>
        </p:spPr>
      </p:pic>
      <p:pic>
        <p:nvPicPr>
          <p:cNvPr id="3" name="Picture 2" descr="B.pdf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0" t="16536" r="16664" b="16494"/>
          <a:stretch/>
        </p:blipFill>
        <p:spPr>
          <a:xfrm>
            <a:off x="714426" y="2737466"/>
            <a:ext cx="2581376" cy="2196453"/>
          </a:xfrm>
          <a:prstGeom prst="rect">
            <a:avLst/>
          </a:prstGeom>
        </p:spPr>
      </p:pic>
      <p:pic>
        <p:nvPicPr>
          <p:cNvPr id="8" name="Picture 7" descr="Rplot.pdf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7" t="91941" r="16104" b="2923"/>
          <a:stretch/>
        </p:blipFill>
        <p:spPr>
          <a:xfrm>
            <a:off x="917891" y="4985727"/>
            <a:ext cx="6146194" cy="352239"/>
          </a:xfrm>
          <a:prstGeom prst="rect">
            <a:avLst/>
          </a:prstGeom>
        </p:spPr>
      </p:pic>
      <p:pic>
        <p:nvPicPr>
          <p:cNvPr id="6" name="Picture 5" descr="F.pdf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7" t="16700" r="16431" b="14062"/>
          <a:stretch/>
        </p:blipFill>
        <p:spPr>
          <a:xfrm>
            <a:off x="5506083" y="2747962"/>
            <a:ext cx="2225618" cy="22797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64975" y="59761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/>
                <a:cs typeface="Times New Roman"/>
              </a:rPr>
              <a:t>A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64975" y="2757786"/>
            <a:ext cx="35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05935" y="597615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05935" y="2757786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51921" y="597615"/>
            <a:ext cx="35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51921" y="2757786"/>
            <a:ext cx="3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362953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1028700"/>
            <a:ext cx="7023100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420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12</Words>
  <Application>Microsoft Macintosh PowerPoint</Application>
  <PresentationFormat>On-screen Show (4:3)</PresentationFormat>
  <Paragraphs>12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Drexel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Nguyen</dc:creator>
  <cp:lastModifiedBy>Andrew Nguyen</cp:lastModifiedBy>
  <cp:revision>21</cp:revision>
  <cp:lastPrinted>2016-09-13T18:11:29Z</cp:lastPrinted>
  <dcterms:created xsi:type="dcterms:W3CDTF">2016-09-13T17:03:58Z</dcterms:created>
  <dcterms:modified xsi:type="dcterms:W3CDTF">2016-09-13T21:59:02Z</dcterms:modified>
</cp:coreProperties>
</file>