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5" r:id="rId3"/>
    <p:sldId id="315" r:id="rId4"/>
    <p:sldId id="291" r:id="rId5"/>
    <p:sldId id="313" r:id="rId6"/>
    <p:sldId id="301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14" r:id="rId27"/>
    <p:sldId id="306" r:id="rId28"/>
    <p:sldId id="28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24A"/>
    <a:srgbClr val="ED644D"/>
    <a:srgbClr val="62D670"/>
    <a:srgbClr val="70A0C8"/>
    <a:srgbClr val="D8210E"/>
    <a:srgbClr val="E35A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68147" autoAdjust="0"/>
  </p:normalViewPr>
  <p:slideViewPr>
    <p:cSldViewPr>
      <p:cViewPr>
        <p:scale>
          <a:sx n="75" d="100"/>
          <a:sy n="75" d="100"/>
        </p:scale>
        <p:origin x="-11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45A31B-23C4-472D-AD29-0FE3587B915A}" type="datetimeFigureOut">
              <a:rPr lang="zh-CN" altLang="en-US"/>
              <a:pPr>
                <a:defRPr/>
              </a:pPr>
              <a:t>2016-3-14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60F30C-9724-40B0-A4C5-466B348CA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0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D065E0-773A-4B3B-A3F9-DE8E2C10DC90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60F30C-9724-40B0-A4C5-466B348CAF9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60F30C-9724-40B0-A4C5-466B348CAF9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7EF5F3-DCE6-4D78-8412-42E5B823067B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未标题-1副本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1" descr="新vi基础副本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3"/>
          <p:cNvSpPr txBox="1">
            <a:spLocks noChangeArrowheads="1"/>
          </p:cNvSpPr>
          <p:nvPr userDrawn="1"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>
                <a:ea typeface="楷体" pitchFamily="2" charset="-122"/>
              </a:rPr>
              <a:t>Company Confidential</a:t>
            </a:r>
            <a:r>
              <a:rPr lang="en-GB" altLang="zh-CN" sz="1200" i="1">
                <a:ea typeface="楷体" pitchFamily="2" charset="-122"/>
              </a:rPr>
              <a:t> </a:t>
            </a:r>
            <a:endParaRPr lang="en-US" altLang="zh-CN" sz="1200" i="1">
              <a:ea typeface="楷体" pitchFamily="2" charset="-122"/>
            </a:endParaRPr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>
                <a:ea typeface="굴림" pitchFamily="34" charset="-127"/>
              </a:rPr>
              <a:t>Page </a:t>
            </a:r>
            <a:fld id="{9542939D-D557-4A46-90EF-5B3C69846AED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>
              <a:ea typeface="楷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 sz="1600" b="1">
                <a:solidFill>
                  <a:srgbClr val="2B166E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2052" name="Picture 39" descr="未标题-1副本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1" descr="新vi基础副本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ChangeArrowheads="1"/>
          </p:cNvSpPr>
          <p:nvPr/>
        </p:nvSpPr>
        <p:spPr bwMode="ltGray">
          <a:xfrm>
            <a:off x="4114800" y="6524625"/>
            <a:ext cx="936625" cy="333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72000" rIns="0" bIns="0" anchorCtr="1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altLang="zh-CN" sz="1200" i="1">
                <a:ea typeface="굴림" pitchFamily="34" charset="-127"/>
              </a:rPr>
              <a:t>Page </a:t>
            </a:r>
            <a:fld id="{031A0221-82D3-4B4C-AC6E-ADDA65ACD3E3}" type="slidenum">
              <a:rPr lang="zh-TW" altLang="en-GB" sz="1200" i="1">
                <a:ea typeface="楷体" pitchFamily="2" charset="-122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200" i="1">
              <a:ea typeface="楷体" pitchFamily="2" charset="-122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6096000" y="6583363"/>
            <a:ext cx="2230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>
                <a:ea typeface="宋体" pitchFamily="2" charset="-122"/>
              </a:rPr>
              <a:t>Doc No:FMZ06-0006  Ver:1.1</a:t>
            </a:r>
            <a:endParaRPr lang="zh-CN" altLang="en-US" sz="1200">
              <a:ea typeface="宋体" pitchFamily="2" charset="-122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6629400" y="457200"/>
            <a:ext cx="2079625" cy="360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r>
              <a:rPr lang="en-GB" altLang="zh-CN" sz="1400">
                <a:ea typeface="楷体" pitchFamily="2" charset="-122"/>
              </a:rPr>
              <a:t>Company Confidential</a:t>
            </a:r>
            <a:r>
              <a:rPr lang="en-GB" altLang="zh-CN" sz="1200" i="1">
                <a:ea typeface="楷体" pitchFamily="2" charset="-122"/>
              </a:rPr>
              <a:t> </a:t>
            </a:r>
            <a:endParaRPr lang="en-US" altLang="zh-CN" sz="1200" i="1">
              <a:ea typeface="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8229600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734144" y="1676400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批量</a:t>
            </a:r>
            <a:r>
              <a:rPr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合入</a:t>
            </a:r>
            <a:r>
              <a:rPr lang="en-US" altLang="zh-CN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patch</a:t>
            </a:r>
            <a:r>
              <a:rPr lang="zh-CN" alt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</a:rPr>
              <a:t>方法</a:t>
            </a:r>
            <a:endParaRPr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2895600" y="3581400"/>
            <a:ext cx="396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Wanghaowen</a:t>
            </a:r>
            <a:endParaRPr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r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2016-3-9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6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）如果冲突发生，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只是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输出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错误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，然后就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停下来，一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个小冲突会导致整个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都不会被集成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出现冲突：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4" y="2204865"/>
            <a:ext cx="7772384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38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）查找出现冲突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错误信息中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Applying: Don't allow file attachment from 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  <a:hlinkClick r:id="rId3" action="ppaction://hlinkfile"/>
              </a:rPr>
              <a:t>file:///data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.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通过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find -name *.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bulletin.patch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查看发现是合入第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出现冲突。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76872"/>
            <a:ext cx="81422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3984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）解决冲突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通过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patch -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命令单独合入该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进入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packages/apps/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UnifiedEmail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路径，并保证该路径下有需要单独合入的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文件，执行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patch -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通过截图，可以看到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已经成功合入。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924944"/>
            <a:ext cx="794595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5480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）解决冲突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（接上一页）。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通过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status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查看改动文件，通过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diff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文件修改内容是否与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一致。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检查无误后，使用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add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处理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modified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rm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处理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deleted by us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852936"/>
            <a:ext cx="801270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0616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）解决冲突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（接上一页）。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处理完成后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status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查看结果如下：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48272"/>
            <a:ext cx="8158921" cy="23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8627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9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）冲突解决完毕，需要继续运行。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这里用到两个命令：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apply PATCH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--reject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用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具体的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.patch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文件替代）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am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--resolved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执行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--resolved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后，又会继续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操作，直到出现下一个冲突。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67035"/>
            <a:ext cx="7848872" cy="174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524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10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）在第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文件又遇到了问题。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481189"/>
            <a:ext cx="7344817" cy="55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1" y="1412776"/>
            <a:ext cx="73056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8423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10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）在第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文件又遇到了问题（接上一页）。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这个问题与之前的有些不同，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/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hardware/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qcom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/audio/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post_proc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路径下没有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文件中需要的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volume_listener.c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84784"/>
            <a:ext cx="7514950" cy="43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7574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10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）在第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文件又遇到了问题（接上一页）。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这个问题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需要咨询高通是否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有与项目代码相匹配的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patch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文件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在这里，需要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跳过这个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，继续合入其他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使用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am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--skip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命令跳过该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后又遇到了冲突（第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75570"/>
            <a:ext cx="6848474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509120"/>
            <a:ext cx="6848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191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）由于第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20~26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文件是对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frameworks/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av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下的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，需要按顺序合入，而通过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find -name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得到的顺序不是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0001~0007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，所以又需要用到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 -p1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单独合入这些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560842" cy="176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2316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0838"/>
            <a:ext cx="76962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Content</a:t>
            </a:r>
          </a:p>
        </p:txBody>
      </p:sp>
      <p:grpSp>
        <p:nvGrpSpPr>
          <p:cNvPr id="5123" name="Group 9"/>
          <p:cNvGrpSpPr>
            <a:grpSpLocks/>
          </p:cNvGrpSpPr>
          <p:nvPr/>
        </p:nvGrpSpPr>
        <p:grpSpPr bwMode="auto">
          <a:xfrm>
            <a:off x="2057400" y="1143000"/>
            <a:ext cx="4724400" cy="685800"/>
            <a:chOff x="1296" y="1392"/>
            <a:chExt cx="2976" cy="432"/>
          </a:xfrm>
        </p:grpSpPr>
        <p:sp>
          <p:nvSpPr>
            <p:cNvPr id="202762" name="AutoShape 10"/>
            <p:cNvSpPr>
              <a:spLocks noChangeArrowheads="1"/>
            </p:cNvSpPr>
            <p:nvPr/>
          </p:nvSpPr>
          <p:spPr bwMode="gray">
            <a:xfrm>
              <a:off x="1536" y="148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rgbClr val="000000"/>
                  </a:solidFill>
                  <a:ea typeface="宋体" pitchFamily="2" charset="-122"/>
                </a:rPr>
                <a:t>背景介绍</a:t>
              </a:r>
              <a:endParaRPr lang="en-US" altLang="zh-CN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2763" name="AutoShape 11"/>
            <p:cNvSpPr>
              <a:spLocks noChangeArrowheads="1"/>
            </p:cNvSpPr>
            <p:nvPr/>
          </p:nvSpPr>
          <p:spPr bwMode="gray">
            <a:xfrm>
              <a:off x="1296" y="1392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9" name="Text Box 13"/>
            <p:cNvSpPr txBox="1">
              <a:spLocks noChangeArrowheads="1"/>
            </p:cNvSpPr>
            <p:nvPr/>
          </p:nvSpPr>
          <p:spPr bwMode="gray">
            <a:xfrm>
              <a:off x="1392" y="148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057400" y="2057400"/>
            <a:ext cx="4724400" cy="685800"/>
            <a:chOff x="1344" y="1584"/>
            <a:chExt cx="2976" cy="432"/>
          </a:xfrm>
        </p:grpSpPr>
        <p:sp>
          <p:nvSpPr>
            <p:cNvPr id="202767" name="AutoShape 15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 smtClean="0">
                  <a:ea typeface="宋体" pitchFamily="2" charset="-122"/>
                </a:rPr>
                <a:t>方法对比分析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02768" name="AutoShape 16"/>
            <p:cNvSpPr>
              <a:spLocks noChangeArrowheads="1"/>
            </p:cNvSpPr>
            <p:nvPr/>
          </p:nvSpPr>
          <p:spPr bwMode="gray">
            <a:xfrm>
              <a:off x="1344" y="158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5" name="Text Box 18"/>
            <p:cNvSpPr txBox="1">
              <a:spLocks noChangeArrowheads="1"/>
            </p:cNvSpPr>
            <p:nvPr/>
          </p:nvSpPr>
          <p:spPr bwMode="gray">
            <a:xfrm>
              <a:off x="1441" y="164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2057400" y="2895600"/>
            <a:ext cx="4724400" cy="685800"/>
            <a:chOff x="1296" y="1392"/>
            <a:chExt cx="2976" cy="432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1536" y="1488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 smtClean="0">
                  <a:ea typeface="宋体" pitchFamily="2" charset="-122"/>
                </a:rPr>
                <a:t>批量合入</a:t>
              </a:r>
              <a:r>
                <a:rPr lang="en-US" altLang="zh-CN" dirty="0" smtClean="0">
                  <a:ea typeface="宋体" pitchFamily="2" charset="-122"/>
                </a:rPr>
                <a:t>patch</a:t>
              </a:r>
              <a:r>
                <a:rPr lang="zh-CN" altLang="en-US" dirty="0" smtClean="0">
                  <a:ea typeface="宋体" pitchFamily="2" charset="-122"/>
                </a:rPr>
                <a:t>步骤详解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gray">
            <a:xfrm>
              <a:off x="1296" y="1392"/>
              <a:ext cx="432" cy="43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31" name="Text Box 13"/>
            <p:cNvSpPr txBox="1">
              <a:spLocks noChangeArrowheads="1"/>
            </p:cNvSpPr>
            <p:nvPr/>
          </p:nvSpPr>
          <p:spPr bwMode="gray">
            <a:xfrm>
              <a:off x="1392" y="1488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2070279" y="4584879"/>
            <a:ext cx="4724400" cy="685800"/>
            <a:chOff x="1296" y="1392"/>
            <a:chExt cx="2976" cy="432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gray">
            <a:xfrm>
              <a:off x="1536" y="1488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Issue &amp; </a:t>
              </a:r>
              <a:r>
                <a:rPr lang="en-US" altLang="zh-CN" dirty="0" smtClean="0">
                  <a:solidFill>
                    <a:srgbClr val="000000"/>
                  </a:solidFill>
                  <a:ea typeface="宋体" pitchFamily="2" charset="-122"/>
                </a:rPr>
                <a:t>Risk</a:t>
              </a:r>
              <a:endParaRPr lang="en-US" altLang="zh-CN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gray">
            <a:xfrm>
              <a:off x="1296" y="1392"/>
              <a:ext cx="432" cy="432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gray">
            <a:xfrm>
              <a:off x="1392" y="1488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chemeClr val="bg1"/>
                  </a:solidFill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2074333" y="3753556"/>
            <a:ext cx="4724400" cy="685800"/>
            <a:chOff x="1344" y="1584"/>
            <a:chExt cx="2976" cy="432"/>
          </a:xfrm>
        </p:grpSpPr>
        <p:sp>
          <p:nvSpPr>
            <p:cNvPr id="29" name="AutoShape 15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ea typeface="宋体" pitchFamily="2" charset="-122"/>
                </a:rPr>
                <a:t>总结</a:t>
              </a:r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gray">
            <a:xfrm>
              <a:off x="1344" y="158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gray">
            <a:xfrm>
              <a:off x="1440" y="164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）解决冲突后，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add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相关文件。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然后继续执行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apply PATCH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--reject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和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am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--resolved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由于第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20~26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文件已经单独合入，在执行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--resolved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命令后遇到的一些错误信息需要使用到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am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--skip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命令跳过去。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77305"/>
            <a:ext cx="763284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42257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12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skip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至第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3675"/>
            <a:ext cx="7632848" cy="370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3025"/>
            <a:ext cx="7632848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0841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13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）继续批量合入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在解决第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文件的冲突后，批量合入完成。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236296" cy="157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236296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365104"/>
            <a:ext cx="723629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626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80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）查看合入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数目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还记得步骤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）中记录的工作分支的起始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 id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吗？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将批量合入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后的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log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信息导出。找到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5838fcfadbf1604a34f1222e5da367baa17c06c7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这个起始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查看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log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信息，在这个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之后，有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次新的提交。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回顾一下总共有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个找不到对应文件被跳过，还有就是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frameworks/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av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中有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0001~0007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共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，在处理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resolve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命令时只有一个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被提交，另外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文件被跳过。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所以有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次提交数据是正确的（只有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个找不到文件的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没有合入）。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2" y="1700808"/>
            <a:ext cx="52673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6297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80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15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）其他可能出现情形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——patch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中存在新增文件时的处理。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成功后，新增文件并没有在目标路径下创建。此时再次使用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 -p1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命令尝试合入，由于已经合入过，会提示是否回退？全部选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yes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，如图所示：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85934"/>
              </p:ext>
            </p:extLst>
          </p:nvPr>
        </p:nvGraphicFramePr>
        <p:xfrm>
          <a:off x="539552" y="1447056"/>
          <a:ext cx="1249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包" showAsIcon="1" r:id="rId4" imgW="914400" imgH="685800" progId="Package">
                  <p:embed/>
                </p:oleObj>
              </mc:Choice>
              <mc:Fallback>
                <p:oleObj name="包" showAsIcon="1" r:id="rId4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447056"/>
                        <a:ext cx="12492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92088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814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80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15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）其他可能出现情形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——patch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中存在新增文件时的处理（接上一页）。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操作完成后，查看文件改动：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然后使用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checkout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还原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modified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add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添加新增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文件，最后使用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commit --amend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提交，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这样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中包含的新增文件就被正确合入了。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756084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7761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4. </a:t>
            </a:r>
            <a:r>
              <a:rPr lang="zh-CN" altLang="en-US" dirty="0">
                <a:ea typeface="宋体" pitchFamily="2" charset="-122"/>
              </a:rPr>
              <a:t>总结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9600" y="12287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的方式可以节省合入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的工作量。拿前面的例子来说，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文件，中间遇到了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次冲突。只需要单独合入这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次冲突涉及到的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文件，另外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几个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文件的合入并没有花费多少时间。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	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通常来说，通过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命令合入的每一个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都包含了原始提交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的日志，作者，日期等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信息。通过这些信息，我们能方便的查看是否有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遗漏（通过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 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-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文件合入，并添加新的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方式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提交，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检查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是否有遗漏困难）。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所以，通过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的方式更好。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1537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a typeface="宋体" pitchFamily="2" charset="-122"/>
              </a:rPr>
              <a:t>5. Issue </a:t>
            </a:r>
            <a:r>
              <a:rPr lang="en-US" altLang="zh-CN" dirty="0">
                <a:ea typeface="宋体" pitchFamily="2" charset="-122"/>
              </a:rPr>
              <a:t>&amp; Risk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基本上每个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都会带入原始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信息，在合入前面例子中的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33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后，出现了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27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次提交，所以使用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会增加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review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时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的工作量。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优缺点比较，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review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时工作量的增加是可以接受的。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0291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577262" cy="605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57476"/>
            <a:ext cx="4343400" cy="1152524"/>
          </a:xfrm>
          <a:solidFill>
            <a:srgbClr val="FFFFFF">
              <a:alpha val="36000"/>
            </a:srgbClr>
          </a:solidFill>
        </p:spPr>
        <p:txBody>
          <a:bodyPr/>
          <a:lstStyle/>
          <a:p>
            <a:pPr eaLnBrk="1" hangingPunct="1">
              <a:defRPr/>
            </a:pPr>
            <a:r>
              <a:rPr lang="en-GB" altLang="zh-CN" sz="4400" dirty="0" smtClean="0">
                <a:solidFill>
                  <a:srgbClr val="D8210E"/>
                </a:solidFill>
                <a:latin typeface="Arial Black" pitchFamily="34" charset="0"/>
                <a:ea typeface="宋体" pitchFamily="2" charset="-122"/>
              </a:rPr>
              <a:t>Thank you!</a:t>
            </a:r>
            <a:endParaRPr lang="en-US" altLang="zh-CN" sz="4400" dirty="0" smtClean="0">
              <a:solidFill>
                <a:srgbClr val="D8210E"/>
              </a:solidFill>
              <a:latin typeface="Arial Black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History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420624"/>
              </p:ext>
            </p:extLst>
          </p:nvPr>
        </p:nvGraphicFramePr>
        <p:xfrm>
          <a:off x="457200" y="1076325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Change 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Wanghaowen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2016.3.9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Modified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Wanghaowen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2016.3.10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591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1. </a:t>
            </a:r>
            <a:r>
              <a:rPr lang="zh-CN" altLang="en-US" dirty="0" smtClean="0">
                <a:ea typeface="宋体" pitchFamily="2" charset="-122"/>
              </a:rPr>
              <a:t>背景介绍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5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Google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每月都会发布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文件个数较多，一般来说文件目录如下：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近期发布的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包中文件有增多的趋势（对于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android-6.0.1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2016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年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个，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39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个）。如果有多个项目，都需要合入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文件。项目越多，合入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的工作量越大。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	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是否有比较简单的方法，能够批量合入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文件，减少合入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时的工作量。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895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2. </a:t>
            </a:r>
            <a:r>
              <a:rPr lang="zh-CN" altLang="en-US" dirty="0" smtClean="0">
                <a:ea typeface="宋体" pitchFamily="2" charset="-122"/>
              </a:rPr>
              <a:t>方法对比分析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4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简单合入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的方法是将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文件放入对应路径，使用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patch -p1 &lt;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用需要合入的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.patch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文件替代），如有冲突，手动解决代码冲突，然后使用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add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和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commit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命令提交代码。由于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文件较多，需要多次使用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 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-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，而且该方法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会丢失提交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的日志，作者，日期等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信息，不利于检查合入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数目是否准确，</a:t>
            </a:r>
            <a:r>
              <a:rPr lang="zh-CN" altLang="en-US" sz="2000" dirty="0" smtClean="0"/>
              <a:t>后期维护不方便。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由于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Google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发布的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文件个数较多，这里介绍批量合入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的方法，即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命令。该方法的优缺点在后面的章节会有介绍，我们接下来先看看命令如何使用。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：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通过</a:t>
            </a:r>
            <a:r>
              <a:rPr lang="en-US" altLang="zh-CN" sz="2000" b="1" dirty="0" err="1" smtClean="0">
                <a:solidFill>
                  <a:schemeClr val="tx2"/>
                </a:solidFill>
                <a:ea typeface="宋体" pitchFamily="2" charset="-122"/>
              </a:rPr>
              <a:t>git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 am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命令正确合入的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patch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已经相当于执行过</a:t>
            </a:r>
            <a:r>
              <a:rPr lang="en-US" altLang="zh-CN" sz="2000" b="1" dirty="0" err="1" smtClean="0">
                <a:solidFill>
                  <a:schemeClr val="tx2"/>
                </a:solidFill>
                <a:ea typeface="宋体" pitchFamily="2" charset="-122"/>
              </a:rPr>
              <a:t>git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 add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和</a:t>
            </a:r>
            <a:r>
              <a:rPr lang="en-US" altLang="zh-CN" sz="2000" b="1" dirty="0" err="1" smtClean="0">
                <a:solidFill>
                  <a:schemeClr val="tx2"/>
                </a:solidFill>
                <a:ea typeface="宋体" pitchFamily="2" charset="-122"/>
              </a:rPr>
              <a:t>git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 commit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命令，通过</a:t>
            </a:r>
            <a:r>
              <a:rPr lang="en-US" altLang="zh-CN" sz="2000" b="1" dirty="0" err="1" smtClean="0">
                <a:solidFill>
                  <a:schemeClr val="tx2"/>
                </a:solidFill>
                <a:ea typeface="宋体" pitchFamily="2" charset="-122"/>
              </a:rPr>
              <a:t>git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 log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可以查看到相关信息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8287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1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）准备一个工作分支（以在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LF7001QM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上合入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2016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年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月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Google 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举例）。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2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）记录工作分支上最近的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commit id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（</a:t>
            </a:r>
            <a:r>
              <a:rPr lang="zh-CN" altLang="en-US" sz="2000" b="1" dirty="0" smtClean="0">
                <a:solidFill>
                  <a:schemeClr val="tx2"/>
                </a:solidFill>
                <a:ea typeface="宋体" pitchFamily="2" charset="-122"/>
              </a:rPr>
              <a:t>后面会用到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5245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2" y="3626718"/>
            <a:ext cx="552714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6209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）对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文件进行筛选，有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文件名包含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DO NOT MERGE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（不清楚这样命名的含义，有遇到过合入这类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导致编译报错问题）。先将这些文件过滤出来，这些文件是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需要找高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itchFamily="2" charset="-122"/>
              </a:rPr>
              <a:t>通确认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的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PS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ea typeface="宋体" pitchFamily="2" charset="-122"/>
              </a:rPr>
              <a:t>高通反馈如果没有遇到相关问题，可不合入</a:t>
            </a:r>
            <a:r>
              <a:rPr lang="en-US" altLang="zh-CN" sz="2000" b="1" dirty="0">
                <a:solidFill>
                  <a:schemeClr val="tx2"/>
                </a:solidFill>
                <a:ea typeface="宋体" pitchFamily="2" charset="-122"/>
              </a:rPr>
              <a:t>DO </a:t>
            </a:r>
            <a:r>
              <a:rPr lang="en-US" altLang="zh-CN" sz="2000" b="1" dirty="0">
                <a:solidFill>
                  <a:schemeClr val="tx2"/>
                </a:solidFill>
                <a:ea typeface="宋体" pitchFamily="2" charset="-122"/>
              </a:rPr>
              <a:t>NOT </a:t>
            </a:r>
            <a:r>
              <a:rPr lang="en-US" altLang="zh-CN" sz="2000" b="1" dirty="0">
                <a:solidFill>
                  <a:schemeClr val="tx2"/>
                </a:solidFill>
                <a:ea typeface="宋体" pitchFamily="2" charset="-122"/>
              </a:rPr>
              <a:t>MERGE</a:t>
            </a:r>
            <a:r>
              <a:rPr lang="zh-CN" altLang="en-US" sz="20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ea typeface="宋体" pitchFamily="2" charset="-122"/>
              </a:rPr>
              <a:t>patch</a:t>
            </a:r>
            <a:r>
              <a:rPr lang="zh-CN" altLang="en-US" sz="2000" b="1" dirty="0">
                <a:solidFill>
                  <a:schemeClr val="tx2"/>
                </a:solidFill>
                <a:ea typeface="宋体" pitchFamily="2" charset="-122"/>
              </a:rPr>
              <a:t>文件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。如果能够正确合入这些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，都进行提交。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1" y="2192660"/>
            <a:ext cx="6151587" cy="138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938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）将其他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文件放入合适路径，共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34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个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.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bulletin.patch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63768"/>
            <a:ext cx="7651006" cy="477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4010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6"/>
          <p:cNvSpPr>
            <a:spLocks noChangeArrowheads="1"/>
          </p:cNvSpPr>
          <p:nvPr/>
        </p:nvSpPr>
        <p:spPr bwMode="auto">
          <a:xfrm>
            <a:off x="0" y="-4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white">
          <a:xfrm>
            <a:off x="457200" y="350838"/>
            <a:ext cx="6019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zh-CN" altLang="en-US" dirty="0" smtClean="0">
                <a:ea typeface="宋体" pitchFamily="2" charset="-122"/>
              </a:rPr>
              <a:t>批量合入</a:t>
            </a:r>
            <a:r>
              <a:rPr lang="en-US" altLang="zh-CN" dirty="0" smtClean="0">
                <a:ea typeface="宋体" pitchFamily="2" charset="-122"/>
              </a:rPr>
              <a:t>patch</a:t>
            </a:r>
            <a:r>
              <a:rPr lang="zh-CN" altLang="en-US" dirty="0" smtClean="0">
                <a:ea typeface="宋体" pitchFamily="2" charset="-122"/>
              </a:rPr>
              <a:t>步骤详解</a:t>
            </a: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8" name="内容占位符 1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91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）使用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命令批量合入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.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bulletin.patch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文件。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find -name *.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bulletin.patch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| 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xargs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am -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3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如果提示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.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/rebase-apply still exists but </a:t>
            </a:r>
            <a:r>
              <a:rPr lang="en-US" altLang="zh-CN" sz="2000" dirty="0" err="1">
                <a:solidFill>
                  <a:schemeClr val="dk1"/>
                </a:solidFill>
                <a:ea typeface="宋体" pitchFamily="2" charset="-122"/>
              </a:rPr>
              <a:t>mbox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given</a:t>
            </a:r>
            <a:endParaRPr lang="en-US" altLang="zh-CN" sz="2000" dirty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请先执行</a:t>
            </a:r>
            <a:r>
              <a:rPr lang="en-US" altLang="zh-CN" sz="2000" dirty="0" err="1" smtClean="0">
                <a:solidFill>
                  <a:schemeClr val="dk1"/>
                </a:solidFill>
                <a:ea typeface="宋体" pitchFamily="2" charset="-122"/>
              </a:rPr>
              <a:t>git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 am --abort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来放弃掉以前的</a:t>
            </a:r>
            <a:r>
              <a:rPr lang="en-US" altLang="zh-CN" sz="2000" dirty="0">
                <a:solidFill>
                  <a:schemeClr val="dk1"/>
                </a:solidFill>
                <a:ea typeface="宋体" pitchFamily="2" charset="-122"/>
              </a:rPr>
              <a:t>am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信息，这样才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可以执行一</a:t>
            </a:r>
            <a:r>
              <a:rPr lang="zh-CN" altLang="en-US" sz="2000" dirty="0">
                <a:solidFill>
                  <a:schemeClr val="dk1"/>
                </a:solidFill>
                <a:ea typeface="宋体" pitchFamily="2" charset="-122"/>
              </a:rPr>
              <a:t>次全新的</a:t>
            </a:r>
            <a:r>
              <a:rPr lang="en-US" altLang="zh-CN" sz="2000" dirty="0" smtClean="0">
                <a:solidFill>
                  <a:schemeClr val="dk1"/>
                </a:solidFill>
                <a:ea typeface="宋体" pitchFamily="2" charset="-122"/>
              </a:rPr>
              <a:t>am</a:t>
            </a: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命令。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dk1"/>
                </a:solidFill>
                <a:ea typeface="宋体" pitchFamily="2" charset="-122"/>
              </a:rPr>
              <a:t>正常执行的命令如下：</a:t>
            </a:r>
            <a:endParaRPr lang="en-US" altLang="zh-CN" sz="2000" dirty="0" smtClean="0">
              <a:solidFill>
                <a:schemeClr val="dk1"/>
              </a:solidFill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" y="3832448"/>
            <a:ext cx="7699561" cy="24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240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13881</TotalTime>
  <Words>1397</Words>
  <Application>Microsoft Office PowerPoint</Application>
  <PresentationFormat>全屏显示(4:3)</PresentationFormat>
  <Paragraphs>317</Paragraphs>
  <Slides>28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sample</vt:lpstr>
      <vt:lpstr>包</vt:lpstr>
      <vt:lpstr>PowerPoint 演示文稿</vt:lpstr>
      <vt:lpstr>Content</vt:lpstr>
      <vt:lpstr>History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Issue &amp; Risk</vt:lpstr>
      <vt:lpstr>Thank you!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王浩文</cp:lastModifiedBy>
  <cp:revision>1098</cp:revision>
  <dcterms:created xsi:type="dcterms:W3CDTF">2004-08-26T06:30:40Z</dcterms:created>
  <dcterms:modified xsi:type="dcterms:W3CDTF">2016-03-14T09:11:15Z</dcterms:modified>
</cp:coreProperties>
</file>