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29" r:id="rId3"/>
    <p:sldId id="370" r:id="rId4"/>
    <p:sldId id="474" r:id="rId5"/>
    <p:sldId id="475" r:id="rId6"/>
    <p:sldId id="476" r:id="rId7"/>
    <p:sldId id="503" r:id="rId8"/>
    <p:sldId id="502" r:id="rId9"/>
    <p:sldId id="491" r:id="rId10"/>
    <p:sldId id="492" r:id="rId11"/>
    <p:sldId id="477" r:id="rId12"/>
    <p:sldId id="478" r:id="rId13"/>
    <p:sldId id="480" r:id="rId14"/>
    <p:sldId id="487" r:id="rId15"/>
    <p:sldId id="481" r:id="rId16"/>
    <p:sldId id="494" r:id="rId17"/>
    <p:sldId id="493" r:id="rId18"/>
    <p:sldId id="495" r:id="rId19"/>
    <p:sldId id="505" r:id="rId20"/>
    <p:sldId id="482" r:id="rId21"/>
    <p:sldId id="483" r:id="rId22"/>
    <p:sldId id="484" r:id="rId23"/>
    <p:sldId id="485" r:id="rId24"/>
    <p:sldId id="497" r:id="rId25"/>
    <p:sldId id="498" r:id="rId26"/>
    <p:sldId id="506" r:id="rId27"/>
    <p:sldId id="507" r:id="rId28"/>
    <p:sldId id="508" r:id="rId29"/>
    <p:sldId id="511" r:id="rId30"/>
    <p:sldId id="512" r:id="rId31"/>
    <p:sldId id="513" r:id="rId32"/>
    <p:sldId id="514" r:id="rId33"/>
    <p:sldId id="515" r:id="rId34"/>
    <p:sldId id="510" r:id="rId35"/>
    <p:sldId id="403" r:id="rId36"/>
    <p:sldId id="50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24A"/>
    <a:srgbClr val="ED644D"/>
    <a:srgbClr val="62D670"/>
    <a:srgbClr val="70A0C8"/>
    <a:srgbClr val="D8210E"/>
    <a:srgbClr val="E35A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8" autoAdjust="0"/>
    <p:restoredTop sz="98248" autoAdjust="0"/>
  </p:normalViewPr>
  <p:slideViewPr>
    <p:cSldViewPr>
      <p:cViewPr varScale="1">
        <p:scale>
          <a:sx n="75" d="100"/>
          <a:sy n="75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45A31B-23C4-472D-AD29-0FE3587B915A}" type="datetimeFigureOut">
              <a:rPr lang="zh-CN" altLang="en-US"/>
              <a:pPr>
                <a:defRPr/>
              </a:pPr>
              <a:t>2015/12/14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60F30C-9724-40B0-A4C5-466B348CA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00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D065E0-773A-4B3B-A3F9-DE8E2C10DC90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未标题-1副本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1" descr="新vi基础副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3"/>
          <p:cNvSpPr txBox="1">
            <a:spLocks noChangeArrowheads="1"/>
          </p:cNvSpPr>
          <p:nvPr userDrawn="1"/>
        </p:nvSpPr>
        <p:spPr bwMode="auto">
          <a:xfrm>
            <a:off x="6629400" y="457200"/>
            <a:ext cx="2079625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r>
              <a:rPr lang="en-GB" altLang="zh-CN" sz="1400" dirty="0">
                <a:ea typeface="楷体" pitchFamily="2" charset="-122"/>
              </a:rPr>
              <a:t>Company Confidential</a:t>
            </a:r>
            <a:r>
              <a:rPr lang="en-GB" altLang="zh-CN" sz="1200" i="1" dirty="0">
                <a:ea typeface="楷体" pitchFamily="2" charset="-122"/>
              </a:rPr>
              <a:t> </a:t>
            </a:r>
            <a:endParaRPr lang="en-US" altLang="zh-CN" sz="1200" i="1" dirty="0">
              <a:ea typeface="楷体" pitchFamily="2" charset="-122"/>
            </a:endParaRPr>
          </a:p>
        </p:txBody>
      </p:sp>
      <p:sp>
        <p:nvSpPr>
          <p:cNvPr id="7" name="Rectangle 64"/>
          <p:cNvSpPr>
            <a:spLocks noChangeArrowheads="1"/>
          </p:cNvSpPr>
          <p:nvPr userDrawn="1"/>
        </p:nvSpPr>
        <p:spPr bwMode="ltGray">
          <a:xfrm>
            <a:off x="4114800" y="6524625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72000" rIns="0" bIns="0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altLang="zh-CN" sz="1200" i="1" dirty="0">
                <a:ea typeface="굴림" pitchFamily="34" charset="-127"/>
              </a:rPr>
              <a:t>Page </a:t>
            </a:r>
            <a:fld id="{9542939D-D557-4A46-90EF-5B3C69846AED}" type="slidenum">
              <a:rPr lang="zh-TW" altLang="en-GB" sz="1200" i="1">
                <a:ea typeface="楷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200" i="1" dirty="0">
              <a:ea typeface="楷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3810000"/>
            <a:ext cx="6172200" cy="381000"/>
          </a:xfrm>
        </p:spPr>
        <p:txBody>
          <a:bodyPr/>
          <a:lstStyle>
            <a:lvl1pPr marL="0" indent="0" algn="ctr">
              <a:defRPr sz="1600" b="1">
                <a:solidFill>
                  <a:srgbClr val="2B166E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95400" y="2133600"/>
            <a:ext cx="6707188" cy="14478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2052" name="Picture 39" descr="未标题-1副本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1" descr="新vi基础副本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Rectangle 43"/>
          <p:cNvSpPr>
            <a:spLocks noChangeArrowheads="1"/>
          </p:cNvSpPr>
          <p:nvPr/>
        </p:nvSpPr>
        <p:spPr bwMode="ltGray">
          <a:xfrm>
            <a:off x="4114800" y="6524625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72000" rIns="0" bIns="0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altLang="zh-CN" sz="1200" i="1" dirty="0">
                <a:ea typeface="굴림" pitchFamily="34" charset="-127"/>
              </a:rPr>
              <a:t>Page </a:t>
            </a:r>
            <a:fld id="{031A0221-82D3-4B4C-AC6E-ADDA65ACD3E3}" type="slidenum">
              <a:rPr lang="zh-TW" altLang="en-GB" sz="1200" i="1">
                <a:ea typeface="楷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200" i="1" dirty="0">
              <a:ea typeface="楷体" pitchFamily="2" charset="-122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6096000" y="6583363"/>
            <a:ext cx="2230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ea typeface="宋体" pitchFamily="2" charset="-122"/>
              </a:rPr>
              <a:t>Doc No:FMZ06-0006  Ver:1.1</a:t>
            </a:r>
            <a:endParaRPr lang="zh-CN" altLang="en-US" sz="1200">
              <a:ea typeface="宋体" pitchFamily="2" charset="-122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6629400" y="457200"/>
            <a:ext cx="2079625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r>
              <a:rPr lang="en-GB" altLang="zh-CN" sz="1400" dirty="0">
                <a:ea typeface="楷体" pitchFamily="2" charset="-122"/>
              </a:rPr>
              <a:t>Company Confidential</a:t>
            </a:r>
            <a:r>
              <a:rPr lang="en-GB" altLang="zh-CN" sz="1200" i="1" dirty="0">
                <a:ea typeface="楷体" pitchFamily="2" charset="-122"/>
              </a:rPr>
              <a:t> </a:t>
            </a:r>
            <a:endParaRPr lang="en-US" altLang="zh-CN" sz="1200" i="1" dirty="0">
              <a:ea typeface="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ransition>
    <p:split orient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14356"/>
            <a:ext cx="8429652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873048" y="1696973"/>
            <a:ext cx="75724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Android input</a:t>
            </a:r>
            <a:r>
              <a:rPr lang="zh-CN" alt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系统简介</a:t>
            </a:r>
            <a:endParaRPr lang="en-US" altLang="zh-CN" sz="4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3059832" y="3608420"/>
            <a:ext cx="396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LiuXiaohua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>
              <a:spcBef>
                <a:spcPct val="50000"/>
              </a:spcBef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2015-12-xx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1560" y="558225"/>
            <a:ext cx="7702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2.2 Linux input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系统整体框图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C:\Users\lxh1789045\AppData\Roaming\feiq\RichOle\1136059049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352928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5627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32255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设备驱动层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85786" y="128586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1894076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设备驱动层对应</a:t>
            </a:r>
            <a:r>
              <a:rPr lang="zh-CN" altLang="zh-CN" dirty="0" smtClean="0"/>
              <a:t>具体</a:t>
            </a:r>
            <a:r>
              <a:rPr lang="zh-CN" altLang="zh-CN" dirty="0"/>
              <a:t>设备的驱动代码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参考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自带</a:t>
            </a:r>
            <a:r>
              <a:rPr lang="zh-CN" altLang="zh-CN" dirty="0" smtClean="0"/>
              <a:t>文档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kernel\Documentation\input\input-programming.txt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例程</a:t>
            </a:r>
            <a:r>
              <a:rPr lang="zh-CN" altLang="zh-CN" dirty="0"/>
              <a:t>的总体结构与</a:t>
            </a:r>
            <a:r>
              <a:rPr lang="en-US" altLang="zh-CN" dirty="0"/>
              <a:t>TP</a:t>
            </a:r>
            <a:r>
              <a:rPr lang="zh-CN" altLang="zh-CN" dirty="0"/>
              <a:t>驱动程序一样</a:t>
            </a:r>
            <a:r>
              <a:rPr lang="en-US" altLang="zh-CN" dirty="0"/>
              <a:t>. .. </a:t>
            </a:r>
            <a:r>
              <a:rPr lang="zh-CN" altLang="zh-CN" dirty="0"/>
              <a:t>结合</a:t>
            </a:r>
            <a:r>
              <a:rPr lang="en-US" altLang="zh-CN" dirty="0"/>
              <a:t>TP</a:t>
            </a:r>
            <a:r>
              <a:rPr lang="zh-CN" altLang="zh-CN" dirty="0"/>
              <a:t>驱动程序说明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8435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21611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核心层</a:t>
            </a: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62000" y="1265694"/>
            <a:ext cx="76438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核心层</a:t>
            </a:r>
            <a:r>
              <a:rPr lang="zh-CN" altLang="zh-CN" dirty="0" smtClean="0"/>
              <a:t>对应</a:t>
            </a:r>
            <a:r>
              <a:rPr lang="zh-CN" altLang="en-US" dirty="0" smtClean="0"/>
              <a:t>代码：</a:t>
            </a:r>
            <a:r>
              <a:rPr lang="en-US" altLang="zh-CN" dirty="0" smtClean="0"/>
              <a:t>Phoebe\LINUX\android\kernel\drivers\input\</a:t>
            </a:r>
            <a:r>
              <a:rPr lang="en-US" altLang="zh-CN" dirty="0" err="1" smtClean="0"/>
              <a:t>input.c</a:t>
            </a: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重要</a:t>
            </a:r>
            <a:r>
              <a:rPr lang="zh-CN" altLang="zh-CN" dirty="0"/>
              <a:t>结构体：</a:t>
            </a:r>
          </a:p>
          <a:p>
            <a:r>
              <a:rPr lang="en-US" altLang="zh-CN" i="1" dirty="0" smtClean="0"/>
              <a:t>  </a:t>
            </a:r>
            <a:r>
              <a:rPr lang="en-US" altLang="zh-CN" dirty="0"/>
              <a:t> /*** </a:t>
            </a:r>
            <a:r>
              <a:rPr lang="zh-CN" altLang="zh-CN" dirty="0"/>
              <a:t>代表一个</a:t>
            </a:r>
            <a:r>
              <a:rPr lang="en-US" altLang="zh-CN" dirty="0"/>
              <a:t>input</a:t>
            </a:r>
            <a:r>
              <a:rPr lang="zh-CN" altLang="zh-CN" dirty="0"/>
              <a:t>设备</a:t>
            </a:r>
            <a:r>
              <a:rPr lang="en-US" altLang="zh-CN" dirty="0"/>
              <a:t> ***/</a:t>
            </a:r>
            <a:endParaRPr lang="en-US" altLang="zh-CN" i="1" dirty="0" smtClean="0"/>
          </a:p>
          <a:p>
            <a:r>
              <a:rPr lang="en-US" altLang="zh-CN" i="1" dirty="0" smtClean="0">
                <a:solidFill>
                  <a:srgbClr val="FF0000"/>
                </a:solidFill>
              </a:rPr>
              <a:t>   </a:t>
            </a:r>
            <a:r>
              <a:rPr lang="en-US" altLang="zh-CN" i="1" dirty="0" err="1" smtClean="0">
                <a:solidFill>
                  <a:schemeClr val="tx2"/>
                </a:solidFill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input_dev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/*** implements </a:t>
            </a:r>
            <a:r>
              <a:rPr lang="en-US" altLang="zh-CN" dirty="0"/>
              <a:t>one of interfaces for </a:t>
            </a:r>
            <a:r>
              <a:rPr lang="en-US" altLang="zh-CN" dirty="0" smtClean="0"/>
              <a:t>input devices ***/</a:t>
            </a:r>
            <a:endParaRPr lang="zh-CN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chemeClr val="tx2"/>
                </a:solidFill>
              </a:rPr>
              <a:t>struct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input_handler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/*** </a:t>
            </a:r>
            <a:r>
              <a:rPr lang="en-US" altLang="zh-CN" dirty="0"/>
              <a:t>links input device with an input </a:t>
            </a:r>
            <a:r>
              <a:rPr lang="en-US" altLang="zh-CN" dirty="0" smtClean="0"/>
              <a:t>handler ***/</a:t>
            </a:r>
            <a:endParaRPr lang="zh-CN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chemeClr val="tx2"/>
                </a:solidFill>
              </a:rPr>
              <a:t>struct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input_handle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重要函数：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tx2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input_init</a:t>
            </a:r>
            <a:r>
              <a:rPr lang="en-US" altLang="zh-CN" dirty="0"/>
              <a:t>(void)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初始化</a:t>
            </a:r>
            <a:r>
              <a:rPr lang="en-US" altLang="zh-CN" dirty="0"/>
              <a:t>INPUT</a:t>
            </a:r>
            <a:r>
              <a:rPr lang="zh-CN" altLang="zh-CN" dirty="0"/>
              <a:t>子系统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input_register_device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input_dev</a:t>
            </a:r>
            <a:r>
              <a:rPr lang="en-US" altLang="zh-CN" dirty="0"/>
              <a:t> *</a:t>
            </a:r>
            <a:r>
              <a:rPr lang="en-US" altLang="zh-CN" dirty="0" err="1"/>
              <a:t>dev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注册</a:t>
            </a:r>
            <a:r>
              <a:rPr lang="en-US" altLang="zh-CN" dirty="0"/>
              <a:t>input</a:t>
            </a:r>
            <a:r>
              <a:rPr lang="zh-CN" altLang="zh-CN" dirty="0"/>
              <a:t>设备</a:t>
            </a:r>
            <a:r>
              <a:rPr lang="en-US" altLang="zh-CN" dirty="0"/>
              <a:t>. </a:t>
            </a:r>
            <a:r>
              <a:rPr lang="zh-CN" altLang="zh-CN" dirty="0"/>
              <a:t>注册过程</a:t>
            </a:r>
            <a:r>
              <a:rPr lang="en-US" altLang="zh-CN" dirty="0"/>
              <a:t>.. </a:t>
            </a:r>
            <a:r>
              <a:rPr lang="zh-CN" altLang="zh-CN" dirty="0"/>
              <a:t>有点复杂</a:t>
            </a:r>
            <a:r>
              <a:rPr lang="en-US" altLang="zh-CN" dirty="0"/>
              <a:t>.</a:t>
            </a:r>
            <a:r>
              <a:rPr lang="zh-CN" altLang="zh-CN" dirty="0"/>
              <a:t>其中一个重要任务就是完成设备驱动与事件驱动的匹配。</a:t>
            </a:r>
          </a:p>
          <a:p>
            <a:r>
              <a:rPr lang="en-US" altLang="zh-CN" dirty="0"/>
              <a:t> </a:t>
            </a: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8435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21611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事件层</a:t>
            </a: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62000" y="1285860"/>
            <a:ext cx="764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通用</a:t>
            </a:r>
            <a:r>
              <a:rPr lang="zh-CN" altLang="zh-CN" dirty="0"/>
              <a:t>事件</a:t>
            </a:r>
            <a:r>
              <a:rPr lang="zh-CN" altLang="zh-CN" dirty="0" smtClean="0"/>
              <a:t>设备</a:t>
            </a:r>
            <a:r>
              <a:rPr lang="zh-CN" altLang="zh-CN" dirty="0"/>
              <a:t>对应的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android\kernel\drivers\input\</a:t>
            </a:r>
            <a:r>
              <a:rPr lang="en-US" altLang="zh-CN" dirty="0" err="1" smtClean="0"/>
              <a:t>evdev.c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r>
              <a:rPr lang="en-US" altLang="zh-CN" dirty="0"/>
              <a:t>   </a:t>
            </a: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游戏杆设备对应的文件</a:t>
            </a:r>
            <a:r>
              <a:rPr lang="en-US" altLang="zh-CN" dirty="0" smtClean="0"/>
              <a:t>: android\kernel\drivers\input\</a:t>
            </a:r>
            <a:r>
              <a:rPr lang="en-US" altLang="zh-CN" dirty="0" err="1" smtClean="0"/>
              <a:t>joydev.c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鼠标设备对应的文件</a:t>
            </a:r>
            <a:r>
              <a:rPr lang="en-US" altLang="zh-CN" dirty="0"/>
              <a:t>: android\kernel\drivers\input\</a:t>
            </a:r>
            <a:r>
              <a:rPr lang="en-US" altLang="zh-CN" dirty="0" err="1"/>
              <a:t>mousedev.c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   </a:t>
            </a:r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Evdev</a:t>
            </a:r>
            <a:r>
              <a:rPr lang="zh-CN" altLang="zh-CN" dirty="0"/>
              <a:t>对应的设备节点一般位于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/input/event0~N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8435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6542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事件在内核层的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上报流程</a:t>
            </a: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6" name="Picture 2" descr="C:\Users\lxh1789045\AppData\Roaming\feiq\RichOle\365534354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0364"/>
            <a:ext cx="9065634" cy="53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153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62000" y="1285860"/>
            <a:ext cx="7643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 3.1 android </a:t>
            </a:r>
            <a:r>
              <a:rPr lang="en-US" altLang="zh-CN" dirty="0"/>
              <a:t>input service</a:t>
            </a:r>
            <a:r>
              <a:rPr lang="zh-CN" altLang="en-US" dirty="0"/>
              <a:t>的启动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3.2 </a:t>
            </a:r>
            <a:r>
              <a:rPr lang="zh-CN" altLang="en-US" dirty="0" smtClean="0"/>
              <a:t>输入事件的获取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3.3 </a:t>
            </a:r>
            <a:r>
              <a:rPr lang="zh-CN" altLang="en-US" dirty="0" smtClean="0"/>
              <a:t>输入事件在本地框架层的传递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3.4 </a:t>
            </a:r>
            <a:r>
              <a:rPr lang="zh-CN" altLang="en-US" dirty="0" smtClean="0"/>
              <a:t>输入</a:t>
            </a:r>
            <a:r>
              <a:rPr lang="zh-CN" altLang="en-US" dirty="0"/>
              <a:t>事件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框架</a:t>
            </a:r>
            <a:r>
              <a:rPr lang="zh-CN" altLang="en-US" dirty="0"/>
              <a:t>层的传递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62000" y="558225"/>
            <a:ext cx="43007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Android 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435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62000" y="558225"/>
            <a:ext cx="56605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Input service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的启动过程</a:t>
            </a: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xh1789045\AppData\Roaming\feiq\RichOle\307842485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7" y="1340768"/>
            <a:ext cx="850582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208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762000" y="558225"/>
            <a:ext cx="3802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事件的获取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62000" y="128586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1285860"/>
            <a:ext cx="764386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涉及文件：</a:t>
            </a:r>
            <a:r>
              <a:rPr lang="en-US" altLang="zh-CN" dirty="0" smtClean="0"/>
              <a:t>LINUX\android\frameworks\native\services\</a:t>
            </a:r>
            <a:r>
              <a:rPr lang="en-US" altLang="zh-CN" dirty="0" err="1" smtClean="0"/>
              <a:t>inputflinger</a:t>
            </a:r>
            <a:r>
              <a:rPr lang="en-US" altLang="zh-CN" dirty="0" smtClean="0"/>
              <a:t>\EventHub.cpp</a:t>
            </a:r>
            <a:endParaRPr lang="zh-CN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这个类的主要功能就是主动监视</a:t>
            </a:r>
            <a:r>
              <a:rPr lang="en-US" altLang="zh-CN" dirty="0" smtClean="0"/>
              <a:t>Input</a:t>
            </a:r>
            <a:r>
              <a:rPr lang="zh-CN" altLang="zh-CN" dirty="0" smtClean="0"/>
              <a:t>驱动的变化，一旦有事件产生，就从产生事件相应的驱动中读取出这个事件。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重要数据结构：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struct</a:t>
            </a:r>
            <a:r>
              <a:rPr lang="en-US" altLang="zh-CN" sz="1600" dirty="0" smtClean="0">
                <a:solidFill>
                  <a:schemeClr val="tx2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RawEvent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nsecs_t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when;</a:t>
            </a:r>
            <a:endParaRPr lang="zh-CN" altLang="zh-CN" sz="1600" dirty="0"/>
          </a:p>
          <a:p>
            <a:r>
              <a:rPr lang="en-US" altLang="zh-CN" sz="1600" dirty="0" smtClean="0"/>
              <a:t>           …..  </a:t>
            </a:r>
          </a:p>
          <a:p>
            <a:r>
              <a:rPr lang="en-US" altLang="zh-CN" sz="1600" dirty="0" smtClean="0"/>
              <a:t>        int32_t </a:t>
            </a:r>
            <a:r>
              <a:rPr lang="en-US" altLang="zh-CN" sz="1600" dirty="0"/>
              <a:t>value;</a:t>
            </a:r>
            <a:endParaRPr lang="zh-CN" altLang="zh-CN" sz="1600" dirty="0"/>
          </a:p>
          <a:p>
            <a:r>
              <a:rPr lang="en-US" altLang="zh-CN" sz="1600" dirty="0" smtClean="0"/>
              <a:t>    };</a:t>
            </a:r>
            <a:endParaRPr lang="zh-CN" altLang="zh-CN" sz="1600" dirty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对</a:t>
            </a:r>
            <a:r>
              <a:rPr lang="en-US" altLang="zh-CN" dirty="0" err="1"/>
              <a:t>RawEvent</a:t>
            </a:r>
            <a:r>
              <a:rPr lang="zh-CN" altLang="zh-CN" dirty="0"/>
              <a:t>的赋值有两种，一种是操作设备时自己赋值，如设备的</a:t>
            </a:r>
            <a:r>
              <a:rPr lang="zh-CN" altLang="zh-CN" dirty="0" smtClean="0"/>
              <a:t>添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加</a:t>
            </a:r>
            <a:r>
              <a:rPr lang="zh-CN" altLang="zh-CN" dirty="0"/>
              <a:t>，移除等</a:t>
            </a:r>
            <a:r>
              <a:rPr lang="en-US" altLang="zh-CN" dirty="0"/>
              <a:t>. </a:t>
            </a:r>
            <a:r>
              <a:rPr lang="zh-CN" altLang="zh-CN" dirty="0"/>
              <a:t>对这些事件上层主要取其</a:t>
            </a:r>
            <a:r>
              <a:rPr lang="en-US" altLang="zh-CN" dirty="0"/>
              <a:t>type</a:t>
            </a:r>
            <a:r>
              <a:rPr lang="zh-CN" altLang="zh-CN" dirty="0"/>
              <a:t>元素的值，通过这个值来判断操作类型</a:t>
            </a:r>
            <a:r>
              <a:rPr lang="en-US" altLang="zh-CN" dirty="0" smtClean="0"/>
              <a:t>.</a:t>
            </a:r>
            <a:r>
              <a:rPr lang="zh-CN" altLang="zh-CN" dirty="0"/>
              <a:t>还有一种来自设备驱动产生的</a:t>
            </a:r>
            <a:r>
              <a:rPr lang="zh-CN" altLang="zh-CN" dirty="0" smtClean="0"/>
              <a:t>事件</a:t>
            </a:r>
            <a:r>
              <a:rPr lang="en-US" altLang="zh-CN" dirty="0" smtClean="0"/>
              <a:t>.</a:t>
            </a:r>
          </a:p>
          <a:p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核心函数：</a:t>
            </a:r>
            <a:r>
              <a:rPr lang="en-US" altLang="zh-CN" dirty="0" err="1"/>
              <a:t>getEvents</a:t>
            </a:r>
            <a:r>
              <a:rPr lang="en-US" altLang="zh-CN" dirty="0" smtClean="0"/>
              <a:t>()</a:t>
            </a:r>
            <a:r>
              <a:rPr lang="zh-CN" altLang="zh-CN" dirty="0"/>
              <a:t> （在</a:t>
            </a:r>
            <a:r>
              <a:rPr lang="en-US" altLang="zh-CN" dirty="0"/>
              <a:t>InputRead.cpp</a:t>
            </a:r>
            <a:r>
              <a:rPr lang="zh-CN" altLang="zh-CN" dirty="0"/>
              <a:t>中被调用）</a:t>
            </a:r>
          </a:p>
          <a:p>
            <a:r>
              <a:rPr lang="en-US" altLang="zh-CN" dirty="0" smtClean="0"/>
              <a:t>     </a:t>
            </a:r>
            <a:r>
              <a:rPr lang="zh-CN" altLang="en-US" dirty="0"/>
              <a:t>主要</a:t>
            </a:r>
            <a:r>
              <a:rPr lang="zh-CN" altLang="zh-CN" dirty="0" smtClean="0"/>
              <a:t>完成</a:t>
            </a:r>
            <a:r>
              <a:rPr lang="zh-CN" altLang="zh-CN" dirty="0"/>
              <a:t>如下几个任务</a:t>
            </a:r>
            <a:r>
              <a:rPr lang="zh-CN" altLang="zh-CN" dirty="0" smtClean="0"/>
              <a:t>：设备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; </a:t>
            </a:r>
            <a:r>
              <a:rPr lang="zh-CN" altLang="zh-CN" dirty="0" smtClean="0"/>
              <a:t>事件读取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看代码</a:t>
            </a:r>
            <a:r>
              <a:rPr lang="en-US" altLang="zh-CN" dirty="0" smtClean="0"/>
              <a:t>….</a:t>
            </a:r>
          </a:p>
          <a:p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5540910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62648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事件在本地框架层的传递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57808" y="1285860"/>
            <a:ext cx="755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路径：</a:t>
            </a:r>
            <a:r>
              <a:rPr lang="en-US" altLang="zh-CN" dirty="0" smtClean="0"/>
              <a:t>android\frameworks\native\services\</a:t>
            </a:r>
            <a:r>
              <a:rPr lang="en-US" altLang="zh-CN" dirty="0" err="1" smtClean="0"/>
              <a:t>inputflinger</a:t>
            </a:r>
            <a:r>
              <a:rPr lang="en-US" altLang="zh-CN" dirty="0" smtClean="0"/>
              <a:t>\InputReader.cpp</a:t>
            </a:r>
            <a:endParaRPr lang="en-US" altLang="zh-CN" dirty="0" smtClean="0"/>
          </a:p>
        </p:txBody>
      </p:sp>
      <p:pic>
        <p:nvPicPr>
          <p:cNvPr id="3074" name="Picture 2" descr="C:\Users\lxh1789045\AppData\Roaming\feiq\RichOle\222707718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9" y="1169814"/>
            <a:ext cx="7839075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142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62648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事件在本地框架层的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57808" y="1285860"/>
            <a:ext cx="75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以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事件的传递继续说明</a:t>
            </a:r>
            <a:endParaRPr lang="en-US" altLang="zh-CN" dirty="0" smtClean="0"/>
          </a:p>
        </p:txBody>
      </p:sp>
      <p:pic>
        <p:nvPicPr>
          <p:cNvPr id="4098" name="Picture 2" descr="C:\Users\lxh1789045\AppData\Roaming\feiq\RichOle\42606834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6" y="1655192"/>
            <a:ext cx="77724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973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内容要点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50001" y="1700808"/>
            <a:ext cx="73395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Part </a:t>
            </a:r>
            <a:r>
              <a:rPr lang="en-US" altLang="zh-CN" sz="2400" dirty="0" smtClean="0"/>
              <a:t>I   Android </a:t>
            </a:r>
            <a:r>
              <a:rPr lang="en-US" altLang="zh-CN" sz="2400" dirty="0"/>
              <a:t>Input</a:t>
            </a:r>
            <a:r>
              <a:rPr lang="zh-CN" altLang="zh-CN" sz="2400" dirty="0"/>
              <a:t>系统简介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Part II TP</a:t>
            </a:r>
            <a:r>
              <a:rPr lang="zh-CN" altLang="zh-CN" sz="2400" dirty="0"/>
              <a:t>通信故障报警功能的</a:t>
            </a:r>
            <a:r>
              <a:rPr lang="zh-CN" altLang="zh-CN" sz="2400" dirty="0" smtClean="0"/>
              <a:t>实现</a:t>
            </a:r>
            <a:endParaRPr lang="zh-CN" altLang="zh-CN" sz="2400" dirty="0"/>
          </a:p>
          <a:p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799" y="533399"/>
            <a:ext cx="63366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事件在</a:t>
            </a: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框架层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传递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2" name="Picture 2" descr="C:\Users\lxh1789045\AppData\Roaming\feiq\RichOle\10769954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087714"/>
            <a:ext cx="9514232" cy="560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872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62000" y="1484784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本功能简介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Kernel</a:t>
            </a:r>
            <a:r>
              <a:rPr lang="zh-CN" altLang="en-US" dirty="0" smtClean="0"/>
              <a:t>层需要添加的代码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Android</a:t>
            </a:r>
            <a:r>
              <a:rPr lang="zh-CN" altLang="en-US" dirty="0" smtClean="0"/>
              <a:t>本地框架层需要添加的代码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 Android java</a:t>
            </a:r>
            <a:r>
              <a:rPr lang="zh-CN" altLang="en-US" dirty="0" smtClean="0"/>
              <a:t>框架</a:t>
            </a:r>
            <a:r>
              <a:rPr lang="zh-CN" altLang="en-US" dirty="0"/>
              <a:t>层需要添加的代码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故障提示弹框的实现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558225"/>
            <a:ext cx="6892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Part II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TP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通信故障报警功能的实现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872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40668" y="1556792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这部分主要给大家介绍一个基于</a:t>
            </a:r>
            <a:r>
              <a:rPr lang="en-US" altLang="zh-CN" dirty="0"/>
              <a:t>android Input</a:t>
            </a:r>
            <a:r>
              <a:rPr lang="zh-CN" altLang="zh-CN" dirty="0"/>
              <a:t>系统的小功能的实现</a:t>
            </a:r>
            <a:r>
              <a:rPr lang="en-US" altLang="zh-CN" dirty="0"/>
              <a:t>. TP</a:t>
            </a:r>
            <a:r>
              <a:rPr lang="zh-CN" altLang="zh-CN" dirty="0"/>
              <a:t>与</a:t>
            </a:r>
            <a:r>
              <a:rPr lang="en-US" altLang="zh-CN" dirty="0"/>
              <a:t>MCU</a:t>
            </a:r>
            <a:r>
              <a:rPr lang="zh-CN" altLang="zh-CN" dirty="0"/>
              <a:t>通信发生故障时上报故障事件给系统上层，</a:t>
            </a:r>
            <a:r>
              <a:rPr lang="en-US" altLang="zh-CN" dirty="0"/>
              <a:t>Android</a:t>
            </a:r>
            <a:r>
              <a:rPr lang="zh-CN" altLang="zh-CN" dirty="0"/>
              <a:t>收到事件后以弹框的形式提示用户故障信息</a:t>
            </a:r>
            <a:r>
              <a:rPr lang="en-US" altLang="zh-CN" dirty="0"/>
              <a:t>. 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功能虽然简单但涉及到</a:t>
            </a:r>
            <a:r>
              <a:rPr lang="en-US" altLang="zh-CN" dirty="0"/>
              <a:t>android Input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的所有层面，藉于此功能的实现可以对</a:t>
            </a:r>
            <a:r>
              <a:rPr lang="en-US" altLang="zh-CN" dirty="0"/>
              <a:t>android Input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有一个全面的了解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实现思路如下：</a:t>
            </a:r>
            <a:r>
              <a:rPr lang="en-US" altLang="zh-CN" dirty="0"/>
              <a:t>Linux input</a:t>
            </a:r>
            <a:r>
              <a:rPr lang="zh-CN" altLang="zh-CN" dirty="0"/>
              <a:t>子系统中增加“故障事件”类型，</a:t>
            </a:r>
            <a:r>
              <a:rPr lang="en-US" altLang="zh-CN" dirty="0"/>
              <a:t>Android input</a:t>
            </a:r>
            <a:r>
              <a:rPr lang="zh-CN" altLang="zh-CN" dirty="0"/>
              <a:t>子系统中增加对“故障事件”的接收和处理</a:t>
            </a:r>
            <a:r>
              <a:rPr lang="en-US" altLang="zh-CN" dirty="0"/>
              <a:t>. </a:t>
            </a:r>
            <a:r>
              <a:rPr lang="zh-CN" altLang="zh-CN" dirty="0"/>
              <a:t>当</a:t>
            </a:r>
            <a:r>
              <a:rPr lang="en-US" altLang="zh-CN" dirty="0"/>
              <a:t>TP</a:t>
            </a:r>
            <a:r>
              <a:rPr lang="zh-CN" altLang="zh-CN" dirty="0"/>
              <a:t>和</a:t>
            </a:r>
            <a:r>
              <a:rPr lang="en-US" altLang="zh-CN" dirty="0"/>
              <a:t>MCU</a:t>
            </a:r>
            <a:r>
              <a:rPr lang="zh-CN" altLang="zh-CN" dirty="0"/>
              <a:t>通信发生故障时上报故障事件，</a:t>
            </a:r>
            <a:r>
              <a:rPr lang="en-US" altLang="zh-CN" dirty="0"/>
              <a:t>Android</a:t>
            </a:r>
            <a:r>
              <a:rPr lang="zh-CN" altLang="zh-CN" dirty="0"/>
              <a:t>接收到故障事件后以弹窗的形式提示用户故障的发生</a:t>
            </a:r>
            <a:r>
              <a:rPr lang="en-US" altLang="zh-CN" dirty="0"/>
              <a:t>. 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本功能同样适用于各种与</a:t>
            </a:r>
            <a:r>
              <a:rPr lang="en-US" altLang="zh-CN" dirty="0"/>
              <a:t>MCU</a:t>
            </a:r>
            <a:r>
              <a:rPr lang="zh-CN" altLang="zh-CN" dirty="0"/>
              <a:t>通过</a:t>
            </a:r>
            <a:r>
              <a:rPr lang="en-US" altLang="zh-CN" dirty="0" smtClean="0"/>
              <a:t>i2c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spi</a:t>
            </a:r>
            <a:r>
              <a:rPr lang="zh-CN" altLang="zh-CN" dirty="0"/>
              <a:t>总线通信的器件，比如各种</a:t>
            </a:r>
            <a:r>
              <a:rPr lang="en-US" altLang="zh-CN" dirty="0"/>
              <a:t>sensor. </a:t>
            </a:r>
            <a:r>
              <a:rPr lang="zh-CN" altLang="zh-CN" dirty="0"/>
              <a:t>下面将按照从下到上的顺序说明具体实现步骤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558225"/>
            <a:ext cx="3025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本功能简介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872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85786" y="1285860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2.1 </a:t>
            </a:r>
            <a:r>
              <a:rPr lang="zh-CN" altLang="en-US" dirty="0" smtClean="0"/>
              <a:t>设备驱动层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2.2 Input</a:t>
            </a:r>
            <a:r>
              <a:rPr lang="zh-CN" altLang="en-US" dirty="0" smtClean="0"/>
              <a:t>核心层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2.3 </a:t>
            </a:r>
            <a:r>
              <a:rPr lang="en-US" altLang="zh-CN" dirty="0"/>
              <a:t>Input</a:t>
            </a:r>
            <a:r>
              <a:rPr lang="zh-CN" altLang="en-US" dirty="0" smtClean="0"/>
              <a:t>事件层 （没有改动）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2.4 </a:t>
            </a:r>
            <a:r>
              <a:rPr lang="zh-CN" altLang="en-US" dirty="0" smtClean="0"/>
              <a:t>效果测试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558225"/>
            <a:ext cx="7005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 Linux input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系统需要添加的代码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872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2816" y="1628800"/>
            <a:ext cx="7667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代码路径</a:t>
            </a:r>
            <a:r>
              <a:rPr lang="en-US" altLang="zh-CN" dirty="0" smtClean="0"/>
              <a:t>: LINUX\android\kernel\drivers\input\touchscreen\Ft5x06_ts.c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其中，</a:t>
            </a:r>
            <a:r>
              <a:rPr lang="en-US" altLang="zh-CN" dirty="0" smtClean="0"/>
              <a:t>  </a:t>
            </a:r>
            <a:r>
              <a:rPr lang="en-US" altLang="zh-CN" dirty="0"/>
              <a:t>Probe</a:t>
            </a:r>
            <a:r>
              <a:rPr lang="zh-CN" altLang="zh-CN" dirty="0"/>
              <a:t>阶段：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set_bit</a:t>
            </a:r>
            <a:r>
              <a:rPr lang="en-US" altLang="zh-CN" dirty="0">
                <a:solidFill>
                  <a:srgbClr val="FF0000"/>
                </a:solidFill>
              </a:rPr>
              <a:t>(EV_ERR, </a:t>
            </a:r>
            <a:r>
              <a:rPr lang="en-US" altLang="zh-CN" dirty="0" err="1">
                <a:solidFill>
                  <a:srgbClr val="FF0000"/>
                </a:solidFill>
              </a:rPr>
              <a:t>input_dev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</a:rPr>
              <a:t>evbit</a:t>
            </a:r>
            <a:r>
              <a:rPr lang="en-US" altLang="zh-CN" dirty="0">
                <a:solidFill>
                  <a:srgbClr val="FF0000"/>
                </a:solidFill>
              </a:rPr>
              <a:t>);  </a:t>
            </a:r>
            <a:r>
              <a:rPr lang="en-US" altLang="zh-CN" dirty="0"/>
              <a:t>// </a:t>
            </a:r>
            <a:r>
              <a:rPr lang="zh-CN" altLang="zh-CN" dirty="0"/>
              <a:t>使能</a:t>
            </a:r>
            <a:r>
              <a:rPr lang="en-US" altLang="zh-CN" dirty="0" err="1"/>
              <a:t>evdev</a:t>
            </a:r>
            <a:r>
              <a:rPr lang="zh-CN" altLang="zh-CN" dirty="0"/>
              <a:t>对</a:t>
            </a:r>
            <a:r>
              <a:rPr lang="en-US" altLang="zh-CN" dirty="0"/>
              <a:t>EV_ERR</a:t>
            </a:r>
            <a:r>
              <a:rPr lang="zh-CN" altLang="zh-CN" dirty="0"/>
              <a:t>的支持</a:t>
            </a:r>
            <a:r>
              <a:rPr lang="en-US" altLang="zh-CN" dirty="0"/>
              <a:t>. 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set_bit</a:t>
            </a:r>
            <a:r>
              <a:rPr lang="en-US" altLang="zh-CN" dirty="0">
                <a:solidFill>
                  <a:srgbClr val="FF0000"/>
                </a:solidFill>
              </a:rPr>
              <a:t>(ERR_TOUCH, </a:t>
            </a:r>
            <a:r>
              <a:rPr lang="en-US" altLang="zh-CN" dirty="0" err="1">
                <a:solidFill>
                  <a:srgbClr val="FF0000"/>
                </a:solidFill>
              </a:rPr>
              <a:t>input_dev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</a:rPr>
              <a:t>errbit</a:t>
            </a:r>
            <a:r>
              <a:rPr lang="en-US" altLang="zh-CN" dirty="0">
                <a:solidFill>
                  <a:srgbClr val="FF0000"/>
                </a:solidFill>
              </a:rPr>
              <a:t>);  </a:t>
            </a:r>
            <a:r>
              <a:rPr lang="en-US" altLang="zh-CN" dirty="0"/>
              <a:t>// </a:t>
            </a:r>
            <a:r>
              <a:rPr lang="zh-CN" altLang="zh-CN" dirty="0"/>
              <a:t>使能对</a:t>
            </a:r>
            <a:r>
              <a:rPr lang="en-US" altLang="zh-CN" dirty="0"/>
              <a:t>ERR_TOUCH</a:t>
            </a:r>
            <a:r>
              <a:rPr lang="zh-CN" altLang="zh-CN" dirty="0"/>
              <a:t>的支持</a:t>
            </a:r>
            <a:r>
              <a:rPr lang="en-US" altLang="zh-CN" dirty="0"/>
              <a:t>.  (</a:t>
            </a:r>
            <a:r>
              <a:rPr lang="zh-CN" altLang="zh-CN" dirty="0"/>
              <a:t>具体位置结合代码说明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</a:t>
            </a: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I2c</a:t>
            </a:r>
            <a:r>
              <a:rPr lang="zh-CN" altLang="zh-CN" dirty="0"/>
              <a:t>通信出错时上报错误事件：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input_report_err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ip_dev</a:t>
            </a:r>
            <a:r>
              <a:rPr lang="en-US" altLang="zh-CN" dirty="0">
                <a:solidFill>
                  <a:srgbClr val="FF0000"/>
                </a:solidFill>
              </a:rPr>
              <a:t>, ERR_TOUCH, 1);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input_sync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ip_dev</a:t>
            </a:r>
            <a:r>
              <a:rPr lang="en-US" altLang="zh-CN" dirty="0">
                <a:solidFill>
                  <a:srgbClr val="FF0000"/>
                </a:solidFill>
              </a:rPr>
              <a:t>); </a:t>
            </a:r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/>
              <a:t>// </a:t>
            </a:r>
            <a:r>
              <a:rPr lang="zh-CN" altLang="zh-CN" dirty="0"/>
              <a:t>同步事件不能少了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错误</a:t>
            </a:r>
            <a:r>
              <a:rPr lang="zh-CN" altLang="zh-CN" dirty="0"/>
              <a:t>事件恢复：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input_report_err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ip_dev</a:t>
            </a:r>
            <a:r>
              <a:rPr lang="en-US" altLang="zh-CN" dirty="0">
                <a:solidFill>
                  <a:srgbClr val="FF0000"/>
                </a:solidFill>
              </a:rPr>
              <a:t>, ERR_TOUCH, 0);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</a:rPr>
              <a:t>input_sync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ip_dev</a:t>
            </a:r>
            <a:r>
              <a:rPr lang="en-US" altLang="zh-CN" dirty="0">
                <a:solidFill>
                  <a:srgbClr val="FF0000"/>
                </a:solidFill>
              </a:rPr>
              <a:t>);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(</a:t>
            </a:r>
            <a:r>
              <a:rPr lang="zh-CN" altLang="zh-CN" dirty="0" smtClean="0"/>
              <a:t>具体位置结合</a:t>
            </a:r>
            <a:r>
              <a:rPr lang="zh-CN" altLang="zh-CN" dirty="0"/>
              <a:t>代码说明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3278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设备驱动层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810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LINUX\android\kernel\include\</a:t>
            </a:r>
            <a:r>
              <a:rPr lang="en-US" altLang="zh-CN" dirty="0" err="1" smtClean="0"/>
              <a:t>uapi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input.h</a:t>
            </a:r>
            <a:r>
              <a:rPr lang="zh-CN" altLang="zh-CN" dirty="0"/>
              <a:t>中增加：</a:t>
            </a:r>
          </a:p>
          <a:p>
            <a:r>
              <a:rPr lang="en-US" altLang="zh-CN" dirty="0"/>
              <a:t>// -- add  new type.  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#define EV_ERR		0x18  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// -- new code for new type.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#define ERR_TOUCH        </a:t>
            </a:r>
            <a:r>
              <a:rPr lang="en-US" altLang="zh-CN" dirty="0" smtClean="0">
                <a:solidFill>
                  <a:srgbClr val="FF0000"/>
                </a:solidFill>
              </a:rPr>
              <a:t>   0x00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#define ERR_GSENSOR      0x01 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#define ERR_PSENSOR      0x02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LINUX\android\kernel\include\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input.h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中模仿其他事件的上报接口实现函数</a:t>
            </a:r>
            <a:r>
              <a:rPr lang="en-US" altLang="zh-CN" dirty="0" err="1"/>
              <a:t>input_report_err</a:t>
            </a:r>
            <a:r>
              <a:rPr lang="zh-CN" altLang="zh-CN" dirty="0"/>
              <a:t>如下：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static inline void </a:t>
            </a:r>
            <a:r>
              <a:rPr lang="en-US" altLang="zh-CN" dirty="0" err="1">
                <a:solidFill>
                  <a:srgbClr val="FF0000"/>
                </a:solidFill>
              </a:rPr>
              <a:t>input_report_err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input_dev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 err="1">
                <a:solidFill>
                  <a:srgbClr val="FF0000"/>
                </a:solidFill>
              </a:rPr>
              <a:t>dev</a:t>
            </a:r>
            <a:r>
              <a:rPr lang="en-US" altLang="zh-CN" dirty="0">
                <a:solidFill>
                  <a:srgbClr val="FF0000"/>
                </a:solidFill>
              </a:rPr>
              <a:t>, unsigned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code,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value)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input_event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dev</a:t>
            </a:r>
            <a:r>
              <a:rPr lang="en-US" altLang="zh-CN" dirty="0">
                <a:solidFill>
                  <a:srgbClr val="FF0000"/>
                </a:solidFill>
              </a:rPr>
              <a:t>, EV_ERR, code, value);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3571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2.2 Input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核心层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810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LINUX\android\kernel\drivers\input\</a:t>
            </a:r>
            <a:r>
              <a:rPr lang="en-US" altLang="zh-CN" dirty="0" err="1"/>
              <a:t>input.c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input_event</a:t>
            </a:r>
            <a:r>
              <a:rPr lang="en-US" altLang="zh-CN" dirty="0"/>
              <a:t>(</a:t>
            </a:r>
            <a:r>
              <a:rPr lang="en-US" altLang="zh-CN" dirty="0" err="1"/>
              <a:t>dev</a:t>
            </a:r>
            <a:r>
              <a:rPr lang="en-US" altLang="zh-CN" dirty="0"/>
              <a:t>, EV_ERR, code, value);  -&gt;  		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input_handle_event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dev</a:t>
            </a:r>
            <a:r>
              <a:rPr lang="en-US" altLang="zh-CN" dirty="0"/>
              <a:t>, type, code, value);  -&gt;</a:t>
            </a:r>
          </a:p>
          <a:p>
            <a:r>
              <a:rPr lang="en-US" altLang="zh-CN" dirty="0" smtClean="0"/>
              <a:t>                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input_get_disposition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中添加对</a:t>
            </a:r>
            <a:r>
              <a:rPr lang="en-US" altLang="zh-CN" dirty="0"/>
              <a:t>EV_ERR</a:t>
            </a:r>
            <a:r>
              <a:rPr lang="zh-CN" altLang="en-US" dirty="0"/>
              <a:t>的支持</a:t>
            </a:r>
            <a:r>
              <a:rPr lang="en-US" altLang="zh-CN" dirty="0"/>
              <a:t>.   </a:t>
            </a:r>
          </a:p>
          <a:p>
            <a:endParaRPr lang="en-US" altLang="zh-CN" dirty="0"/>
          </a:p>
          <a:p>
            <a:r>
              <a:rPr lang="en-US" altLang="zh-CN" dirty="0"/>
              <a:t>  (</a:t>
            </a:r>
            <a:r>
              <a:rPr lang="zh-CN" altLang="en-US" dirty="0"/>
              <a:t>这个的添加中把漏掉的几</a:t>
            </a:r>
            <a:r>
              <a:rPr lang="zh-CN" altLang="en-US" dirty="0" smtClean="0"/>
              <a:t>个宏补</a:t>
            </a:r>
            <a:r>
              <a:rPr lang="zh-CN" altLang="en-US" dirty="0"/>
              <a:t>上</a:t>
            </a:r>
            <a:r>
              <a:rPr lang="en-US" altLang="zh-CN" dirty="0"/>
              <a:t>…)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3571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2.2 Input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核心层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471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使用</a:t>
            </a:r>
            <a:r>
              <a:rPr lang="en-US" altLang="zh-CN" dirty="0" err="1"/>
              <a:t>getevent</a:t>
            </a:r>
            <a:r>
              <a:rPr lang="en-US" altLang="zh-CN" dirty="0"/>
              <a:t> </a:t>
            </a:r>
            <a:r>
              <a:rPr lang="zh-CN" altLang="zh-CN" dirty="0"/>
              <a:t>可以</a:t>
            </a:r>
            <a:r>
              <a:rPr lang="en-US" altLang="zh-CN" dirty="0"/>
              <a:t>get</a:t>
            </a:r>
            <a:r>
              <a:rPr lang="zh-CN" altLang="zh-CN" dirty="0"/>
              <a:t>到</a:t>
            </a:r>
            <a:r>
              <a:rPr lang="en-US" altLang="zh-CN" dirty="0"/>
              <a:t>EV_ERR</a:t>
            </a:r>
            <a:r>
              <a:rPr lang="zh-CN" altLang="zh-CN" dirty="0"/>
              <a:t>事件</a:t>
            </a:r>
            <a:r>
              <a:rPr lang="en-US" altLang="zh-CN" dirty="0"/>
              <a:t>, </a:t>
            </a:r>
            <a:r>
              <a:rPr lang="zh-CN" altLang="zh-CN" dirty="0"/>
              <a:t>到</a:t>
            </a:r>
            <a:r>
              <a:rPr lang="zh-CN" altLang="zh-CN" dirty="0" smtClean="0"/>
              <a:t>此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层的</a:t>
            </a:r>
            <a:r>
              <a:rPr lang="zh-CN" altLang="en-US" dirty="0" smtClean="0"/>
              <a:t>工作</a:t>
            </a:r>
            <a:r>
              <a:rPr lang="zh-CN" altLang="zh-CN" dirty="0" smtClean="0"/>
              <a:t>完成</a:t>
            </a:r>
            <a:r>
              <a:rPr lang="en-US" altLang="zh-CN" dirty="0"/>
              <a:t>, </a:t>
            </a:r>
            <a:r>
              <a:rPr lang="zh-CN" altLang="zh-CN" dirty="0"/>
              <a:t>否则继续调试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TP </a:t>
            </a:r>
            <a:r>
              <a:rPr lang="en-US" altLang="zh-CN" dirty="0"/>
              <a:t>i2c </a:t>
            </a:r>
            <a:r>
              <a:rPr lang="zh-CN" altLang="zh-CN" dirty="0"/>
              <a:t>通信故障不容易制造，可以用</a:t>
            </a:r>
            <a:r>
              <a:rPr lang="en-US" altLang="zh-CN" dirty="0" err="1"/>
              <a:t>sysfs</a:t>
            </a:r>
            <a:r>
              <a:rPr lang="zh-CN" altLang="zh-CN" dirty="0"/>
              <a:t>结点</a:t>
            </a:r>
            <a:r>
              <a:rPr lang="zh-CN" altLang="zh-CN" dirty="0" smtClean="0"/>
              <a:t>模拟</a:t>
            </a:r>
            <a:r>
              <a:rPr lang="zh-CN" altLang="en-US" dirty="0" smtClean="0"/>
              <a:t>事件的上报</a:t>
            </a:r>
            <a:r>
              <a:rPr lang="en-US" altLang="zh-CN" dirty="0" smtClean="0"/>
              <a:t>.  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用</a:t>
            </a:r>
            <a:r>
              <a:rPr lang="en-US" altLang="zh-CN" dirty="0" err="1"/>
              <a:t>getevent</a:t>
            </a:r>
            <a:r>
              <a:rPr lang="zh-CN" altLang="zh-CN" dirty="0"/>
              <a:t>看</a:t>
            </a:r>
            <a:r>
              <a:rPr lang="zh-CN" altLang="zh-CN" dirty="0" smtClean="0"/>
              <a:t>效果</a:t>
            </a:r>
            <a:r>
              <a:rPr lang="en-US" altLang="zh-CN" dirty="0" smtClean="0"/>
              <a:t>…</a:t>
            </a:r>
            <a:r>
              <a:rPr lang="zh-CN" altLang="zh-CN" dirty="0" smtClean="0"/>
              <a:t>如下</a:t>
            </a:r>
            <a:r>
              <a:rPr lang="zh-CN" altLang="zh-CN" dirty="0"/>
              <a:t>：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28680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效果测试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5" name="图片 4" descr="C:\Users\lxh1789045\AppData\Roaming\feiq\RichOle\156189531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1124728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4999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LINUX\android\frameworks\native\services\</a:t>
            </a:r>
            <a:r>
              <a:rPr lang="en-US" altLang="zh-CN" dirty="0" err="1"/>
              <a:t>inputflinger</a:t>
            </a:r>
            <a:r>
              <a:rPr lang="en-US" altLang="zh-CN" dirty="0"/>
              <a:t>\EventHub.cpp</a:t>
            </a:r>
            <a:r>
              <a:rPr lang="zh-CN" altLang="zh-CN" dirty="0"/>
              <a:t>中添加</a:t>
            </a:r>
            <a:r>
              <a:rPr lang="zh-CN" altLang="zh-CN" dirty="0" smtClean="0"/>
              <a:t>对</a:t>
            </a:r>
            <a:r>
              <a:rPr lang="zh-CN" altLang="en-US" dirty="0" smtClean="0"/>
              <a:t>新增</a:t>
            </a:r>
            <a:r>
              <a:rPr lang="zh-CN" altLang="zh-CN" dirty="0" smtClean="0"/>
              <a:t>事件</a:t>
            </a:r>
            <a:r>
              <a:rPr lang="zh-CN" altLang="zh-CN" dirty="0"/>
              <a:t>的支持：</a:t>
            </a:r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ioctl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fd</a:t>
            </a:r>
            <a:r>
              <a:rPr lang="en-US" altLang="zh-CN" dirty="0">
                <a:solidFill>
                  <a:srgbClr val="FF0000"/>
                </a:solidFill>
              </a:rPr>
              <a:t>, EVIOCGBIT(EV_ERR, </a:t>
            </a:r>
            <a:r>
              <a:rPr lang="en-US" altLang="zh-CN" dirty="0" err="1">
                <a:solidFill>
                  <a:srgbClr val="FF0000"/>
                </a:solidFill>
              </a:rPr>
              <a:t>sizeof</a:t>
            </a:r>
            <a:r>
              <a:rPr lang="en-US" altLang="zh-CN" dirty="0">
                <a:solidFill>
                  <a:srgbClr val="FF0000"/>
                </a:solidFill>
              </a:rPr>
              <a:t>(device-&gt;</a:t>
            </a:r>
            <a:r>
              <a:rPr lang="en-US" altLang="zh-CN" dirty="0" err="1">
                <a:solidFill>
                  <a:srgbClr val="FF0000"/>
                </a:solidFill>
              </a:rPr>
              <a:t>errBitmask</a:t>
            </a:r>
            <a:r>
              <a:rPr lang="en-US" altLang="zh-CN" dirty="0">
                <a:solidFill>
                  <a:srgbClr val="FF0000"/>
                </a:solidFill>
              </a:rPr>
              <a:t>)), device-&gt;</a:t>
            </a:r>
            <a:r>
              <a:rPr lang="en-US" altLang="zh-CN" dirty="0" err="1">
                <a:solidFill>
                  <a:srgbClr val="FF0000"/>
                </a:solidFill>
              </a:rPr>
              <a:t>errBitmask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LINUX\android\frameworks\native\services\</a:t>
            </a:r>
            <a:r>
              <a:rPr lang="en-US" altLang="zh-CN" dirty="0" err="1" smtClean="0"/>
              <a:t>inputflinger</a:t>
            </a:r>
            <a:r>
              <a:rPr lang="en-US" altLang="zh-CN" dirty="0"/>
              <a:t>\ </a:t>
            </a:r>
            <a:r>
              <a:rPr lang="en-US" altLang="zh-CN" dirty="0" err="1"/>
              <a:t>EventHub.h</a:t>
            </a:r>
            <a:r>
              <a:rPr lang="zh-CN" altLang="zh-CN" dirty="0"/>
              <a:t>中添加：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uint8_t  </a:t>
            </a:r>
            <a:r>
              <a:rPr lang="en-US" altLang="zh-CN" dirty="0" err="1">
                <a:solidFill>
                  <a:srgbClr val="FF0000"/>
                </a:solidFill>
              </a:rPr>
              <a:t>errBitmask</a:t>
            </a:r>
            <a:r>
              <a:rPr lang="en-US" altLang="zh-CN" dirty="0">
                <a:solidFill>
                  <a:srgbClr val="FF0000"/>
                </a:solidFill>
              </a:rPr>
              <a:t>[(ERR_MAX + 1) / 8];   </a:t>
            </a:r>
            <a:r>
              <a:rPr lang="en-US" altLang="zh-CN" dirty="0"/>
              <a:t>// </a:t>
            </a:r>
            <a:r>
              <a:rPr lang="en-US" altLang="zh-CN" dirty="0" err="1" smtClean="0"/>
              <a:t>lxh:add</a:t>
            </a:r>
            <a:endParaRPr lang="en-US" altLang="zh-CN" dirty="0" smtClean="0"/>
          </a:p>
          <a:p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相关</a:t>
            </a:r>
            <a:r>
              <a:rPr lang="zh-CN" altLang="zh-CN" dirty="0"/>
              <a:t>头文件中添加宏定义</a:t>
            </a:r>
          </a:p>
          <a:p>
            <a:r>
              <a:rPr lang="zh-CN" altLang="zh-CN" dirty="0" smtClean="0">
                <a:solidFill>
                  <a:schemeClr val="tx2"/>
                </a:solidFill>
              </a:rPr>
              <a:t>特别</a:t>
            </a:r>
            <a:r>
              <a:rPr lang="zh-CN" altLang="zh-CN" dirty="0">
                <a:solidFill>
                  <a:schemeClr val="tx2"/>
                </a:solidFill>
              </a:rPr>
              <a:t>注意：</a:t>
            </a:r>
          </a:p>
          <a:p>
            <a:r>
              <a:rPr lang="en-US" altLang="zh-CN" dirty="0"/>
              <a:t>./external/kernel-headers/original/</a:t>
            </a:r>
            <a:r>
              <a:rPr lang="en-US" altLang="zh-CN" dirty="0" err="1"/>
              <a:t>uapi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input.h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zh-CN" altLang="zh-CN" dirty="0"/>
              <a:t>中添加</a:t>
            </a:r>
            <a:r>
              <a:rPr lang="en-US" altLang="zh-CN" dirty="0"/>
              <a:t>ERR_MAX</a:t>
            </a:r>
            <a:r>
              <a:rPr lang="zh-CN" altLang="zh-CN" dirty="0"/>
              <a:t>、</a:t>
            </a:r>
            <a:r>
              <a:rPr lang="en-US" altLang="zh-CN" dirty="0"/>
              <a:t>EV_ERR</a:t>
            </a:r>
            <a:r>
              <a:rPr lang="zh-CN" altLang="zh-CN" dirty="0"/>
              <a:t>的宏定义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通过下面的脚本</a:t>
            </a:r>
          </a:p>
          <a:p>
            <a:r>
              <a:rPr lang="en-US" altLang="zh-CN" dirty="0"/>
              <a:t>LINUX/android/bionic/libc/kernel/tools/update_all.py</a:t>
            </a:r>
            <a:endParaRPr lang="zh-CN" altLang="zh-CN" dirty="0"/>
          </a:p>
          <a:p>
            <a:r>
              <a:rPr lang="zh-CN" altLang="zh-CN" dirty="0"/>
              <a:t>将修改更新到这个文件中</a:t>
            </a:r>
          </a:p>
          <a:p>
            <a:r>
              <a:rPr lang="en-US" altLang="zh-CN" dirty="0"/>
              <a:t>./bionic/</a:t>
            </a:r>
            <a:r>
              <a:rPr lang="en-US" altLang="zh-CN" dirty="0" err="1"/>
              <a:t>libc</a:t>
            </a:r>
            <a:r>
              <a:rPr lang="en-US" altLang="zh-CN" dirty="0"/>
              <a:t>/kernel/</a:t>
            </a:r>
            <a:r>
              <a:rPr lang="en-US" altLang="zh-CN" dirty="0" err="1"/>
              <a:t>uapi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input.h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 smtClean="0"/>
              <a:t>更新</a:t>
            </a:r>
            <a:r>
              <a:rPr lang="en-US" altLang="zh-CN" dirty="0" err="1"/>
              <a:t>system.img</a:t>
            </a:r>
            <a:r>
              <a:rPr lang="zh-CN" altLang="zh-CN" dirty="0"/>
              <a:t>， 确保</a:t>
            </a:r>
            <a:r>
              <a:rPr lang="en-US" altLang="zh-CN" dirty="0"/>
              <a:t>EventHub.cpp</a:t>
            </a:r>
            <a:r>
              <a:rPr lang="zh-CN" altLang="zh-CN" dirty="0"/>
              <a:t>中可以获取到</a:t>
            </a:r>
            <a:r>
              <a:rPr lang="en-US" altLang="zh-CN" dirty="0"/>
              <a:t>EV_ERR</a:t>
            </a:r>
            <a:r>
              <a:rPr lang="zh-CN" altLang="zh-CN" dirty="0"/>
              <a:t>的事件</a:t>
            </a:r>
            <a:r>
              <a:rPr lang="en-US" altLang="zh-CN" dirty="0"/>
              <a:t>. 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74651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 Android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本地框架层需要添加的代码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452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涉及文件：</a:t>
            </a:r>
            <a:endParaRPr lang="en-US" altLang="zh-CN" dirty="0" smtClean="0"/>
          </a:p>
          <a:p>
            <a:r>
              <a:rPr lang="en-US" altLang="zh-CN" dirty="0" smtClean="0"/>
              <a:t>     android/frameworks/native/services/</a:t>
            </a:r>
            <a:r>
              <a:rPr lang="en-US" altLang="zh-CN" dirty="0" err="1" smtClean="0"/>
              <a:t>inputflinger</a:t>
            </a:r>
            <a:r>
              <a:rPr lang="en-US" altLang="zh-CN" dirty="0" smtClean="0"/>
              <a:t>/InputReader.cpp</a:t>
            </a:r>
            <a:endParaRPr lang="zh-CN" altLang="zh-CN" dirty="0"/>
          </a:p>
          <a:p>
            <a:r>
              <a:rPr lang="en-US" altLang="zh-CN" dirty="0" smtClean="0"/>
              <a:t>     android/frameworks/native/services/</a:t>
            </a:r>
            <a:r>
              <a:rPr lang="en-US" altLang="zh-CN" dirty="0" err="1" smtClean="0"/>
              <a:t>inputflinger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InputReader.h</a:t>
            </a:r>
            <a:endParaRPr lang="en-US" altLang="zh-CN" dirty="0" smtClean="0"/>
          </a:p>
          <a:p>
            <a:endParaRPr lang="zh-CN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参考已有类</a:t>
            </a:r>
            <a:r>
              <a:rPr lang="en-US" altLang="zh-CN" dirty="0"/>
              <a:t>class </a:t>
            </a:r>
            <a:r>
              <a:rPr lang="en-US" altLang="zh-CN" dirty="0" err="1"/>
              <a:t>SwitchInputMapper</a:t>
            </a:r>
            <a:r>
              <a:rPr lang="zh-CN" altLang="zh-CN" dirty="0"/>
              <a:t>的实现来实现类</a:t>
            </a:r>
            <a:r>
              <a:rPr lang="en-US" altLang="zh-CN" dirty="0"/>
              <a:t>class </a:t>
            </a:r>
            <a:r>
              <a:rPr lang="en-US" altLang="zh-CN" dirty="0" err="1"/>
              <a:t>ErrInputMapper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重点</a:t>
            </a:r>
            <a:r>
              <a:rPr lang="zh-CN" altLang="zh-CN" dirty="0"/>
              <a:t>完成方法</a:t>
            </a:r>
            <a:r>
              <a:rPr lang="en-US" altLang="zh-CN" dirty="0"/>
              <a:t>process(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RawEvent</a:t>
            </a:r>
            <a:r>
              <a:rPr lang="en-US" altLang="zh-CN" dirty="0"/>
              <a:t>* </a:t>
            </a:r>
            <a:r>
              <a:rPr lang="en-US" altLang="zh-CN" dirty="0" err="1"/>
              <a:t>rawEvent</a:t>
            </a:r>
            <a:r>
              <a:rPr lang="en-US" altLang="zh-CN" dirty="0"/>
              <a:t>)</a:t>
            </a:r>
            <a:r>
              <a:rPr lang="zh-CN" altLang="zh-CN" dirty="0"/>
              <a:t>和方法</a:t>
            </a:r>
            <a:r>
              <a:rPr lang="en-US" altLang="zh-CN" dirty="0" err="1"/>
              <a:t>processErr</a:t>
            </a:r>
            <a:r>
              <a:rPr lang="en-US" altLang="zh-CN" dirty="0"/>
              <a:t>(int32_t </a:t>
            </a:r>
            <a:r>
              <a:rPr lang="en-US" altLang="zh-CN" dirty="0" err="1"/>
              <a:t>ErrCode</a:t>
            </a:r>
            <a:r>
              <a:rPr lang="en-US" altLang="zh-CN" dirty="0"/>
              <a:t>, int32_t </a:t>
            </a:r>
            <a:r>
              <a:rPr lang="en-US" altLang="zh-CN" dirty="0" err="1"/>
              <a:t>ErrValue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这</a:t>
            </a:r>
            <a:r>
              <a:rPr lang="zh-CN" altLang="zh-CN" dirty="0"/>
              <a:t>两个方法中实现对故障事件数据的处理和将处理的输出传</a:t>
            </a:r>
            <a:r>
              <a:rPr lang="zh-CN" altLang="zh-CN" dirty="0" smtClean="0"/>
              <a:t>至</a:t>
            </a:r>
            <a:r>
              <a:rPr lang="en-US" altLang="zh-CN" dirty="0" smtClean="0"/>
              <a:t>             InputDispatch.cpp</a:t>
            </a:r>
          </a:p>
          <a:p>
            <a:endParaRPr lang="zh-CN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74651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 Android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本地框架层需要添加的代码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870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63939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Part I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Android </a:t>
            </a: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系统简介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62000" y="1285860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1.Android input </a:t>
            </a:r>
            <a:r>
              <a:rPr lang="zh-CN" altLang="en-US" dirty="0" smtClean="0"/>
              <a:t>系统整体框架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2.Linux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3.Android input</a:t>
            </a:r>
            <a:r>
              <a:rPr lang="zh-CN" altLang="en-US" dirty="0" smtClean="0"/>
              <a:t>系统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67578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涉及文件：</a:t>
            </a:r>
            <a:r>
              <a:rPr lang="en-US" altLang="zh-CN" dirty="0" smtClean="0"/>
              <a:t>android/frameworks/native/services/</a:t>
            </a:r>
            <a:r>
              <a:rPr lang="en-US" altLang="zh-CN" dirty="0" err="1" smtClean="0"/>
              <a:t>inputflinger</a:t>
            </a:r>
            <a:r>
              <a:rPr lang="en-US" altLang="zh-CN" dirty="0" smtClean="0"/>
              <a:t>/InputDispatcher.cpp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参考</a:t>
            </a:r>
            <a:r>
              <a:rPr lang="zh-CN" altLang="zh-CN" dirty="0"/>
              <a:t>已有方法</a:t>
            </a:r>
            <a:r>
              <a:rPr lang="en-US" altLang="zh-CN" dirty="0"/>
              <a:t>void </a:t>
            </a:r>
            <a:r>
              <a:rPr lang="en-US" altLang="zh-CN" dirty="0" err="1"/>
              <a:t>InputDispatcher</a:t>
            </a:r>
            <a:r>
              <a:rPr lang="en-US" altLang="zh-CN" dirty="0"/>
              <a:t>::</a:t>
            </a:r>
            <a:r>
              <a:rPr lang="en-US" altLang="zh-CN" dirty="0" err="1"/>
              <a:t>notifySwitch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NotifySwitchArgs</a:t>
            </a:r>
            <a:r>
              <a:rPr lang="en-US" altLang="zh-CN" dirty="0"/>
              <a:t>*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zh-CN" altLang="zh-CN" dirty="0"/>
              <a:t>的实现新增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void </a:t>
            </a:r>
            <a:r>
              <a:rPr lang="en-US" altLang="zh-CN" dirty="0" err="1"/>
              <a:t>InputDispatcher</a:t>
            </a:r>
            <a:r>
              <a:rPr lang="en-US" altLang="zh-CN" dirty="0"/>
              <a:t>::</a:t>
            </a:r>
            <a:r>
              <a:rPr lang="en-US" altLang="zh-CN" dirty="0" err="1"/>
              <a:t>notifyErr</a:t>
            </a:r>
            <a:r>
              <a:rPr lang="en-US" altLang="zh-CN" dirty="0"/>
              <a:t>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NotifyErrArgs</a:t>
            </a:r>
            <a:r>
              <a:rPr lang="en-US" altLang="zh-CN" dirty="0"/>
              <a:t>*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实现</a:t>
            </a:r>
            <a:r>
              <a:rPr lang="zh-CN" altLang="zh-CN" dirty="0"/>
              <a:t>对故障事件数据的继续传递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74651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 Android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本地框架层需要添加的代码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776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涉及文件：</a:t>
            </a:r>
            <a:r>
              <a:rPr lang="en-US" altLang="zh-CN" dirty="0" smtClean="0"/>
              <a:t>android/frameworks/base/services/core/</a:t>
            </a:r>
            <a:r>
              <a:rPr lang="en-US" altLang="zh-CN" dirty="0" err="1" smtClean="0"/>
              <a:t>jni</a:t>
            </a:r>
            <a:r>
              <a:rPr lang="en-US" altLang="zh-CN" dirty="0" smtClean="0"/>
              <a:t>/com_android_server_input_InputManagerService.cpp</a:t>
            </a:r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中</a:t>
            </a:r>
            <a:r>
              <a:rPr lang="zh-CN" altLang="en-US" dirty="0"/>
              <a:t>参考已有方法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NativeInputManager</a:t>
            </a:r>
            <a:r>
              <a:rPr lang="en-US" altLang="zh-CN" dirty="0"/>
              <a:t>::</a:t>
            </a:r>
            <a:r>
              <a:rPr lang="en-US" altLang="zh-CN" dirty="0" err="1"/>
              <a:t>notifySwitch</a:t>
            </a:r>
            <a:r>
              <a:rPr lang="en-US" altLang="zh-CN" dirty="0"/>
              <a:t>(</a:t>
            </a:r>
            <a:r>
              <a:rPr lang="en-US" altLang="zh-CN" dirty="0" err="1"/>
              <a:t>nsecs_t</a:t>
            </a:r>
            <a:r>
              <a:rPr lang="en-US" altLang="zh-CN" dirty="0"/>
              <a:t> when,</a:t>
            </a:r>
          </a:p>
          <a:p>
            <a:r>
              <a:rPr lang="en-US" altLang="zh-CN" dirty="0"/>
              <a:t>        uint32_t </a:t>
            </a:r>
            <a:r>
              <a:rPr lang="en-US" altLang="zh-CN" dirty="0" err="1"/>
              <a:t>switchValues</a:t>
            </a:r>
            <a:r>
              <a:rPr lang="en-US" altLang="zh-CN" dirty="0"/>
              <a:t>, uint32_t </a:t>
            </a:r>
            <a:r>
              <a:rPr lang="en-US" altLang="zh-CN" dirty="0" err="1"/>
              <a:t>switchMask</a:t>
            </a:r>
            <a:r>
              <a:rPr lang="en-US" altLang="zh-CN" dirty="0"/>
              <a:t>, uint32_t </a:t>
            </a:r>
            <a:r>
              <a:rPr lang="en-US" altLang="zh-CN" dirty="0" err="1"/>
              <a:t>policyFlags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实现方法：</a:t>
            </a:r>
            <a:r>
              <a:rPr lang="en-US" altLang="zh-CN" dirty="0"/>
              <a:t>void </a:t>
            </a:r>
            <a:r>
              <a:rPr lang="en-US" altLang="zh-CN" dirty="0" err="1"/>
              <a:t>NativeInputManager</a:t>
            </a:r>
            <a:r>
              <a:rPr lang="en-US" altLang="zh-CN" dirty="0"/>
              <a:t>::</a:t>
            </a:r>
            <a:r>
              <a:rPr lang="en-US" altLang="zh-CN" dirty="0" err="1"/>
              <a:t>notifyErr</a:t>
            </a:r>
            <a:r>
              <a:rPr lang="en-US" altLang="zh-CN" dirty="0"/>
              <a:t> (</a:t>
            </a:r>
            <a:r>
              <a:rPr lang="en-US" altLang="zh-CN" dirty="0" err="1"/>
              <a:t>nsecs_t</a:t>
            </a:r>
            <a:r>
              <a:rPr lang="en-US" altLang="zh-CN" dirty="0"/>
              <a:t> when,</a:t>
            </a:r>
          </a:p>
          <a:p>
            <a:r>
              <a:rPr lang="en-US" altLang="zh-CN" dirty="0"/>
              <a:t>        uint32_t </a:t>
            </a:r>
            <a:r>
              <a:rPr lang="en-US" altLang="zh-CN" dirty="0" err="1"/>
              <a:t>ErrValues</a:t>
            </a:r>
            <a:r>
              <a:rPr lang="en-US" altLang="zh-CN" dirty="0"/>
              <a:t>, uint32_t </a:t>
            </a:r>
            <a:r>
              <a:rPr lang="en-US" altLang="zh-CN" dirty="0" err="1"/>
              <a:t>errMask</a:t>
            </a:r>
            <a:r>
              <a:rPr lang="en-US" altLang="zh-CN" dirty="0"/>
              <a:t>, uint32_t </a:t>
            </a:r>
            <a:r>
              <a:rPr lang="en-US" altLang="zh-CN" dirty="0" err="1"/>
              <a:t>policyFlags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完成对故障事件数据的继续传递至</a:t>
            </a:r>
            <a:r>
              <a:rPr lang="en-US" altLang="zh-CN" dirty="0"/>
              <a:t>InputManagerService.java.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7594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 Android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本地框架层需要添加的代码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298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涉及文件：</a:t>
            </a:r>
            <a:endParaRPr lang="en-US" altLang="zh-CN" dirty="0"/>
          </a:p>
          <a:p>
            <a:r>
              <a:rPr lang="en-US" altLang="zh-CN" dirty="0" smtClean="0"/>
              <a:t>android/frameworks/base/services/core/java/com/android/server/input/InputManagerService.java 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中</a:t>
            </a:r>
            <a:r>
              <a:rPr lang="zh-CN" altLang="zh-CN" dirty="0"/>
              <a:t>参考已有方法</a:t>
            </a:r>
            <a:r>
              <a:rPr lang="en-US" altLang="zh-CN" dirty="0"/>
              <a:t>	 	 </a:t>
            </a:r>
            <a:endParaRPr lang="zh-CN" altLang="zh-CN" dirty="0"/>
          </a:p>
          <a:p>
            <a:r>
              <a:rPr lang="en-US" altLang="zh-CN" dirty="0"/>
              <a:t>private void </a:t>
            </a:r>
            <a:r>
              <a:rPr lang="en-US" altLang="zh-CN" dirty="0" err="1"/>
              <a:t>notifySwitch</a:t>
            </a:r>
            <a:r>
              <a:rPr lang="en-US" altLang="zh-CN" dirty="0"/>
              <a:t>(long </a:t>
            </a:r>
            <a:r>
              <a:rPr lang="en-US" altLang="zh-CN" dirty="0" err="1"/>
              <a:t>whenNanos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switchValues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switchMask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实现方法：</a:t>
            </a:r>
          </a:p>
          <a:p>
            <a:r>
              <a:rPr lang="en-US" altLang="zh-CN" dirty="0"/>
              <a:t>  private void </a:t>
            </a:r>
            <a:r>
              <a:rPr lang="en-US" altLang="zh-CN" dirty="0" err="1"/>
              <a:t>notifyErr</a:t>
            </a:r>
            <a:r>
              <a:rPr lang="en-US" altLang="zh-CN" dirty="0"/>
              <a:t>(long </a:t>
            </a:r>
            <a:r>
              <a:rPr lang="en-US" altLang="zh-CN" dirty="0" err="1"/>
              <a:t>whenNanos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errValues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errMask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其中根据传递进来的</a:t>
            </a:r>
            <a:r>
              <a:rPr lang="en-US" altLang="zh-CN" dirty="0" err="1"/>
              <a:t>errMask</a:t>
            </a:r>
            <a:r>
              <a:rPr lang="zh-CN" altLang="zh-CN" dirty="0"/>
              <a:t>判断是哪个外设的故障事件，确定后调用该外设自己的处理回调函数</a:t>
            </a:r>
            <a:r>
              <a:rPr lang="en-US" altLang="zh-CN" dirty="0"/>
              <a:t>. </a:t>
            </a:r>
            <a:r>
              <a:rPr lang="zh-CN" altLang="zh-CN" dirty="0"/>
              <a:t>回调函数在</a:t>
            </a:r>
            <a:r>
              <a:rPr lang="en-US" altLang="zh-CN" dirty="0"/>
              <a:t>interface </a:t>
            </a:r>
            <a:r>
              <a:rPr lang="en-US" altLang="zh-CN" dirty="0" err="1"/>
              <a:t>WindowManagerCallbacks</a:t>
            </a:r>
            <a:r>
              <a:rPr lang="zh-CN" altLang="zh-CN" dirty="0"/>
              <a:t>中定义， 如：</a:t>
            </a:r>
          </a:p>
          <a:p>
            <a:r>
              <a:rPr lang="en-US" altLang="zh-CN" dirty="0"/>
              <a:t> // </a:t>
            </a:r>
            <a:r>
              <a:rPr lang="zh-CN" altLang="zh-CN" dirty="0"/>
              <a:t>处理触摸屏故障事件的回调函数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 public void </a:t>
            </a:r>
            <a:r>
              <a:rPr lang="en-US" altLang="zh-CN" dirty="0" err="1"/>
              <a:t>notifyTouchErrChanged</a:t>
            </a:r>
            <a:r>
              <a:rPr lang="en-US" altLang="zh-CN" dirty="0"/>
              <a:t>(long </a:t>
            </a:r>
            <a:r>
              <a:rPr lang="en-US" altLang="zh-CN" dirty="0" err="1"/>
              <a:t>whenNanos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errValue</a:t>
            </a:r>
            <a:r>
              <a:rPr lang="en-US" altLang="zh-CN" dirty="0"/>
              <a:t>);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7594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Android java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框架层需要添加的代码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199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4900" y="1412776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涉及文件：</a:t>
            </a:r>
            <a:endParaRPr lang="en-US" altLang="zh-CN" dirty="0"/>
          </a:p>
          <a:p>
            <a:r>
              <a:rPr lang="en-US" altLang="zh-CN" dirty="0" smtClean="0"/>
              <a:t>android/frameworks/base/services/core/java/com/android/server/</a:t>
            </a:r>
            <a:r>
              <a:rPr lang="en-US" altLang="zh-CN" dirty="0" err="1" smtClean="0"/>
              <a:t>wm</a:t>
            </a:r>
            <a:r>
              <a:rPr lang="en-US" altLang="zh-CN" dirty="0" smtClean="0"/>
              <a:t>/InputMonitor.java</a:t>
            </a:r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 smtClean="0"/>
              <a:t>中</a:t>
            </a:r>
            <a:r>
              <a:rPr lang="zh-CN" altLang="zh-CN" dirty="0"/>
              <a:t>添加触摸屏故障事件处理的回调函数：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notifyTouchErrChanged</a:t>
            </a:r>
            <a:r>
              <a:rPr lang="en-US" altLang="zh-CN" dirty="0"/>
              <a:t>(long </a:t>
            </a:r>
            <a:r>
              <a:rPr lang="en-US" altLang="zh-CN" dirty="0" err="1"/>
              <a:t>whenNanos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errValue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mService.mPolicy.notifyTouchErrChanged</a:t>
            </a:r>
            <a:r>
              <a:rPr lang="en-US" altLang="zh-CN" dirty="0"/>
              <a:t> (</a:t>
            </a:r>
            <a:r>
              <a:rPr lang="en-US" altLang="zh-CN" dirty="0" err="1"/>
              <a:t>whenNanos</a:t>
            </a:r>
            <a:r>
              <a:rPr lang="en-US" altLang="zh-CN" dirty="0"/>
              <a:t>, </a:t>
            </a:r>
            <a:r>
              <a:rPr lang="en-US" altLang="zh-CN" dirty="0" err="1"/>
              <a:t>errValue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事件上报</a:t>
            </a:r>
            <a:r>
              <a:rPr lang="en-US" altLang="zh-CN" dirty="0" smtClean="0"/>
              <a:t>log. ..</a:t>
            </a:r>
            <a:r>
              <a:rPr lang="zh-CN" altLang="en-US" dirty="0" smtClean="0"/>
              <a:t>（看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文档）</a:t>
            </a:r>
            <a:endParaRPr lang="en-US" altLang="zh-CN" dirty="0" smtClean="0"/>
          </a:p>
          <a:p>
            <a:endParaRPr lang="zh-CN" altLang="zh-CN" dirty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7594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Android java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框架层需要添加的代码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942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91592" y="1268760"/>
            <a:ext cx="869163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涉及文件：</a:t>
            </a:r>
            <a:endParaRPr lang="en-US" altLang="zh-CN" dirty="0" smtClean="0"/>
          </a:p>
          <a:p>
            <a:r>
              <a:rPr lang="en-US" altLang="zh-CN" dirty="0" smtClean="0"/>
              <a:t>android/frameworks/base/policy/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/com/android/internal/policy/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/PhoneWindowManager.java</a:t>
            </a:r>
          </a:p>
          <a:p>
            <a:r>
              <a:rPr lang="en-US" altLang="zh-CN" dirty="0"/>
              <a:t>	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显示弹框参考代码：</a:t>
            </a:r>
            <a:endParaRPr lang="en-US" altLang="zh-CN" dirty="0" smtClean="0"/>
          </a:p>
          <a:p>
            <a:r>
              <a:rPr lang="en-US" altLang="zh-CN" b="0" dirty="0" smtClean="0"/>
              <a:t>private </a:t>
            </a:r>
            <a:r>
              <a:rPr lang="en-US" altLang="zh-CN" b="0" dirty="0"/>
              <a:t>void </a:t>
            </a:r>
            <a:r>
              <a:rPr lang="en-US" altLang="zh-CN" b="0" dirty="0" err="1"/>
              <a:t>showAlertDialog</a:t>
            </a:r>
            <a:r>
              <a:rPr lang="en-US" altLang="zh-CN" b="0" dirty="0"/>
              <a:t>(String </a:t>
            </a:r>
            <a:r>
              <a:rPr lang="en-US" altLang="zh-CN" b="0" dirty="0" err="1"/>
              <a:t>str</a:t>
            </a:r>
            <a:r>
              <a:rPr lang="en-US" altLang="zh-CN" b="0" dirty="0"/>
              <a:t>) {</a:t>
            </a:r>
            <a:endParaRPr lang="zh-CN" altLang="zh-CN" b="0" dirty="0"/>
          </a:p>
          <a:p>
            <a:r>
              <a:rPr lang="en-US" altLang="zh-CN" b="0" dirty="0"/>
              <a:t>	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AlertDialog.Builder</a:t>
            </a:r>
            <a:r>
              <a:rPr lang="en-US" altLang="zh-CN" b="0" dirty="0"/>
              <a:t> dialog = new </a:t>
            </a:r>
            <a:r>
              <a:rPr lang="en-US" altLang="zh-CN" b="0" dirty="0" err="1"/>
              <a:t>AlertDialog.Builder</a:t>
            </a:r>
            <a:r>
              <a:rPr lang="en-US" altLang="zh-CN" b="0" dirty="0"/>
              <a:t>(</a:t>
            </a:r>
            <a:r>
              <a:rPr lang="en-US" altLang="zh-CN" b="0" dirty="0" err="1"/>
              <a:t>mContext</a:t>
            </a:r>
            <a:r>
              <a:rPr lang="en-US" altLang="zh-CN" b="0" dirty="0"/>
              <a:t>);</a:t>
            </a:r>
            <a:endParaRPr lang="zh-CN" altLang="zh-CN" b="0" dirty="0"/>
          </a:p>
          <a:p>
            <a:r>
              <a:rPr lang="en-US" altLang="zh-CN" b="0" dirty="0"/>
              <a:t>		  </a:t>
            </a:r>
            <a:r>
              <a:rPr lang="en-US" altLang="zh-CN" b="0" dirty="0" err="1"/>
              <a:t>dialog.setTitle</a:t>
            </a:r>
            <a:r>
              <a:rPr lang="en-US" altLang="zh-CN" b="0" dirty="0"/>
              <a:t>("Touch"); // </a:t>
            </a:r>
            <a:r>
              <a:rPr lang="zh-CN" altLang="zh-CN" b="0" dirty="0"/>
              <a:t>其它模块设置成其它模块名</a:t>
            </a:r>
            <a:r>
              <a:rPr lang="en-US" altLang="zh-CN" b="0" dirty="0"/>
              <a:t>  </a:t>
            </a:r>
            <a:endParaRPr lang="zh-CN" altLang="zh-CN" b="0" dirty="0"/>
          </a:p>
          <a:p>
            <a:r>
              <a:rPr lang="en-US" altLang="zh-CN" b="0" dirty="0"/>
              <a:t>		  </a:t>
            </a:r>
            <a:r>
              <a:rPr lang="en-US" altLang="zh-CN" b="0" dirty="0" err="1"/>
              <a:t>dialog.setMessage</a:t>
            </a:r>
            <a:r>
              <a:rPr lang="en-US" altLang="zh-CN" b="0" dirty="0"/>
              <a:t>(</a:t>
            </a:r>
            <a:r>
              <a:rPr lang="en-US" altLang="zh-CN" b="0" dirty="0" err="1"/>
              <a:t>str</a:t>
            </a:r>
            <a:r>
              <a:rPr lang="en-US" altLang="zh-CN" b="0" dirty="0"/>
              <a:t>);  	// </a:t>
            </a:r>
            <a:r>
              <a:rPr lang="zh-CN" altLang="zh-CN" b="0" dirty="0"/>
              <a:t>提示内容</a:t>
            </a:r>
            <a:r>
              <a:rPr lang="en-US" altLang="zh-CN" b="0" dirty="0"/>
              <a:t>	  </a:t>
            </a:r>
            <a:endParaRPr lang="zh-CN" altLang="zh-CN" b="0" dirty="0"/>
          </a:p>
          <a:p>
            <a:r>
              <a:rPr lang="en-US" altLang="zh-CN" b="0" dirty="0"/>
              <a:t> </a:t>
            </a:r>
            <a:endParaRPr lang="zh-CN" altLang="zh-CN" b="0" dirty="0"/>
          </a:p>
          <a:p>
            <a:r>
              <a:rPr lang="en-US" altLang="zh-CN" b="0" dirty="0"/>
              <a:t>		  </a:t>
            </a:r>
            <a:r>
              <a:rPr lang="en-US" altLang="zh-CN" b="0" dirty="0" err="1"/>
              <a:t>AlertDialog</a:t>
            </a:r>
            <a:r>
              <a:rPr lang="en-US" altLang="zh-CN" b="0" dirty="0"/>
              <a:t> </a:t>
            </a:r>
            <a:r>
              <a:rPr lang="en-US" altLang="zh-CN" b="0" dirty="0" err="1"/>
              <a:t>mDialog</a:t>
            </a:r>
            <a:r>
              <a:rPr lang="en-US" altLang="zh-CN" b="0" dirty="0"/>
              <a:t> = </a:t>
            </a:r>
            <a:r>
              <a:rPr lang="en-US" altLang="zh-CN" b="0" dirty="0" err="1"/>
              <a:t>dialog.create</a:t>
            </a:r>
            <a:r>
              <a:rPr lang="en-US" altLang="zh-CN" b="0" dirty="0"/>
              <a:t>();</a:t>
            </a:r>
            <a:endParaRPr lang="zh-CN" altLang="zh-CN" b="0" dirty="0"/>
          </a:p>
          <a:p>
            <a:r>
              <a:rPr lang="en-US" altLang="zh-CN" b="0" dirty="0"/>
              <a:t>	</a:t>
            </a:r>
            <a:endParaRPr lang="zh-CN" altLang="zh-CN" b="0" dirty="0"/>
          </a:p>
          <a:p>
            <a:r>
              <a:rPr lang="en-US" altLang="zh-CN" b="0" dirty="0"/>
              <a:t>// --</a:t>
            </a:r>
            <a:r>
              <a:rPr lang="zh-CN" altLang="zh-CN" b="0" dirty="0"/>
              <a:t>设置</a:t>
            </a:r>
            <a:r>
              <a:rPr lang="en-US" altLang="zh-CN" b="0" dirty="0" err="1"/>
              <a:t>AlterDialog</a:t>
            </a:r>
            <a:r>
              <a:rPr lang="zh-CN" altLang="zh-CN" b="0" dirty="0"/>
              <a:t>为一个系统级警告提示框，即全局性质的提示</a:t>
            </a:r>
            <a:r>
              <a:rPr lang="zh-CN" altLang="zh-CN" b="0" dirty="0" smtClean="0"/>
              <a:t>框</a:t>
            </a:r>
            <a:r>
              <a:rPr lang="en-US" altLang="zh-CN" sz="1600" dirty="0" err="1" smtClean="0"/>
              <a:t>Dialog.getWindow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setType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WindowManager.LayoutParams.TYPE_SYSTEM_ALERT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b="0" dirty="0"/>
              <a:t>	</a:t>
            </a:r>
            <a:endParaRPr lang="en-US" altLang="zh-CN" b="0" dirty="0" smtClean="0"/>
          </a:p>
          <a:p>
            <a:r>
              <a:rPr lang="en-US" altLang="zh-CN" b="0" dirty="0"/>
              <a:t>	  </a:t>
            </a:r>
            <a:r>
              <a:rPr lang="en-US" altLang="zh-CN" b="0" dirty="0" err="1"/>
              <a:t>mDialog.show</a:t>
            </a:r>
            <a:r>
              <a:rPr lang="en-US" altLang="zh-CN" b="0" dirty="0"/>
              <a:t>();</a:t>
            </a:r>
            <a:endParaRPr lang="zh-CN" altLang="zh-CN" b="0" dirty="0"/>
          </a:p>
          <a:p>
            <a:r>
              <a:rPr lang="en-US" altLang="zh-CN" dirty="0"/>
              <a:t>	}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33400" y="553625"/>
            <a:ext cx="4549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故障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提示弹框的实现</a:t>
            </a:r>
            <a:r>
              <a:rPr lang="en-US" altLang="zh-CN" sz="3200" dirty="0" smtClean="0"/>
              <a:t>A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749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标题 2"/>
          <p:cNvSpPr txBox="1">
            <a:spLocks/>
          </p:cNvSpPr>
          <p:nvPr/>
        </p:nvSpPr>
        <p:spPr bwMode="white">
          <a:xfrm>
            <a:off x="1193912" y="2060848"/>
            <a:ext cx="698477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Questions Welcomed</a:t>
            </a:r>
            <a:r>
              <a:rPr lang="zh-CN" altLang="en-US" dirty="0" smtClean="0">
                <a:solidFill>
                  <a:schemeClr val="tx1"/>
                </a:solidFill>
              </a:rPr>
              <a:t>！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414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标题 2"/>
          <p:cNvSpPr txBox="1">
            <a:spLocks/>
          </p:cNvSpPr>
          <p:nvPr/>
        </p:nvSpPr>
        <p:spPr bwMode="white">
          <a:xfrm>
            <a:off x="539750" y="2565400"/>
            <a:ext cx="82296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Thanks!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0198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61650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 Android input 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系统整体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85786" y="128586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85860"/>
            <a:ext cx="8352928" cy="50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596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61570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 smtClean="0"/>
              <a:t> </a:t>
            </a: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Android input 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系统整体框架</a:t>
            </a:r>
            <a:endParaRPr lang="en-US" altLang="zh-CN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85786" y="128586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257682"/>
            <a:ext cx="7824814" cy="52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3691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3568" y="533400"/>
            <a:ext cx="7702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 Linux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62000" y="1285860"/>
            <a:ext cx="7643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2.1.</a:t>
            </a:r>
            <a:r>
              <a:rPr lang="zh-CN" altLang="en-US" dirty="0"/>
              <a:t> </a:t>
            </a:r>
            <a:r>
              <a:rPr lang="zh-CN" altLang="en-US" dirty="0" smtClean="0"/>
              <a:t>为什么会有</a:t>
            </a:r>
            <a:r>
              <a:rPr lang="en-US" altLang="zh-CN" dirty="0" smtClean="0"/>
              <a:t>Linux input</a:t>
            </a:r>
            <a:r>
              <a:rPr lang="zh-CN" altLang="zh-CN" dirty="0" smtClean="0"/>
              <a:t>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2.2.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 input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整体</a:t>
            </a:r>
            <a:r>
              <a:rPr lang="zh-CN" altLang="en-US" dirty="0"/>
              <a:t>框图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2.3. </a:t>
            </a:r>
            <a:r>
              <a:rPr lang="zh-CN" altLang="en-US" dirty="0" smtClean="0"/>
              <a:t>设备驱动层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2.4. </a:t>
            </a:r>
            <a:r>
              <a:rPr lang="zh-CN" altLang="en-US" dirty="0" smtClean="0"/>
              <a:t>核心层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2.5. </a:t>
            </a:r>
            <a:r>
              <a:rPr lang="zh-CN" altLang="en-US" dirty="0" smtClean="0"/>
              <a:t>事件层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2.6. </a:t>
            </a:r>
            <a:r>
              <a:rPr lang="zh-CN" altLang="en-US" dirty="0" smtClean="0"/>
              <a:t>输入事件在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层的上报流程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50152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1560" y="558225"/>
            <a:ext cx="7702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为什么会有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Linux input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   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612" y="1844824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zh-CN" dirty="0" smtClean="0"/>
              <a:t>输入设备</a:t>
            </a:r>
            <a:r>
              <a:rPr lang="zh-CN" altLang="zh-CN" dirty="0"/>
              <a:t>（按键、触摸屏</a:t>
            </a:r>
            <a:r>
              <a:rPr lang="en-US" altLang="zh-CN" dirty="0"/>
              <a:t>…</a:t>
            </a:r>
            <a:r>
              <a:rPr lang="zh-CN" altLang="zh-CN" dirty="0"/>
              <a:t>）是典型的字符型设备，其一般的工作原理是底层在按键、触摸等动作发生时产生一个中断（或驱动通过</a:t>
            </a:r>
            <a:r>
              <a:rPr lang="en-US" altLang="zh-CN" dirty="0"/>
              <a:t>timer</a:t>
            </a:r>
            <a:r>
              <a:rPr lang="zh-CN" altLang="zh-CN" dirty="0"/>
              <a:t>定时器查询），然后</a:t>
            </a:r>
            <a:r>
              <a:rPr lang="en-US" altLang="zh-CN" dirty="0"/>
              <a:t>CPU</a:t>
            </a:r>
            <a:r>
              <a:rPr lang="zh-CN" altLang="zh-CN" dirty="0"/>
              <a:t>通过</a:t>
            </a:r>
            <a:r>
              <a:rPr lang="en-US" altLang="zh-CN" dirty="0"/>
              <a:t>SPI</a:t>
            </a:r>
            <a:r>
              <a:rPr lang="zh-CN" altLang="zh-CN" dirty="0"/>
              <a:t>、</a:t>
            </a:r>
            <a:r>
              <a:rPr lang="en-US" altLang="zh-CN" dirty="0"/>
              <a:t>I2C</a:t>
            </a:r>
            <a:r>
              <a:rPr lang="zh-CN" altLang="zh-CN" dirty="0"/>
              <a:t>或外部存储器总线读取键值、坐标等数据，放入一个缓冲区，字符设备驱动管理该缓冲区，而驱动的</a:t>
            </a:r>
            <a:r>
              <a:rPr lang="en-US" altLang="zh-CN" dirty="0"/>
              <a:t>read()</a:t>
            </a:r>
            <a:r>
              <a:rPr lang="zh-CN" altLang="zh-CN" dirty="0"/>
              <a:t>接口让用户可以读取键值、坐标等数据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在</a:t>
            </a:r>
            <a:r>
              <a:rPr lang="zh-CN" altLang="zh-CN" dirty="0"/>
              <a:t>这些工作中只是中断、读键值</a:t>
            </a:r>
            <a:r>
              <a:rPr lang="en-US" altLang="zh-CN" dirty="0"/>
              <a:t>/</a:t>
            </a:r>
            <a:r>
              <a:rPr lang="zh-CN" altLang="zh-CN" dirty="0"/>
              <a:t>坐标是设备相关， 而输入事件的缓冲区管理以及字符设备驱动的</a:t>
            </a:r>
            <a:r>
              <a:rPr lang="en-US" altLang="zh-CN" dirty="0" err="1"/>
              <a:t>file_operations</a:t>
            </a:r>
            <a:r>
              <a:rPr lang="zh-CN" altLang="zh-CN" dirty="0"/>
              <a:t>接口则对输入设备是通用的</a:t>
            </a:r>
            <a:r>
              <a:rPr lang="en-US" altLang="zh-CN" dirty="0"/>
              <a:t>. </a:t>
            </a:r>
            <a:r>
              <a:rPr lang="zh-CN" altLang="zh-CN" dirty="0"/>
              <a:t>基于此，内核设计了输入子系统，由核心层处理公共的工作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zh-CN" dirty="0" smtClean="0"/>
              <a:t>（</a:t>
            </a:r>
            <a:r>
              <a:rPr lang="zh-CN" altLang="zh-CN" dirty="0"/>
              <a:t>为什么学设备驱动开发的时候从创建设备</a:t>
            </a:r>
            <a:r>
              <a:rPr lang="en-US" altLang="zh-CN" dirty="0"/>
              <a:t>.. </a:t>
            </a:r>
            <a:r>
              <a:rPr lang="zh-CN" altLang="zh-CN" dirty="0"/>
              <a:t>主、从设备号</a:t>
            </a:r>
            <a:r>
              <a:rPr lang="en-US" altLang="zh-CN" dirty="0"/>
              <a:t>..</a:t>
            </a:r>
            <a:r>
              <a:rPr lang="zh-CN" altLang="zh-CN" dirty="0"/>
              <a:t>开始， 但实际。。。开发时没见着</a:t>
            </a:r>
            <a:r>
              <a:rPr lang="en-US" altLang="zh-CN" dirty="0"/>
              <a:t>..</a:t>
            </a:r>
            <a:r>
              <a:rPr lang="zh-CN" altLang="zh-CN" dirty="0"/>
              <a:t>）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38586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3568" y="533400"/>
            <a:ext cx="7702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2.2 Linux input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系统整体框图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 descr="http://img.my.csdn.net/uploads/201207/29/1343543828_997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2" y="1276494"/>
            <a:ext cx="7671370" cy="4960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0630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 descr="Column289-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4588"/>
            <a:ext cx="7774632" cy="52367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35757" y="558225"/>
            <a:ext cx="7702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2.2 Linux input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系统整体框图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88959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34260</TotalTime>
  <Words>1345</Words>
  <Application>Microsoft Office PowerPoint</Application>
  <PresentationFormat>全屏显示(4:3)</PresentationFormat>
  <Paragraphs>266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刘小华</cp:lastModifiedBy>
  <cp:revision>2084</cp:revision>
  <dcterms:created xsi:type="dcterms:W3CDTF">2004-08-26T06:30:40Z</dcterms:created>
  <dcterms:modified xsi:type="dcterms:W3CDTF">2015-12-16T06:14:36Z</dcterms:modified>
</cp:coreProperties>
</file>