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9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10E"/>
    <a:srgbClr val="000000"/>
    <a:srgbClr val="EEE24A"/>
    <a:srgbClr val="ED644D"/>
    <a:srgbClr val="62D670"/>
    <a:srgbClr val="70A0C8"/>
    <a:srgbClr val="E35A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3" autoAdjust="0"/>
    <p:restoredTop sz="96885" autoAdjust="0"/>
  </p:normalViewPr>
  <p:slideViewPr>
    <p:cSldViewPr>
      <p:cViewPr>
        <p:scale>
          <a:sx n="73" d="100"/>
          <a:sy n="73" d="100"/>
        </p:scale>
        <p:origin x="-1650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838CF9D-8632-4811-92CC-5826EFAAC416}" type="datetimeFigureOut">
              <a:rPr lang="zh-CN" altLang="en-US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7AF5EE8-23F0-4915-A9D3-622CE50A7A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26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6CABA5-A0D2-46AE-8A3E-4278BD8F959F}" type="slidenum">
              <a:rPr lang="zh-CN" altLang="en-US" smtClean="0">
                <a:latin typeface="Arial" pitchFamily="34" charset="0"/>
              </a:rPr>
              <a:pPr/>
              <a:t>1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未标题-1副本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1" descr="新vi基础副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3"/>
          <p:cNvSpPr txBox="1">
            <a:spLocks noChangeArrowheads="1"/>
          </p:cNvSpPr>
          <p:nvPr userDrawn="1"/>
        </p:nvSpPr>
        <p:spPr bwMode="auto">
          <a:xfrm>
            <a:off x="6629400" y="457200"/>
            <a:ext cx="2079625" cy="36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r>
              <a:rPr lang="en-GB" altLang="zh-CN" sz="1400">
                <a:latin typeface="Arial" charset="0"/>
                <a:ea typeface="楷体" pitchFamily="2" charset="-122"/>
              </a:rPr>
              <a:t>Company Confidential</a:t>
            </a:r>
            <a:r>
              <a:rPr lang="en-GB" altLang="zh-CN" sz="1200" i="1">
                <a:latin typeface="Arial" charset="0"/>
                <a:ea typeface="楷体" pitchFamily="2" charset="-122"/>
              </a:rPr>
              <a:t> </a:t>
            </a:r>
            <a:endParaRPr lang="en-US" altLang="zh-CN" sz="1200" i="1">
              <a:latin typeface="Arial" charset="0"/>
              <a:ea typeface="楷体" pitchFamily="2" charset="-122"/>
            </a:endParaRPr>
          </a:p>
        </p:txBody>
      </p:sp>
      <p:sp>
        <p:nvSpPr>
          <p:cNvPr id="7" name="Rectangle 64"/>
          <p:cNvSpPr>
            <a:spLocks noChangeArrowheads="1"/>
          </p:cNvSpPr>
          <p:nvPr userDrawn="1"/>
        </p:nvSpPr>
        <p:spPr bwMode="ltGray">
          <a:xfrm>
            <a:off x="4114800" y="6524625"/>
            <a:ext cx="936625" cy="333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72000" rIns="0" bIns="0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altLang="zh-CN" sz="1200" i="1">
                <a:latin typeface="Arial" charset="0"/>
                <a:ea typeface="굴림" pitchFamily="34" charset="-127"/>
              </a:rPr>
              <a:t>Page </a:t>
            </a:r>
            <a:fld id="{8C282A52-D9CC-493B-A886-218F92AB643A}" type="slidenum">
              <a:rPr lang="zh-TW" altLang="en-GB" sz="1200" i="1">
                <a:latin typeface="Arial" charset="0"/>
                <a:ea typeface="楷体" pitchFamily="2" charset="-122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en-US" sz="1200" i="1">
              <a:latin typeface="Arial" charset="0"/>
              <a:ea typeface="楷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3810000"/>
            <a:ext cx="6172200" cy="381000"/>
          </a:xfrm>
        </p:spPr>
        <p:txBody>
          <a:bodyPr/>
          <a:lstStyle>
            <a:lvl1pPr marL="0" indent="0" algn="ctr">
              <a:defRPr sz="1600" b="1">
                <a:solidFill>
                  <a:srgbClr val="2B166E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295400" y="2133600"/>
            <a:ext cx="6707188" cy="14478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6148" name="Picture 39" descr="未标题-1副本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1" descr="新vi基础副本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Rectangle 43"/>
          <p:cNvSpPr>
            <a:spLocks noChangeArrowheads="1"/>
          </p:cNvSpPr>
          <p:nvPr/>
        </p:nvSpPr>
        <p:spPr bwMode="ltGray">
          <a:xfrm>
            <a:off x="4114800" y="6524625"/>
            <a:ext cx="936625" cy="333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72000" rIns="0" bIns="0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altLang="zh-CN" sz="1200" i="1">
                <a:latin typeface="Arial" charset="0"/>
                <a:ea typeface="굴림" pitchFamily="34" charset="-127"/>
              </a:rPr>
              <a:t>Page </a:t>
            </a:r>
            <a:fld id="{A924B6BC-1866-44E3-91B9-24D76447DCAB}" type="slidenum">
              <a:rPr lang="zh-TW" altLang="en-GB" sz="1200" i="1">
                <a:latin typeface="Arial" charset="0"/>
                <a:ea typeface="楷体" pitchFamily="2" charset="-122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en-US" sz="1200" i="1">
              <a:latin typeface="Arial" charset="0"/>
              <a:ea typeface="楷体" pitchFamily="2" charset="-122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6096000" y="6583363"/>
            <a:ext cx="2230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>
                <a:latin typeface="Arial" charset="0"/>
              </a:rPr>
              <a:t>Doc No:FMZ06-0006  Ver:1.1</a:t>
            </a:r>
            <a:endParaRPr lang="zh-CN" altLang="en-US" sz="1200">
              <a:latin typeface="Arial" charset="0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6629400" y="457200"/>
            <a:ext cx="2079625" cy="36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r>
              <a:rPr lang="en-GB" altLang="zh-CN" sz="1400">
                <a:latin typeface="Arial" charset="0"/>
                <a:ea typeface="楷体" pitchFamily="2" charset="-122"/>
              </a:rPr>
              <a:t>Company Confidential</a:t>
            </a:r>
            <a:r>
              <a:rPr lang="en-GB" altLang="zh-CN" sz="1200" i="1">
                <a:latin typeface="Arial" charset="0"/>
                <a:ea typeface="楷体" pitchFamily="2" charset="-122"/>
              </a:rPr>
              <a:t> </a:t>
            </a:r>
            <a:endParaRPr lang="en-US" altLang="zh-CN" sz="1200" i="1">
              <a:latin typeface="Arial" charset="0"/>
              <a:ea typeface="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ransition>
    <p:split orient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8229600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286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兰亭黑_GB18030" pitchFamily="2" charset="-122"/>
                <a:ea typeface="方正兰亭黑_GB18030" pitchFamily="2" charset="-122"/>
              </a:rPr>
              <a:t>CIT</a:t>
            </a:r>
            <a:r>
              <a:rPr lang="zh-CN" altLang="en-US" sz="40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兰亭黑_GB18030" pitchFamily="2" charset="-122"/>
                <a:ea typeface="方正兰亭黑_GB18030" pitchFamily="2" charset="-122"/>
              </a:rPr>
              <a:t>模块培训</a:t>
            </a:r>
            <a:endParaRPr lang="en-US" altLang="zh-CN" sz="40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兰亭黑_GB18030" pitchFamily="2" charset="-122"/>
              <a:ea typeface="方正兰亭黑_GB1803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578" y="4643446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钱燕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2015.11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注意事项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/>
              <a:t>5</a:t>
            </a:r>
            <a:r>
              <a:rPr lang="zh-CN" altLang="en-US" b="0" dirty="0"/>
              <a:t>、</a:t>
            </a:r>
            <a:r>
              <a:rPr lang="en-US" altLang="zh-CN" b="0" dirty="0"/>
              <a:t>GPS</a:t>
            </a:r>
            <a:r>
              <a:rPr lang="zh-CN" altLang="en-US" b="0" dirty="0"/>
              <a:t>测试时，由于搜星</a:t>
            </a:r>
            <a:r>
              <a:rPr lang="en-US" altLang="zh-CN" b="0" dirty="0"/>
              <a:t>/</a:t>
            </a:r>
            <a:r>
              <a:rPr lang="zh-CN" altLang="en-US" b="0" dirty="0"/>
              <a:t>定位速度慢，所以在启动</a:t>
            </a:r>
            <a:r>
              <a:rPr lang="en-US" altLang="zh-CN" b="0" dirty="0" err="1"/>
              <a:t>cit</a:t>
            </a:r>
            <a:r>
              <a:rPr lang="zh-CN" altLang="en-US" b="0" dirty="0"/>
              <a:t>的同时，就启动一个服务去完成搜星</a:t>
            </a:r>
            <a:r>
              <a:rPr lang="en-US" altLang="zh-CN" b="0" dirty="0"/>
              <a:t>/</a:t>
            </a:r>
            <a:r>
              <a:rPr lang="zh-CN" altLang="en-US" b="0" dirty="0"/>
              <a:t>定位的操作，等到进入</a:t>
            </a:r>
            <a:r>
              <a:rPr lang="en-US" altLang="zh-CN" b="0" dirty="0" err="1"/>
              <a:t>Gps</a:t>
            </a:r>
            <a:r>
              <a:rPr lang="zh-CN" altLang="en-US" b="0" dirty="0"/>
              <a:t>测试项时，直接读取服务中的数据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6</a:t>
            </a:r>
            <a:r>
              <a:rPr lang="zh-CN" altLang="en-US" b="0" dirty="0" smtClean="0"/>
              <a:t>、关于中文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英文的</a:t>
            </a:r>
            <a:r>
              <a:rPr lang="en-US" altLang="zh-CN" b="0" dirty="0" smtClean="0"/>
              <a:t>CIT</a:t>
            </a:r>
            <a:r>
              <a:rPr lang="zh-CN" altLang="en-US" b="0" dirty="0" smtClean="0"/>
              <a:t>，一般而言，</a:t>
            </a:r>
            <a:r>
              <a:rPr lang="en-US" altLang="zh-CN" b="0" dirty="0" smtClean="0"/>
              <a:t>values</a:t>
            </a:r>
            <a:r>
              <a:rPr lang="zh-CN" altLang="en-US" b="0" dirty="0" smtClean="0"/>
              <a:t>中放英文，</a:t>
            </a:r>
            <a:r>
              <a:rPr lang="en-US" altLang="zh-CN" b="0" dirty="0" smtClean="0"/>
              <a:t>values-</a:t>
            </a:r>
            <a:r>
              <a:rPr lang="en-US" altLang="zh-CN" b="0" dirty="0" err="1" smtClean="0"/>
              <a:t>zh</a:t>
            </a:r>
            <a:r>
              <a:rPr lang="en-US" altLang="zh-CN" b="0" dirty="0" smtClean="0"/>
              <a:t>-</a:t>
            </a:r>
            <a:r>
              <a:rPr lang="en-US" altLang="zh-CN" b="0" dirty="0" err="1" smtClean="0"/>
              <a:t>rCN</a:t>
            </a:r>
            <a:r>
              <a:rPr lang="zh-CN" altLang="en-US" b="0" dirty="0" smtClean="0"/>
              <a:t>下放中文，编译后就可以有中文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英文，但是对于那些本身并不支持中文的系统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即语言设置中不支持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，系统编译不会编译</a:t>
            </a:r>
            <a:r>
              <a:rPr lang="en-US" altLang="zh-CN" b="0" dirty="0" smtClean="0"/>
              <a:t>values-</a:t>
            </a:r>
            <a:r>
              <a:rPr lang="en-US" altLang="zh-CN" b="0" dirty="0" err="1" smtClean="0"/>
              <a:t>zh</a:t>
            </a:r>
            <a:r>
              <a:rPr lang="en-US" altLang="zh-CN" b="0" dirty="0" smtClean="0"/>
              <a:t>-</a:t>
            </a:r>
            <a:r>
              <a:rPr lang="en-US" altLang="zh-CN" b="0" dirty="0" err="1" smtClean="0"/>
              <a:t>rCN</a:t>
            </a:r>
            <a:r>
              <a:rPr lang="zh-CN" altLang="en-US" b="0" dirty="0" smtClean="0"/>
              <a:t>目录下的文件，</a:t>
            </a:r>
            <a:r>
              <a:rPr lang="en-US" altLang="zh-CN" b="0" dirty="0" smtClean="0"/>
              <a:t>CIT</a:t>
            </a:r>
            <a:r>
              <a:rPr lang="zh-CN" altLang="en-US" b="0" dirty="0" smtClean="0"/>
              <a:t>中是通过动态改变</a:t>
            </a:r>
            <a:r>
              <a:rPr lang="en-US" altLang="zh-CN" b="0" dirty="0" err="1" smtClean="0"/>
              <a:t>apk</a:t>
            </a:r>
            <a:r>
              <a:rPr lang="zh-CN" altLang="en-US" b="0" dirty="0" smtClean="0"/>
              <a:t>语言的方式进行修改：</a:t>
            </a:r>
            <a:endParaRPr lang="en-US" altLang="zh-CN" b="0" dirty="0" smtClean="0"/>
          </a:p>
          <a:p>
            <a:r>
              <a:rPr lang="en-US" altLang="zh-CN" b="0" dirty="0"/>
              <a:t>public void </a:t>
            </a:r>
            <a:r>
              <a:rPr lang="en-US" altLang="zh-CN" b="0" dirty="0" err="1"/>
              <a:t>switchLanguage</a:t>
            </a:r>
            <a:r>
              <a:rPr lang="en-US" altLang="zh-CN" b="0" dirty="0"/>
              <a:t>(Locale locale) {</a:t>
            </a:r>
          </a:p>
          <a:p>
            <a:r>
              <a:rPr lang="en-US" altLang="zh-CN" b="0" dirty="0"/>
              <a:t>        Resources </a:t>
            </a:r>
            <a:r>
              <a:rPr lang="en-US" altLang="zh-CN" b="0" dirty="0" err="1"/>
              <a:t>resources</a:t>
            </a:r>
            <a:r>
              <a:rPr lang="en-US" altLang="zh-CN" b="0" dirty="0"/>
              <a:t> = </a:t>
            </a:r>
            <a:r>
              <a:rPr lang="en-US" altLang="zh-CN" b="0" dirty="0" err="1"/>
              <a:t>getResources</a:t>
            </a:r>
            <a:r>
              <a:rPr lang="en-US" altLang="zh-CN" b="0" dirty="0"/>
              <a:t>();</a:t>
            </a:r>
          </a:p>
          <a:p>
            <a:r>
              <a:rPr lang="en-US" altLang="zh-CN" b="0" dirty="0"/>
              <a:t>        Configuration </a:t>
            </a:r>
            <a:r>
              <a:rPr lang="en-US" altLang="zh-CN" b="0" dirty="0" err="1"/>
              <a:t>config</a:t>
            </a:r>
            <a:r>
              <a:rPr lang="en-US" altLang="zh-CN" b="0" dirty="0"/>
              <a:t> = </a:t>
            </a:r>
            <a:r>
              <a:rPr lang="en-US" altLang="zh-CN" b="0" dirty="0" err="1"/>
              <a:t>resources.getConfiguration</a:t>
            </a:r>
            <a:r>
              <a:rPr lang="en-US" altLang="zh-CN" b="0" dirty="0"/>
              <a:t>();</a:t>
            </a:r>
          </a:p>
          <a:p>
            <a:r>
              <a:rPr lang="en-US" altLang="zh-CN" b="0" dirty="0"/>
              <a:t>        </a:t>
            </a:r>
            <a:r>
              <a:rPr lang="en-US" altLang="zh-CN" b="0" dirty="0" err="1"/>
              <a:t>DisplayMetrics</a:t>
            </a:r>
            <a:r>
              <a:rPr lang="en-US" altLang="zh-CN" b="0" dirty="0"/>
              <a:t> </a:t>
            </a:r>
            <a:r>
              <a:rPr lang="en-US" altLang="zh-CN" b="0" dirty="0" err="1"/>
              <a:t>dm</a:t>
            </a:r>
            <a:r>
              <a:rPr lang="en-US" altLang="zh-CN" b="0" dirty="0"/>
              <a:t> = </a:t>
            </a:r>
            <a:r>
              <a:rPr lang="en-US" altLang="zh-CN" b="0" dirty="0" err="1"/>
              <a:t>resources.getDisplayMetrics</a:t>
            </a:r>
            <a:r>
              <a:rPr lang="en-US" altLang="zh-CN" b="0" dirty="0"/>
              <a:t>();</a:t>
            </a:r>
          </a:p>
          <a:p>
            <a:r>
              <a:rPr lang="en-US" altLang="zh-CN" b="0" dirty="0"/>
              <a:t>        </a:t>
            </a:r>
            <a:r>
              <a:rPr lang="en-US" altLang="zh-CN" b="0" dirty="0" err="1"/>
              <a:t>config.locale</a:t>
            </a:r>
            <a:r>
              <a:rPr lang="en-US" altLang="zh-CN" b="0" dirty="0"/>
              <a:t> = locale; </a:t>
            </a:r>
          </a:p>
          <a:p>
            <a:r>
              <a:rPr lang="en-US" altLang="zh-CN" b="0" dirty="0"/>
              <a:t>        </a:t>
            </a:r>
            <a:r>
              <a:rPr lang="en-US" altLang="zh-CN" b="0" dirty="0" err="1"/>
              <a:t>resources.updateConfiguration</a:t>
            </a:r>
            <a:r>
              <a:rPr lang="en-US" altLang="zh-CN" b="0" dirty="0"/>
              <a:t>(</a:t>
            </a:r>
            <a:r>
              <a:rPr lang="en-US" altLang="zh-CN" b="0" dirty="0" err="1"/>
              <a:t>config</a:t>
            </a:r>
            <a:r>
              <a:rPr lang="en-US" altLang="zh-CN" b="0" dirty="0"/>
              <a:t>, </a:t>
            </a:r>
            <a:r>
              <a:rPr lang="en-US" altLang="zh-CN" b="0" dirty="0" err="1"/>
              <a:t>dm</a:t>
            </a:r>
            <a:r>
              <a:rPr lang="en-US" altLang="zh-CN" b="0" dirty="0"/>
              <a:t>);</a:t>
            </a:r>
          </a:p>
          <a:p>
            <a:r>
              <a:rPr lang="en-US" altLang="zh-CN" b="0" dirty="0"/>
              <a:t>    </a:t>
            </a:r>
            <a:r>
              <a:rPr lang="en-US" altLang="zh-CN" b="0" dirty="0" smtClean="0"/>
              <a:t>}</a:t>
            </a:r>
          </a:p>
          <a:p>
            <a:r>
              <a:rPr lang="zh-CN" altLang="en-US" b="0" dirty="0"/>
              <a:t>并且需要</a:t>
            </a:r>
            <a:r>
              <a:rPr lang="zh-CN" altLang="en-US" b="0" dirty="0" smtClean="0"/>
              <a:t>监听语言变化广播，随时切换语言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16804839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注意事项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7</a:t>
            </a:r>
            <a:r>
              <a:rPr lang="zh-CN" altLang="en-US" b="0" dirty="0"/>
              <a:t>、</a:t>
            </a:r>
            <a:r>
              <a:rPr lang="en-US" altLang="zh-CN" b="0" dirty="0"/>
              <a:t>CIT</a:t>
            </a:r>
            <a:r>
              <a:rPr lang="zh-CN" altLang="en-US" b="0" dirty="0"/>
              <a:t>中直接调用高通提供的</a:t>
            </a:r>
            <a:r>
              <a:rPr lang="en-US" altLang="zh-CN" b="0" dirty="0"/>
              <a:t>jar</a:t>
            </a:r>
            <a:r>
              <a:rPr lang="zh-CN" altLang="en-US" b="0" dirty="0"/>
              <a:t>接口，比如</a:t>
            </a:r>
            <a:r>
              <a:rPr lang="en-US" altLang="zh-CN" b="0" dirty="0"/>
              <a:t>NV</a:t>
            </a:r>
            <a:r>
              <a:rPr lang="zh-CN" altLang="en-US" b="0" dirty="0"/>
              <a:t>读写需要的</a:t>
            </a:r>
            <a:r>
              <a:rPr lang="en-US" altLang="zh-CN" b="0" dirty="0" err="1"/>
              <a:t>QcRilHook</a:t>
            </a:r>
            <a:r>
              <a:rPr lang="zh-CN" altLang="en-US" b="0" dirty="0"/>
              <a:t>库</a:t>
            </a:r>
            <a:r>
              <a:rPr lang="zh-CN" altLang="en-US" b="0" dirty="0" smtClean="0"/>
              <a:t>调用</a:t>
            </a:r>
            <a:r>
              <a:rPr lang="zh-CN" altLang="en-US" b="0" dirty="0"/>
              <a:t>：</a:t>
            </a:r>
            <a:r>
              <a:rPr lang="en-US" altLang="zh-CN" b="0" dirty="0" smtClean="0"/>
              <a:t>1</a:t>
            </a:r>
            <a:r>
              <a:rPr lang="en-US" altLang="zh-CN" b="0" dirty="0"/>
              <a:t>)</a:t>
            </a:r>
            <a:r>
              <a:rPr lang="zh-CN" altLang="en-US" b="0" dirty="0"/>
              <a:t>首先找到需要引用的</a:t>
            </a:r>
            <a:r>
              <a:rPr lang="en-US" altLang="zh-CN" b="0" dirty="0"/>
              <a:t>jar</a:t>
            </a:r>
            <a:r>
              <a:rPr lang="zh-CN" altLang="en-US" b="0" dirty="0"/>
              <a:t>文件位置：一般在</a:t>
            </a:r>
            <a:r>
              <a:rPr lang="en-US" altLang="zh-CN" b="0" dirty="0"/>
              <a:t>out/target/common/</a:t>
            </a:r>
            <a:r>
              <a:rPr lang="en-US" altLang="zh-CN" b="0" dirty="0" err="1"/>
              <a:t>obj</a:t>
            </a:r>
            <a:r>
              <a:rPr lang="en-US" altLang="zh-CN" b="0" dirty="0"/>
              <a:t>/JAVA_LIBRARIE</a:t>
            </a:r>
            <a:r>
              <a:rPr lang="zh-CN" altLang="en-US" b="0" dirty="0"/>
              <a:t>下寻找，比如</a:t>
            </a:r>
            <a:r>
              <a:rPr lang="en-US" altLang="zh-CN" b="0" dirty="0"/>
              <a:t>out/target/common/</a:t>
            </a:r>
            <a:r>
              <a:rPr lang="en-US" altLang="zh-CN" b="0" dirty="0" err="1"/>
              <a:t>obj</a:t>
            </a:r>
            <a:r>
              <a:rPr lang="en-US" altLang="zh-CN" b="0" dirty="0"/>
              <a:t>/JAVA_LIBRARIE/ </a:t>
            </a:r>
            <a:r>
              <a:rPr lang="en-US" altLang="zh-CN" b="0" dirty="0" err="1"/>
              <a:t>qcrilhook_intermediates</a:t>
            </a:r>
            <a:r>
              <a:rPr lang="zh-CN" altLang="en-US" b="0" dirty="0"/>
              <a:t>，将其目录下</a:t>
            </a:r>
            <a:r>
              <a:rPr lang="en-US" altLang="zh-CN" b="0" dirty="0"/>
              <a:t>classess.jar jar</a:t>
            </a:r>
            <a:r>
              <a:rPr lang="zh-CN" altLang="en-US" b="0" dirty="0"/>
              <a:t>包放置</a:t>
            </a:r>
            <a:r>
              <a:rPr lang="en-US" altLang="zh-CN" b="0" dirty="0" err="1"/>
              <a:t>apk</a:t>
            </a:r>
            <a:r>
              <a:rPr lang="zh-CN" altLang="en-US" b="0" dirty="0"/>
              <a:t>的根目录</a:t>
            </a:r>
          </a:p>
          <a:p>
            <a:r>
              <a:rPr lang="en-US" altLang="zh-CN" b="0" dirty="0"/>
              <a:t>2)</a:t>
            </a:r>
            <a:r>
              <a:rPr lang="zh-CN" altLang="en-US" b="0" dirty="0"/>
              <a:t>在</a:t>
            </a:r>
            <a:r>
              <a:rPr lang="en-US" altLang="zh-CN" b="0" dirty="0" err="1"/>
              <a:t>apk</a:t>
            </a:r>
            <a:r>
              <a:rPr lang="zh-CN" altLang="en-US" b="0" dirty="0"/>
              <a:t>的</a:t>
            </a:r>
            <a:r>
              <a:rPr lang="en-US" altLang="zh-CN" b="0" dirty="0"/>
              <a:t>Android.mk</a:t>
            </a:r>
            <a:r>
              <a:rPr lang="zh-CN" altLang="en-US" b="0" dirty="0"/>
              <a:t>作如下修改：</a:t>
            </a:r>
            <a:endParaRPr lang="en-US" altLang="zh-CN" b="0" dirty="0"/>
          </a:p>
          <a:p>
            <a:r>
              <a:rPr lang="en-US" altLang="zh-CN" sz="1000" b="0" dirty="0"/>
              <a:t>LOCAL_JAVA_LIBRARIES := telephony-common</a:t>
            </a:r>
          </a:p>
          <a:p>
            <a:r>
              <a:rPr lang="en-US" altLang="zh-CN" sz="1000" b="0" dirty="0">
                <a:solidFill>
                  <a:srgbClr val="FF0000"/>
                </a:solidFill>
              </a:rPr>
              <a:t>LOCAL_STATIC_JAVA_LIBRARIES := </a:t>
            </a:r>
            <a:r>
              <a:rPr lang="en-US" altLang="zh-CN" sz="1000" b="0" dirty="0" err="1">
                <a:solidFill>
                  <a:srgbClr val="FF0000"/>
                </a:solidFill>
              </a:rPr>
              <a:t>qcrilhookjar</a:t>
            </a:r>
            <a:endParaRPr lang="en-US" altLang="zh-CN" sz="1000" b="0" dirty="0">
              <a:solidFill>
                <a:srgbClr val="FF0000"/>
              </a:solidFill>
            </a:endParaRPr>
          </a:p>
          <a:p>
            <a:r>
              <a:rPr lang="en-US" altLang="zh-CN" sz="1000" b="0" dirty="0"/>
              <a:t>……</a:t>
            </a:r>
          </a:p>
          <a:p>
            <a:r>
              <a:rPr lang="en-US" altLang="zh-CN" sz="1000" b="0" dirty="0"/>
              <a:t>include $(BUILD_PACKAGE)</a:t>
            </a:r>
          </a:p>
          <a:p>
            <a:r>
              <a:rPr lang="en-US" altLang="zh-CN" sz="1000" b="0" dirty="0">
                <a:solidFill>
                  <a:srgbClr val="FF0000"/>
                </a:solidFill>
              </a:rPr>
              <a:t>include $(CLEAR_VARS)</a:t>
            </a:r>
          </a:p>
          <a:p>
            <a:r>
              <a:rPr lang="en-US" altLang="zh-CN" sz="1000" b="0" dirty="0">
                <a:solidFill>
                  <a:srgbClr val="FF0000"/>
                </a:solidFill>
              </a:rPr>
              <a:t>LOCAL_PREBUILT_STATIC_JAVA_LIBRARIES := </a:t>
            </a:r>
            <a:r>
              <a:rPr lang="en-US" altLang="zh-CN" sz="1000" b="0" dirty="0" err="1">
                <a:solidFill>
                  <a:srgbClr val="FF0000"/>
                </a:solidFill>
              </a:rPr>
              <a:t>qcrilhookjar:classes.jar</a:t>
            </a:r>
            <a:endParaRPr lang="en-US" altLang="zh-CN" sz="1000" b="0" dirty="0">
              <a:solidFill>
                <a:srgbClr val="FF0000"/>
              </a:solidFill>
            </a:endParaRPr>
          </a:p>
          <a:p>
            <a:r>
              <a:rPr lang="en-US" altLang="zh-CN" sz="1000" b="0" dirty="0">
                <a:solidFill>
                  <a:srgbClr val="FF0000"/>
                </a:solidFill>
              </a:rPr>
              <a:t>include $(BUILD_MULTI_PREBUILT)</a:t>
            </a:r>
          </a:p>
          <a:p>
            <a:r>
              <a:rPr lang="zh-CN" altLang="en-US" b="0" dirty="0"/>
              <a:t>在</a:t>
            </a:r>
            <a:r>
              <a:rPr lang="en-US" altLang="zh-CN" b="0" dirty="0" err="1"/>
              <a:t>apk</a:t>
            </a:r>
            <a:r>
              <a:rPr lang="zh-CN" altLang="en-US" b="0" dirty="0"/>
              <a:t>中就按正常使用，</a:t>
            </a:r>
            <a:r>
              <a:rPr lang="en-US" altLang="zh-CN" b="0" dirty="0"/>
              <a:t>AndroidManifest.xml</a:t>
            </a:r>
            <a:r>
              <a:rPr lang="zh-CN" altLang="en-US" b="0" dirty="0"/>
              <a:t>中添加</a:t>
            </a:r>
            <a:r>
              <a:rPr lang="en-US" altLang="zh-CN" b="0" dirty="0"/>
              <a:t>&lt;uses-library </a:t>
            </a:r>
            <a:r>
              <a:rPr lang="en-US" altLang="zh-CN" b="0" dirty="0" err="1"/>
              <a:t>android:name</a:t>
            </a:r>
            <a:r>
              <a:rPr lang="en-US" altLang="zh-CN" b="0" dirty="0"/>
              <a:t>="</a:t>
            </a:r>
            <a:r>
              <a:rPr lang="en-US" altLang="zh-CN" b="0" dirty="0" err="1"/>
              <a:t>com.qualcomm.qcrilhook</a:t>
            </a:r>
            <a:r>
              <a:rPr lang="en-US" altLang="zh-CN" b="0" dirty="0"/>
              <a:t>" /&gt;</a:t>
            </a:r>
          </a:p>
          <a:p>
            <a:r>
              <a:rPr lang="en-US" altLang="zh-CN" b="0" dirty="0"/>
              <a:t>Java</a:t>
            </a:r>
            <a:r>
              <a:rPr lang="zh-CN" altLang="en-US" b="0" dirty="0"/>
              <a:t>文件中导入</a:t>
            </a:r>
            <a:r>
              <a:rPr lang="en-US" altLang="zh-CN" b="0" dirty="0"/>
              <a:t>import </a:t>
            </a:r>
            <a:r>
              <a:rPr lang="en-US" altLang="zh-CN" b="0" dirty="0" err="1"/>
              <a:t>com.qualcomm.qcrilhook.QcRilHook</a:t>
            </a:r>
            <a:r>
              <a:rPr lang="en-US" altLang="zh-CN" b="0" dirty="0"/>
              <a:t>;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942669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注意事项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8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CIT</a:t>
            </a:r>
            <a:r>
              <a:rPr lang="zh-CN" altLang="en-US" b="0" dirty="0"/>
              <a:t>测试结果的</a:t>
            </a:r>
            <a:r>
              <a:rPr lang="zh-CN" altLang="en-US" b="0" dirty="0" smtClean="0"/>
              <a:t>保存：首先是其结果保存的地方要求的是不可消失的，不管是开机还是</a:t>
            </a:r>
            <a:r>
              <a:rPr lang="en-US" altLang="zh-CN" b="0" dirty="0" smtClean="0"/>
              <a:t>down</a:t>
            </a:r>
            <a:r>
              <a:rPr lang="zh-CN" altLang="en-US" b="0" dirty="0" smtClean="0"/>
              <a:t>完版本，测试的结果不能消失。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种方式：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、保存在</a:t>
            </a:r>
            <a:r>
              <a:rPr lang="en-US" altLang="zh-CN" b="0" dirty="0" smtClean="0"/>
              <a:t>NV</a:t>
            </a:r>
            <a:r>
              <a:rPr lang="zh-CN" altLang="en-US" b="0" dirty="0" smtClean="0"/>
              <a:t>中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前提是</a:t>
            </a:r>
            <a:r>
              <a:rPr lang="en-US" altLang="zh-CN" b="0" dirty="0" smtClean="0"/>
              <a:t>NV</a:t>
            </a:r>
            <a:r>
              <a:rPr lang="zh-CN" altLang="en-US" b="0" dirty="0" smtClean="0"/>
              <a:t>读写</a:t>
            </a:r>
            <a:r>
              <a:rPr lang="en-US" altLang="zh-CN" b="0" dirty="0" smtClean="0"/>
              <a:t>AP/BP</a:t>
            </a:r>
            <a:r>
              <a:rPr lang="zh-CN" altLang="en-US" b="0" dirty="0" smtClean="0"/>
              <a:t>侧都是已经</a:t>
            </a:r>
            <a:r>
              <a:rPr lang="en-US" altLang="zh-CN" b="0" dirty="0" smtClean="0"/>
              <a:t>OK</a:t>
            </a:r>
            <a:r>
              <a:rPr lang="zh-CN" altLang="en-US" b="0" dirty="0" smtClean="0"/>
              <a:t>的，可以考虑这种方式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、保存在不可擦除区域，需要驱动新建出一个分区，我们这边只需将结果保存在这个区域即可。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5352211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643182"/>
            <a:ext cx="2500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Q&amp;A</a:t>
            </a:r>
            <a:endParaRPr lang="zh-CN" altLang="en-US" sz="6600" dirty="0"/>
          </a:p>
        </p:txBody>
      </p: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2786058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tx2"/>
                </a:solidFill>
                <a:latin typeface="+mn-lt"/>
                <a:ea typeface="方正兰亭黑_GB18030" pitchFamily="2" charset="-122"/>
              </a:rPr>
              <a:t>THANK  YOU</a:t>
            </a:r>
            <a:endParaRPr lang="zh-CN" altLang="en-US" sz="4800" dirty="0" smtClean="0">
              <a:solidFill>
                <a:schemeClr val="tx2"/>
              </a:solidFill>
              <a:latin typeface="+mn-lt"/>
              <a:ea typeface="方正兰亭黑_GB18030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1571612"/>
            <a:ext cx="40005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一</a:t>
            </a:r>
            <a:r>
              <a:rPr lang="en-US" altLang="zh-CN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.</a:t>
            </a:r>
            <a:r>
              <a:rPr lang="zh-CN" altLang="en-US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什么是</a:t>
            </a:r>
            <a:r>
              <a:rPr lang="en-US" altLang="zh-CN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CIT</a:t>
            </a:r>
          </a:p>
          <a:p>
            <a:pPr algn="ctr"/>
            <a:endParaRPr lang="en-US" altLang="zh-CN" sz="320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r>
              <a:rPr lang="zh-CN" altLang="en-US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二</a:t>
            </a:r>
            <a:r>
              <a:rPr lang="en-US" altLang="zh-CN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.CIT</a:t>
            </a:r>
            <a:r>
              <a:rPr lang="zh-CN" altLang="en-US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的基本框架</a:t>
            </a:r>
            <a:endParaRPr lang="en-US" altLang="zh-CN" sz="320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endParaRPr lang="en-US" altLang="zh-CN" sz="320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r>
              <a:rPr lang="zh-CN" altLang="en-US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三</a:t>
            </a:r>
            <a:r>
              <a:rPr lang="en-US" altLang="zh-CN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.</a:t>
            </a:r>
            <a:r>
              <a:rPr lang="zh-CN" altLang="en-US" sz="320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注意事项</a:t>
            </a:r>
            <a:endParaRPr lang="en-US" altLang="zh-CN" sz="320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endParaRPr lang="en-US" altLang="zh-CN" sz="320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endParaRPr lang="en-US" altLang="zh-CN" sz="320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endParaRPr lang="en-US" altLang="zh-CN" sz="320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endParaRPr lang="en-US" altLang="zh-CN" sz="320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endParaRPr lang="en-US" altLang="zh-CN" sz="320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endParaRPr lang="zh-CN" altLang="en-US" sz="3200" dirty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什么是</a:t>
            </a:r>
            <a:r>
              <a:rPr lang="en-US" altLang="zh-CN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CIT</a:t>
            </a:r>
            <a:endParaRPr lang="en-US" altLang="zh-CN" sz="3200" dirty="0" smtClean="0">
              <a:solidFill>
                <a:schemeClr val="tx2"/>
              </a:solidFill>
              <a:latin typeface="方正兰亭黑_GB18030" pitchFamily="2" charset="-122"/>
              <a:ea typeface="方正兰亭黑_GB1803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        </a:t>
            </a:r>
            <a:endParaRPr lang="en-US" altLang="zh-CN" b="0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    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CIT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主要是用来在产品出货前检测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产品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的各个硬件功能指标是否正常的一款应用，比如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LCD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，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Camera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，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BT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，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Wifi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，传感器等。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    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工厂在使用时要求的是快速而准确，所以当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一项测试结束后，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会自动进入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下一项测试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，不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需要经人工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操作。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    CIT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方正兰亭黑_GB18030" pitchFamily="2" charset="-122"/>
                <a:ea typeface="方正兰亭黑_GB18030" pitchFamily="2" charset="-122"/>
              </a:rPr>
              <a:t>的一般需求如表格：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方正兰亭黑_GB18030" pitchFamily="2" charset="-122"/>
              <a:ea typeface="方正兰亭黑_GB18030" pitchFamily="2" charset="-122"/>
            </a:endParaRPr>
          </a:p>
          <a:p>
            <a:endParaRPr lang="zh-CN" altLang="en-US" b="0" dirty="0" smtClean="0"/>
          </a:p>
          <a:p>
            <a:endParaRPr lang="zh-CN" altLang="en-US" b="0" dirty="0" smtClean="0"/>
          </a:p>
          <a:p>
            <a:endParaRPr lang="zh-CN" altLang="en-US" b="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200823"/>
              </p:ext>
            </p:extLst>
          </p:nvPr>
        </p:nvGraphicFramePr>
        <p:xfrm>
          <a:off x="4067944" y="371703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7944" y="371703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CIT</a:t>
            </a:r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的</a:t>
            </a:r>
            <a:r>
              <a:rPr lang="zh-CN" altLang="en-US" sz="3200" dirty="0" smtClean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基本框架</a:t>
            </a:r>
            <a:endParaRPr lang="zh-CN" altLang="en-US" sz="3200" dirty="0">
              <a:solidFill>
                <a:schemeClr val="tx2"/>
              </a:solidFill>
              <a:latin typeface="方正兰亭黑_GB18030" pitchFamily="2" charset="-122"/>
              <a:ea typeface="方正兰亭黑_GB1803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1</a:t>
            </a:r>
            <a:r>
              <a:rPr lang="zh-CN" altLang="en-US" b="0" dirty="0" smtClean="0"/>
              <a:t>、一般</a:t>
            </a:r>
            <a:r>
              <a:rPr lang="en-US" altLang="zh-CN" b="0" dirty="0" smtClean="0"/>
              <a:t>CIT</a:t>
            </a:r>
            <a:r>
              <a:rPr lang="zh-CN" altLang="en-US" b="0" dirty="0" smtClean="0"/>
              <a:t>在</a:t>
            </a:r>
            <a:r>
              <a:rPr lang="en-US" altLang="zh-CN" b="0" dirty="0" smtClean="0"/>
              <a:t>user/</a:t>
            </a:r>
            <a:r>
              <a:rPr lang="en-US" altLang="zh-CN" b="0" dirty="0" err="1" smtClean="0"/>
              <a:t>eng</a:t>
            </a:r>
            <a:r>
              <a:rPr lang="zh-CN" altLang="en-US" b="0" dirty="0" smtClean="0"/>
              <a:t>版本都存在，</a:t>
            </a:r>
            <a:endParaRPr lang="en-US" altLang="zh-CN" b="0" dirty="0" smtClean="0"/>
          </a:p>
          <a:p>
            <a:r>
              <a:rPr lang="en-US" altLang="zh-CN" b="0" dirty="0" smtClean="0"/>
              <a:t>      </a:t>
            </a:r>
            <a:r>
              <a:rPr lang="en-US" altLang="zh-CN" b="0" dirty="0" err="1" smtClean="0"/>
              <a:t>eng</a:t>
            </a:r>
            <a:r>
              <a:rPr lang="zh-CN" altLang="en-US" b="0" dirty="0" smtClean="0"/>
              <a:t>有图标，</a:t>
            </a:r>
            <a:r>
              <a:rPr lang="en-US" altLang="zh-CN" b="0" dirty="0" smtClean="0"/>
              <a:t>user</a:t>
            </a:r>
            <a:r>
              <a:rPr lang="zh-CN" altLang="en-US" b="0" dirty="0" smtClean="0"/>
              <a:t>中通过暗码进入</a:t>
            </a:r>
            <a:endParaRPr lang="en-US" altLang="zh-CN" b="0" dirty="0" smtClean="0"/>
          </a:p>
          <a:p>
            <a:r>
              <a:rPr lang="en-US" altLang="zh-CN" b="0" dirty="0" smtClean="0"/>
              <a:t>      (lf4701:#*#*98743#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Phoebe:####1111#)</a:t>
            </a:r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、</a:t>
            </a:r>
            <a:r>
              <a:rPr lang="zh-CN" altLang="en-US" b="0" dirty="0"/>
              <a:t>路径：</a:t>
            </a:r>
            <a:r>
              <a:rPr lang="en-US" altLang="zh-CN" b="0" dirty="0" smtClean="0"/>
              <a:t>android\packages\apps\</a:t>
            </a:r>
            <a:r>
              <a:rPr lang="en-US" altLang="zh-CN" b="0" dirty="0" err="1" smtClean="0"/>
              <a:t>FactoryTest</a:t>
            </a:r>
            <a:endParaRPr lang="en-US" altLang="zh-CN" b="0" dirty="0" smtClean="0"/>
          </a:p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、进入路径，如右图：</a:t>
            </a:r>
            <a:endParaRPr lang="en-US" altLang="zh-CN" b="0" dirty="0" smtClean="0"/>
          </a:p>
          <a:p>
            <a:r>
              <a:rPr lang="en-US" altLang="zh-CN" b="0" dirty="0"/>
              <a:t> </a:t>
            </a:r>
            <a:r>
              <a:rPr lang="en-US" altLang="zh-CN" b="0" dirty="0" smtClean="0"/>
              <a:t>     1) Android.mk</a:t>
            </a:r>
            <a:r>
              <a:rPr lang="zh-CN" altLang="en-US" b="0" dirty="0" smtClean="0"/>
              <a:t>文件中通过以下语句控制</a:t>
            </a:r>
            <a:r>
              <a:rPr lang="en-US" altLang="zh-CN" b="0" dirty="0" err="1" smtClean="0"/>
              <a:t>eng</a:t>
            </a:r>
            <a:r>
              <a:rPr lang="en-US" altLang="zh-CN" b="0" dirty="0" smtClean="0"/>
              <a:t>/user</a:t>
            </a:r>
            <a:r>
              <a:rPr lang="zh-CN" altLang="en-US" b="0" dirty="0" smtClean="0"/>
              <a:t>版本</a:t>
            </a:r>
            <a:endParaRPr lang="en-US" altLang="zh-CN" b="0" dirty="0" smtClean="0"/>
          </a:p>
          <a:p>
            <a:r>
              <a:rPr lang="zh-CN" altLang="en-US" b="0" dirty="0" smtClean="0"/>
              <a:t>编译的不同配置文件</a:t>
            </a:r>
            <a:r>
              <a:rPr lang="en-US" altLang="zh-CN" b="0" dirty="0"/>
              <a:t>(</a:t>
            </a:r>
            <a:r>
              <a:rPr lang="en-US" altLang="zh-CN" b="0" dirty="0" smtClean="0"/>
              <a:t>AndroidManifest.xml)</a:t>
            </a:r>
          </a:p>
          <a:p>
            <a:r>
              <a:rPr lang="en-US" altLang="zh-CN" sz="1100" b="0" dirty="0" smtClean="0"/>
              <a:t>          </a:t>
            </a:r>
            <a:r>
              <a:rPr lang="en-US" altLang="zh-CN" sz="1100" b="0" dirty="0" err="1" smtClean="0"/>
              <a:t>ifneq</a:t>
            </a:r>
            <a:r>
              <a:rPr lang="en-US" altLang="zh-CN" sz="1100" b="0" dirty="0" smtClean="0"/>
              <a:t> (, $(</a:t>
            </a:r>
            <a:r>
              <a:rPr lang="en-US" altLang="zh-CN" sz="1100" b="0" dirty="0" err="1" smtClean="0"/>
              <a:t>findstring</a:t>
            </a:r>
            <a:r>
              <a:rPr lang="en-US" altLang="zh-CN" sz="1100" b="0" dirty="0" smtClean="0"/>
              <a:t> "$(TARGET_BUILD_VARIANT)", "</a:t>
            </a:r>
            <a:r>
              <a:rPr lang="en-US" altLang="zh-CN" sz="1100" b="0" dirty="0" err="1" smtClean="0"/>
              <a:t>eng</a:t>
            </a:r>
            <a:r>
              <a:rPr lang="en-US" altLang="zh-CN" sz="1100" b="0" dirty="0" smtClean="0"/>
              <a:t>" "</a:t>
            </a:r>
            <a:r>
              <a:rPr lang="en-US" altLang="zh-CN" sz="1100" b="0" dirty="0" err="1" smtClean="0"/>
              <a:t>userdebug</a:t>
            </a:r>
            <a:r>
              <a:rPr lang="en-US" altLang="zh-CN" sz="1100" b="0" dirty="0" smtClean="0"/>
              <a:t>"))</a:t>
            </a:r>
          </a:p>
          <a:p>
            <a:r>
              <a:rPr lang="en-US" altLang="zh-CN" sz="1100" b="0" dirty="0" smtClean="0"/>
              <a:t>          LOCAL_MANIFEST_FILE := </a:t>
            </a:r>
            <a:r>
              <a:rPr lang="en-US" altLang="zh-CN" sz="1100" b="0" dirty="0" err="1" smtClean="0"/>
              <a:t>eng</a:t>
            </a:r>
            <a:r>
              <a:rPr lang="en-US" altLang="zh-CN" sz="1100" b="0" dirty="0" smtClean="0"/>
              <a:t>/AndroidManifest.xml</a:t>
            </a:r>
          </a:p>
          <a:p>
            <a:r>
              <a:rPr lang="en-US" altLang="zh-CN" sz="1100" b="0" dirty="0" smtClean="0"/>
              <a:t>          else</a:t>
            </a:r>
          </a:p>
          <a:p>
            <a:r>
              <a:rPr lang="en-US" altLang="zh-CN" sz="1100" b="0" dirty="0" smtClean="0"/>
              <a:t>          LOCAL_MANIFEST_FILE := user/AndroidManifest.xml</a:t>
            </a:r>
          </a:p>
          <a:p>
            <a:r>
              <a:rPr lang="en-US" altLang="zh-CN" sz="1100" b="0" dirty="0"/>
              <a:t> </a:t>
            </a:r>
            <a:r>
              <a:rPr lang="en-US" altLang="zh-CN" sz="1100" b="0" dirty="0" smtClean="0"/>
              <a:t>         </a:t>
            </a:r>
            <a:r>
              <a:rPr lang="en-US" altLang="zh-CN" sz="1100" b="0" dirty="0" err="1" smtClean="0"/>
              <a:t>endif</a:t>
            </a:r>
            <a:endParaRPr lang="en-US" altLang="zh-CN" sz="1100" b="0" dirty="0" smtClean="0"/>
          </a:p>
          <a:p>
            <a:r>
              <a:rPr lang="en-US" altLang="zh-CN" b="0" dirty="0" smtClean="0"/>
              <a:t>      2) </a:t>
            </a:r>
            <a:r>
              <a:rPr lang="zh-CN" altLang="en-US" b="0" dirty="0" smtClean="0"/>
              <a:t>右图中</a:t>
            </a:r>
            <a:r>
              <a:rPr lang="en-US" altLang="zh-CN" b="0" dirty="0" err="1" smtClean="0"/>
              <a:t>eng</a:t>
            </a:r>
            <a:r>
              <a:rPr lang="en-US" altLang="zh-CN" b="0" dirty="0" smtClean="0"/>
              <a:t>/user</a:t>
            </a:r>
            <a:r>
              <a:rPr lang="zh-CN" altLang="en-US" b="0" dirty="0" smtClean="0"/>
              <a:t>目录下的</a:t>
            </a:r>
            <a:r>
              <a:rPr lang="en-US" altLang="zh-CN" b="0" dirty="0" smtClean="0"/>
              <a:t>AndroidManifest.xml</a:t>
            </a:r>
          </a:p>
          <a:p>
            <a:r>
              <a:rPr lang="zh-CN" altLang="en-US" b="0" dirty="0" smtClean="0"/>
              <a:t>      配置文件分别控制</a:t>
            </a:r>
            <a:r>
              <a:rPr lang="en-US" altLang="zh-CN" b="0" dirty="0" err="1" smtClean="0"/>
              <a:t>eng</a:t>
            </a:r>
            <a:r>
              <a:rPr lang="en-US" altLang="zh-CN" b="0" dirty="0" smtClean="0"/>
              <a:t>/user</a:t>
            </a:r>
            <a:r>
              <a:rPr lang="zh-CN" altLang="en-US" b="0" dirty="0" smtClean="0"/>
              <a:t>版本的图标显示问题</a:t>
            </a:r>
            <a:endParaRPr lang="en-US" altLang="zh-CN" b="0" dirty="0" smtClean="0"/>
          </a:p>
          <a:p>
            <a:r>
              <a:rPr lang="en-US" altLang="zh-CN" sz="1100" b="0" dirty="0"/>
              <a:t>      </a:t>
            </a:r>
            <a:r>
              <a:rPr lang="en-US" altLang="zh-CN" sz="1100" b="0" dirty="0" smtClean="0"/>
              <a:t>    &lt;</a:t>
            </a:r>
            <a:r>
              <a:rPr lang="en-US" altLang="zh-CN" sz="1100" b="0" dirty="0"/>
              <a:t>intent-filter&gt; 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          &lt;</a:t>
            </a:r>
            <a:r>
              <a:rPr lang="en-US" altLang="zh-CN" sz="1100" b="0" dirty="0"/>
              <a:t>action </a:t>
            </a:r>
            <a:r>
              <a:rPr lang="en-US" altLang="zh-CN" sz="1100" b="0" dirty="0" err="1"/>
              <a:t>android:name</a:t>
            </a:r>
            <a:r>
              <a:rPr lang="en-US" altLang="zh-CN" sz="1100" b="0" dirty="0" smtClean="0"/>
              <a:t>=“</a:t>
            </a:r>
            <a:r>
              <a:rPr lang="en-US" altLang="zh-CN" sz="1100" b="0" dirty="0" err="1" smtClean="0"/>
              <a:t>android.intent.action.MAIN</a:t>
            </a:r>
            <a:r>
              <a:rPr lang="en-US" altLang="zh-CN" sz="1100" b="0" dirty="0" smtClean="0"/>
              <a:t>” /&gt;  //</a:t>
            </a:r>
            <a:r>
              <a:rPr lang="zh-CN" altLang="en-US" sz="1100" b="0" dirty="0" smtClean="0"/>
              <a:t>标示的是主页面</a:t>
            </a:r>
            <a:r>
              <a:rPr lang="en-US" altLang="zh-CN" sz="1100" b="0" dirty="0" smtClean="0"/>
              <a:t> </a:t>
            </a:r>
            <a:endParaRPr lang="en-US" altLang="zh-CN" sz="1100" b="0" dirty="0"/>
          </a:p>
          <a:p>
            <a:r>
              <a:rPr lang="en-US" altLang="zh-CN" sz="1100" b="0" dirty="0" smtClean="0"/>
              <a:t>         &lt;category </a:t>
            </a:r>
            <a:r>
              <a:rPr lang="en-US" altLang="zh-CN" sz="1100" b="0" dirty="0" err="1" smtClean="0"/>
              <a:t>android:name</a:t>
            </a:r>
            <a:r>
              <a:rPr lang="en-US" altLang="zh-CN" sz="1100" b="0" dirty="0" smtClean="0"/>
              <a:t>=“</a:t>
            </a:r>
            <a:r>
              <a:rPr lang="en-US" altLang="zh-CN" sz="1100" b="0" dirty="0" err="1" smtClean="0"/>
              <a:t>android.intent.category.LAUNCHER</a:t>
            </a:r>
            <a:r>
              <a:rPr lang="en-US" altLang="zh-CN" sz="1100" b="0" dirty="0" smtClean="0"/>
              <a:t>” /&gt;  //</a:t>
            </a:r>
            <a:r>
              <a:rPr lang="zh-CN" altLang="en-US" sz="1100" b="0" dirty="0" smtClean="0"/>
              <a:t>有无图标</a:t>
            </a:r>
            <a:endParaRPr lang="en-US" altLang="zh-CN" sz="1100" b="0" dirty="0" smtClean="0"/>
          </a:p>
          <a:p>
            <a:r>
              <a:rPr lang="en-US" altLang="zh-CN" sz="1100" b="0" dirty="0"/>
              <a:t>         &lt;category </a:t>
            </a:r>
            <a:r>
              <a:rPr lang="en-US" altLang="zh-CN" sz="1100" b="0" dirty="0" err="1"/>
              <a:t>android:name</a:t>
            </a:r>
            <a:r>
              <a:rPr lang="en-US" altLang="zh-CN" sz="1100" b="0" dirty="0"/>
              <a:t>="</a:t>
            </a:r>
            <a:r>
              <a:rPr lang="en-US" altLang="zh-CN" sz="1100" b="0" dirty="0" err="1"/>
              <a:t>android.intent.category.DEFAULT</a:t>
            </a:r>
            <a:r>
              <a:rPr lang="en-US" altLang="zh-CN" sz="1100" b="0" dirty="0"/>
              <a:t>" /&gt;  //</a:t>
            </a:r>
            <a:r>
              <a:rPr lang="zh-CN" altLang="en-US" sz="1100" b="0" dirty="0"/>
              <a:t>标示的是主页面 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         &lt;/intent-filter&gt;</a:t>
            </a:r>
          </a:p>
          <a:p>
            <a:r>
              <a:rPr lang="en-US" altLang="zh-CN" sz="1100" b="0" dirty="0"/>
              <a:t> </a:t>
            </a:r>
            <a:r>
              <a:rPr lang="en-US" altLang="zh-CN" sz="1100" b="0" dirty="0" smtClean="0"/>
              <a:t>        </a:t>
            </a:r>
            <a:r>
              <a:rPr lang="en-US" altLang="zh-CN" b="0" dirty="0"/>
              <a:t>3)</a:t>
            </a:r>
            <a:r>
              <a:rPr lang="zh-CN" altLang="en-US" b="0" dirty="0"/>
              <a:t>两个</a:t>
            </a:r>
            <a:r>
              <a:rPr lang="en-US" altLang="zh-CN" b="0" dirty="0"/>
              <a:t>jar</a:t>
            </a:r>
            <a:r>
              <a:rPr lang="zh-CN" altLang="en-US" b="0" dirty="0"/>
              <a:t>文件是</a:t>
            </a:r>
            <a:r>
              <a:rPr lang="en-US" altLang="zh-CN" b="0" dirty="0" err="1"/>
              <a:t>apk</a:t>
            </a:r>
            <a:r>
              <a:rPr lang="zh-CN" altLang="en-US" b="0" dirty="0"/>
              <a:t>中需要用</a:t>
            </a:r>
            <a:r>
              <a:rPr lang="zh-CN" altLang="en-US" b="0" dirty="0" smtClean="0"/>
              <a:t>到，稍后介绍</a:t>
            </a:r>
            <a:endParaRPr lang="en-US" altLang="zh-CN" b="0" dirty="0"/>
          </a:p>
          <a:p>
            <a:endParaRPr lang="zh-CN" altLang="en-US" sz="1100" b="0" dirty="0"/>
          </a:p>
        </p:txBody>
      </p:sp>
      <p:pic>
        <p:nvPicPr>
          <p:cNvPr id="1026" name="Picture 2" descr="C:\Users\qy2064535\AppData\Roaming\feiq\RichOle\264321475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04864"/>
            <a:ext cx="2088232" cy="24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07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CIT</a:t>
            </a:r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的</a:t>
            </a:r>
            <a:r>
              <a:rPr lang="zh-CN" altLang="en-US" sz="3200" dirty="0" smtClean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基本框架</a:t>
            </a:r>
            <a:endParaRPr lang="zh-CN" altLang="en-US" sz="3200" dirty="0">
              <a:solidFill>
                <a:schemeClr val="tx2"/>
              </a:solidFill>
              <a:latin typeface="方正兰亭黑_GB18030" pitchFamily="2" charset="-122"/>
              <a:ea typeface="方正兰亭黑_GB1803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     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、操作：进入</a:t>
            </a:r>
            <a:r>
              <a:rPr lang="en-US" altLang="zh-CN" b="0" dirty="0"/>
              <a:t>CIT</a:t>
            </a:r>
            <a:r>
              <a:rPr lang="zh-CN" altLang="en-US" b="0" dirty="0"/>
              <a:t>，首先出现的是左图</a:t>
            </a:r>
            <a:r>
              <a:rPr lang="zh-CN" altLang="en-US" b="0" dirty="0" smtClean="0"/>
              <a:t>，</a:t>
            </a:r>
            <a:endParaRPr lang="en-US" altLang="zh-CN" b="0" dirty="0" smtClean="0"/>
          </a:p>
          <a:p>
            <a:r>
              <a:rPr lang="zh-CN" altLang="en-US" b="0" dirty="0" smtClean="0"/>
              <a:t>也就是</a:t>
            </a:r>
            <a:r>
              <a:rPr lang="zh-CN" altLang="en-US" b="0" dirty="0"/>
              <a:t>右图</a:t>
            </a:r>
            <a:r>
              <a:rPr lang="zh-CN" altLang="en-US" b="0" dirty="0" smtClean="0"/>
              <a:t>中的</a:t>
            </a:r>
            <a:r>
              <a:rPr lang="zh-CN" altLang="en-US" b="0" dirty="0"/>
              <a:t>第一项测试</a:t>
            </a:r>
            <a:r>
              <a:rPr lang="zh-CN" altLang="en-US" b="0" dirty="0" smtClean="0"/>
              <a:t>，</a:t>
            </a:r>
            <a:endParaRPr lang="en-US" altLang="zh-CN" b="0" dirty="0" smtClean="0"/>
          </a:p>
          <a:p>
            <a:r>
              <a:rPr lang="zh-CN" altLang="en-US" b="0" dirty="0" smtClean="0"/>
              <a:t>测试完后点击</a:t>
            </a:r>
            <a:r>
              <a:rPr lang="zh-CN" altLang="en-US" b="0" dirty="0"/>
              <a:t>通过</a:t>
            </a:r>
            <a:r>
              <a:rPr lang="en-US" altLang="zh-CN" b="0" dirty="0"/>
              <a:t>/</a:t>
            </a:r>
            <a:r>
              <a:rPr lang="zh-CN" altLang="en-US" b="0" dirty="0"/>
              <a:t>失败</a:t>
            </a:r>
            <a:r>
              <a:rPr lang="zh-CN" altLang="en-US" b="0" dirty="0" smtClean="0"/>
              <a:t>后立</a:t>
            </a:r>
            <a:endParaRPr lang="en-US" altLang="zh-CN" b="0" dirty="0" smtClean="0"/>
          </a:p>
          <a:p>
            <a:r>
              <a:rPr lang="zh-CN" altLang="en-US" b="0" dirty="0" smtClean="0"/>
              <a:t>即进入下</a:t>
            </a:r>
            <a:r>
              <a:rPr lang="zh-CN" altLang="en-US" b="0" dirty="0"/>
              <a:t>一个测试</a:t>
            </a:r>
            <a:r>
              <a:rPr lang="zh-CN" altLang="en-US" b="0" dirty="0" smtClean="0"/>
              <a:t>，直到测</a:t>
            </a:r>
            <a:endParaRPr lang="en-US" altLang="zh-CN" b="0" dirty="0" smtClean="0"/>
          </a:p>
          <a:p>
            <a:r>
              <a:rPr lang="zh-CN" altLang="en-US" b="0" dirty="0" smtClean="0"/>
              <a:t>试</a:t>
            </a:r>
            <a:r>
              <a:rPr lang="zh-CN" altLang="en-US" b="0" dirty="0"/>
              <a:t>结束</a:t>
            </a:r>
            <a:r>
              <a:rPr lang="zh-CN" altLang="en-US" b="0" dirty="0" smtClean="0"/>
              <a:t>后才可以看到右图中</a:t>
            </a:r>
            <a:endParaRPr lang="en-US" altLang="zh-CN" b="0" dirty="0" smtClean="0"/>
          </a:p>
          <a:p>
            <a:r>
              <a:rPr lang="zh-CN" altLang="en-US" b="0" dirty="0" smtClean="0"/>
              <a:t>的测试结果，也可以直接点</a:t>
            </a:r>
            <a:endParaRPr lang="en-US" altLang="zh-CN" b="0" dirty="0" smtClean="0"/>
          </a:p>
          <a:p>
            <a:r>
              <a:rPr lang="zh-CN" altLang="en-US" b="0" dirty="0" smtClean="0"/>
              <a:t>返回键，选择其中的任一测</a:t>
            </a:r>
            <a:endParaRPr lang="en-US" altLang="zh-CN" b="0" dirty="0" smtClean="0"/>
          </a:p>
          <a:p>
            <a:r>
              <a:rPr lang="zh-CN" altLang="en-US" b="0" dirty="0" smtClean="0"/>
              <a:t>试项进行测试。</a:t>
            </a:r>
            <a:endParaRPr lang="en-US" altLang="zh-CN" b="0" dirty="0" smtClean="0"/>
          </a:p>
          <a:p>
            <a:r>
              <a:rPr lang="en-US" altLang="zh-CN" b="0" dirty="0"/>
              <a:t> </a:t>
            </a:r>
            <a:r>
              <a:rPr lang="en-US" altLang="zh-CN" b="0" dirty="0" smtClean="0"/>
              <a:t>   2</a:t>
            </a:r>
            <a:r>
              <a:rPr lang="zh-CN" altLang="en-US" b="0" dirty="0"/>
              <a:t>、</a:t>
            </a:r>
            <a:r>
              <a:rPr lang="en-US" altLang="zh-CN" b="0" dirty="0" smtClean="0"/>
              <a:t>res\raw</a:t>
            </a:r>
            <a:r>
              <a:rPr lang="zh-CN" altLang="en-US" b="0" dirty="0" smtClean="0"/>
              <a:t>目录下有很多</a:t>
            </a:r>
            <a:endParaRPr lang="en-US" altLang="zh-CN" b="0" dirty="0" smtClean="0"/>
          </a:p>
          <a:p>
            <a:r>
              <a:rPr lang="zh-CN" altLang="en-US" b="0" dirty="0" smtClean="0"/>
              <a:t>菜单配置文件，可以动态配</a:t>
            </a:r>
            <a:endParaRPr lang="en-US" altLang="zh-CN" b="0" dirty="0" smtClean="0"/>
          </a:p>
          <a:p>
            <a:r>
              <a:rPr lang="zh-CN" altLang="en-US" b="0" dirty="0"/>
              <a:t>置</a:t>
            </a:r>
            <a:r>
              <a:rPr lang="zh-CN" altLang="en-US" b="0" dirty="0" smtClean="0"/>
              <a:t>菜单，按规定的格式：</a:t>
            </a:r>
            <a:endParaRPr lang="en-US" altLang="zh-CN" b="0" dirty="0" smtClean="0"/>
          </a:p>
          <a:p>
            <a:r>
              <a:rPr lang="en-US" altLang="zh-CN" b="0" dirty="0"/>
              <a:t>[</a:t>
            </a:r>
            <a:r>
              <a:rPr lang="en-US" altLang="zh-CN" b="0" dirty="0" err="1"/>
              <a:t>menuname</a:t>
            </a:r>
            <a:r>
              <a:rPr lang="en-US" altLang="zh-CN" b="0" dirty="0"/>
              <a:t>=</a:t>
            </a:r>
            <a:r>
              <a:rPr lang="zh-CN" altLang="en-US" b="0" dirty="0"/>
              <a:t>软件版本</a:t>
            </a:r>
            <a:r>
              <a:rPr lang="en-US" altLang="zh-CN" b="0" dirty="0" smtClean="0"/>
              <a:t>,</a:t>
            </a:r>
          </a:p>
          <a:p>
            <a:r>
              <a:rPr lang="en-US" altLang="zh-CN" b="0" dirty="0" smtClean="0"/>
              <a:t>activity=</a:t>
            </a:r>
            <a:r>
              <a:rPr lang="en-US" altLang="zh-CN" b="0" dirty="0" err="1" smtClean="0"/>
              <a:t>com.tools.cit</a:t>
            </a:r>
            <a:r>
              <a:rPr lang="en-US" altLang="zh-CN" b="0" dirty="0" smtClean="0"/>
              <a:t>/</a:t>
            </a:r>
          </a:p>
          <a:p>
            <a:r>
              <a:rPr lang="en-US" altLang="zh-CN" b="0" dirty="0" err="1" smtClean="0"/>
              <a:t>PhoneInfo</a:t>
            </a:r>
            <a:r>
              <a:rPr lang="en-US" altLang="zh-CN" b="0" dirty="0"/>
              <a:t>]</a:t>
            </a:r>
            <a:endParaRPr lang="en-US" altLang="zh-CN" b="0" dirty="0" smtClean="0"/>
          </a:p>
          <a:p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b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98" y="1772816"/>
            <a:ext cx="2106746" cy="42770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84784"/>
            <a:ext cx="2592288" cy="48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82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CIT</a:t>
            </a:r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的</a:t>
            </a:r>
            <a:r>
              <a:rPr lang="zh-CN" altLang="en-US" sz="3200" dirty="0" smtClean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基本框架</a:t>
            </a:r>
            <a:endParaRPr lang="zh-CN" altLang="en-US" sz="3200" dirty="0">
              <a:solidFill>
                <a:schemeClr val="tx2"/>
              </a:solidFill>
              <a:latin typeface="方正兰亭黑_GB18030" pitchFamily="2" charset="-122"/>
              <a:ea typeface="方正兰亭黑_GB1803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CIT</a:t>
            </a:r>
            <a:r>
              <a:rPr lang="zh-CN" altLang="en-US" b="0" dirty="0" smtClean="0"/>
              <a:t>代码说明：</a:t>
            </a:r>
            <a:endParaRPr lang="en-US" altLang="zh-CN" b="0" dirty="0" smtClean="0"/>
          </a:p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、主页面：</a:t>
            </a:r>
            <a:r>
              <a:rPr lang="en-US" altLang="zh-CN" b="0" dirty="0" err="1" smtClean="0"/>
              <a:t>AutoHomeActivity</a:t>
            </a:r>
            <a:r>
              <a:rPr lang="en-US" altLang="zh-CN" b="0" dirty="0" smtClean="0"/>
              <a:t>/</a:t>
            </a:r>
            <a:r>
              <a:rPr lang="en-US" altLang="zh-CN" b="0" dirty="0" err="1" smtClean="0"/>
              <a:t>LittleAutoHomeActivity</a:t>
            </a:r>
            <a:r>
              <a:rPr lang="en-US" altLang="zh-CN" b="0" dirty="0" smtClean="0"/>
              <a:t>/</a:t>
            </a:r>
            <a:r>
              <a:rPr lang="en-US" altLang="zh-CN" b="0" dirty="0" err="1" smtClean="0"/>
              <a:t>HomeActivity</a:t>
            </a:r>
            <a:endParaRPr lang="en-US" altLang="zh-CN" b="0" dirty="0" smtClean="0"/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、 整个主页面是个</a:t>
            </a:r>
            <a:r>
              <a:rPr lang="en-US" altLang="zh-CN" b="0" dirty="0" err="1" smtClean="0"/>
              <a:t>ListView</a:t>
            </a:r>
            <a:endParaRPr lang="en-US" altLang="zh-CN" b="0" dirty="0" smtClean="0"/>
          </a:p>
          <a:p>
            <a:r>
              <a:rPr lang="en-US" altLang="zh-CN" b="0" dirty="0"/>
              <a:t> </a:t>
            </a:r>
            <a:r>
              <a:rPr lang="en-US" altLang="zh-CN" b="0" dirty="0" smtClean="0"/>
              <a:t>     BaseMenu.java</a:t>
            </a:r>
            <a:r>
              <a:rPr lang="zh-CN" altLang="en-US" b="0" dirty="0" smtClean="0"/>
              <a:t>解析</a:t>
            </a:r>
            <a:r>
              <a:rPr lang="en-US" altLang="zh-CN" b="0" dirty="0" smtClean="0"/>
              <a:t>res\raw</a:t>
            </a:r>
            <a:r>
              <a:rPr lang="zh-CN" altLang="en-US" b="0" dirty="0" smtClean="0"/>
              <a:t>目录下的菜单数据</a:t>
            </a:r>
            <a:endParaRPr lang="en-US" altLang="zh-CN" b="0" dirty="0" smtClean="0"/>
          </a:p>
          <a:p>
            <a:r>
              <a:rPr lang="en-US" altLang="zh-CN" b="0" dirty="0"/>
              <a:t>      </a:t>
            </a:r>
            <a:r>
              <a:rPr lang="en-US" altLang="zh-CN" b="0" dirty="0" smtClean="0"/>
              <a:t>MenuAdapter.java</a:t>
            </a:r>
            <a:r>
              <a:rPr lang="zh-CN" altLang="en-US" b="0" dirty="0" smtClean="0"/>
              <a:t>生成单个菜单的</a:t>
            </a:r>
            <a:r>
              <a:rPr lang="en-US" altLang="zh-CN" b="0" dirty="0" smtClean="0"/>
              <a:t>view</a:t>
            </a:r>
            <a:r>
              <a:rPr lang="zh-CN" altLang="en-US" b="0" dirty="0" smtClean="0"/>
              <a:t>界面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包括背景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结果显示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/>
              <a:t>      </a:t>
            </a:r>
            <a:r>
              <a:rPr lang="en-US" altLang="zh-CN" b="0" dirty="0" smtClean="0"/>
              <a:t>bottom_bar.xml</a:t>
            </a:r>
            <a:r>
              <a:rPr lang="zh-CN" altLang="en-US" b="0" dirty="0" smtClean="0"/>
              <a:t>是所有测试页面的公用控件</a:t>
            </a:r>
            <a:endParaRPr lang="en-US" altLang="zh-CN" b="0" dirty="0" smtClean="0"/>
          </a:p>
          <a:p>
            <a:r>
              <a:rPr lang="en-US" altLang="zh-CN" b="0" dirty="0"/>
              <a:t>      </a:t>
            </a:r>
            <a:r>
              <a:rPr lang="en-US" altLang="zh-CN" b="0" dirty="0" smtClean="0"/>
              <a:t>TestModule.java</a:t>
            </a:r>
            <a:r>
              <a:rPr lang="zh-CN" altLang="en-US" b="0" dirty="0" smtClean="0"/>
              <a:t>是所有测试页面继承的</a:t>
            </a:r>
            <a:r>
              <a:rPr lang="en-US" altLang="zh-CN" b="0" dirty="0" smtClean="0"/>
              <a:t>Activity</a:t>
            </a:r>
            <a:r>
              <a:rPr lang="zh-CN" altLang="en-US" b="0" dirty="0" smtClean="0"/>
              <a:t>，主要是处理一些公共操作，比如底部的点击</a:t>
            </a:r>
            <a:r>
              <a:rPr lang="en-US" altLang="zh-CN" b="0" dirty="0" smtClean="0"/>
              <a:t>PASS/FAIL</a:t>
            </a:r>
            <a:r>
              <a:rPr lang="zh-CN" altLang="en-US" b="0" dirty="0" smtClean="0"/>
              <a:t>按钮事件，返回操作，操作时间过长提醒等等。</a:t>
            </a:r>
            <a:endParaRPr lang="en-US" altLang="zh-CN" b="0" dirty="0" smtClean="0"/>
          </a:p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 BootReceiver.java</a:t>
            </a:r>
            <a:r>
              <a:rPr lang="zh-CN" altLang="en-US" b="0" dirty="0" smtClean="0"/>
              <a:t>是可以接收开机广播或其他广播的页面</a:t>
            </a:r>
            <a:endParaRPr lang="en-US" altLang="zh-CN" b="0" dirty="0" smtClean="0"/>
          </a:p>
          <a:p>
            <a:r>
              <a:rPr lang="en-US" altLang="zh-CN" b="0" dirty="0" smtClean="0"/>
              <a:t>4</a:t>
            </a:r>
            <a:r>
              <a:rPr lang="zh-CN" altLang="en-US" b="0" dirty="0" smtClean="0"/>
              <a:t>、</a:t>
            </a:r>
            <a:r>
              <a:rPr lang="zh-CN" altLang="en-US" b="0" dirty="0"/>
              <a:t>所有页面对应</a:t>
            </a:r>
            <a:r>
              <a:rPr lang="en-US" altLang="zh-CN" b="0" dirty="0"/>
              <a:t>activity</a:t>
            </a:r>
            <a:r>
              <a:rPr lang="zh-CN" altLang="en-US" b="0" dirty="0"/>
              <a:t>可以在</a:t>
            </a:r>
            <a:r>
              <a:rPr lang="en-US" altLang="zh-CN" b="0" dirty="0"/>
              <a:t>res\raw</a:t>
            </a:r>
            <a:r>
              <a:rPr lang="zh-CN" altLang="en-US" b="0" dirty="0"/>
              <a:t>菜单里面</a:t>
            </a:r>
            <a:r>
              <a:rPr lang="zh-CN" altLang="en-US" b="0" dirty="0" smtClean="0"/>
              <a:t>看到</a:t>
            </a:r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4994012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CIT</a:t>
            </a:r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的</a:t>
            </a:r>
            <a:r>
              <a:rPr lang="zh-CN" altLang="en-US" sz="3200" dirty="0" smtClean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基本框架</a:t>
            </a:r>
            <a:endParaRPr lang="zh-CN" altLang="en-US" sz="3200" dirty="0">
              <a:solidFill>
                <a:schemeClr val="tx2"/>
              </a:solidFill>
              <a:latin typeface="方正兰亭黑_GB18030" pitchFamily="2" charset="-122"/>
              <a:ea typeface="方正兰亭黑_GB1803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CIT</a:t>
            </a:r>
            <a:r>
              <a:rPr lang="zh-CN" altLang="en-US" b="0" dirty="0"/>
              <a:t> </a:t>
            </a:r>
            <a:r>
              <a:rPr lang="zh-CN" altLang="en-US" b="0" dirty="0" smtClean="0"/>
              <a:t>添加的</a:t>
            </a:r>
            <a:r>
              <a:rPr lang="en-US" altLang="zh-CN" b="0" dirty="0" smtClean="0"/>
              <a:t>root</a:t>
            </a:r>
            <a:r>
              <a:rPr lang="zh-CN" altLang="en-US" b="0" dirty="0" smtClean="0"/>
              <a:t>服务代码说明：</a:t>
            </a:r>
            <a:endParaRPr lang="en-US" altLang="zh-CN" b="0" dirty="0" smtClean="0"/>
          </a:p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、原因：</a:t>
            </a:r>
            <a:r>
              <a:rPr lang="en-US" altLang="zh-CN" b="0" dirty="0" smtClean="0"/>
              <a:t>CIT</a:t>
            </a:r>
            <a:r>
              <a:rPr lang="zh-CN" altLang="en-US" b="0" dirty="0"/>
              <a:t>中</a:t>
            </a:r>
            <a:r>
              <a:rPr lang="zh-CN" altLang="en-US" b="0" dirty="0" smtClean="0"/>
              <a:t>有很多绕过</a:t>
            </a:r>
            <a:r>
              <a:rPr lang="en-US" altLang="zh-CN" b="0" dirty="0" smtClean="0"/>
              <a:t>framework</a:t>
            </a:r>
            <a:r>
              <a:rPr lang="zh-CN" altLang="en-US" b="0" dirty="0" smtClean="0"/>
              <a:t>层直接调用或访问底层的一些操作，涉及到很多权限问题，</a:t>
            </a:r>
            <a:r>
              <a:rPr lang="en-US" altLang="zh-CN" b="0" dirty="0" smtClean="0"/>
              <a:t>android4.4</a:t>
            </a:r>
            <a:r>
              <a:rPr lang="zh-CN" altLang="en-US" b="0" dirty="0" smtClean="0"/>
              <a:t>都是直接修改相关权限，但</a:t>
            </a:r>
            <a:r>
              <a:rPr lang="en-US" altLang="zh-CN" b="0" dirty="0" smtClean="0"/>
              <a:t>android</a:t>
            </a:r>
            <a:r>
              <a:rPr lang="zh-CN" altLang="en-US" b="0" dirty="0" smtClean="0"/>
              <a:t>升级到</a:t>
            </a:r>
            <a:r>
              <a:rPr lang="en-US" altLang="zh-CN" b="0" dirty="0" smtClean="0"/>
              <a:t>5.0</a:t>
            </a:r>
            <a:r>
              <a:rPr lang="zh-CN" altLang="en-US" b="0" dirty="0" smtClean="0"/>
              <a:t>后，某些权限修改后会导致</a:t>
            </a:r>
            <a:r>
              <a:rPr lang="en-US" altLang="zh-CN" b="0" dirty="0" smtClean="0"/>
              <a:t>CTS</a:t>
            </a:r>
            <a:r>
              <a:rPr lang="zh-CN" altLang="en-US" b="0" dirty="0" smtClean="0"/>
              <a:t>通不过，因此，为解决此问题，特意启动一个</a:t>
            </a:r>
            <a:r>
              <a:rPr lang="en-US" altLang="zh-CN" b="0" dirty="0" smtClean="0"/>
              <a:t>root</a:t>
            </a:r>
            <a:r>
              <a:rPr lang="zh-CN" altLang="en-US" b="0" dirty="0"/>
              <a:t> </a:t>
            </a:r>
            <a:r>
              <a:rPr lang="en-US" altLang="zh-CN" b="0" dirty="0" smtClean="0"/>
              <a:t>service</a:t>
            </a:r>
            <a:r>
              <a:rPr lang="zh-CN" altLang="en-US" b="0" dirty="0" smtClean="0"/>
              <a:t>为</a:t>
            </a:r>
            <a:r>
              <a:rPr lang="en-US" altLang="zh-CN" b="0" dirty="0" smtClean="0"/>
              <a:t>CIT</a:t>
            </a:r>
            <a:r>
              <a:rPr lang="zh-CN" altLang="en-US" b="0" dirty="0" smtClean="0"/>
              <a:t>服务。</a:t>
            </a:r>
            <a:endParaRPr lang="en-US" altLang="zh-CN" b="0" dirty="0" smtClean="0"/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、路径</a:t>
            </a:r>
            <a:r>
              <a:rPr lang="en-US" altLang="zh-CN" b="0" dirty="0" smtClean="0"/>
              <a:t>android\vendor\</a:t>
            </a:r>
            <a:r>
              <a:rPr lang="en-US" altLang="zh-CN" b="0" dirty="0" err="1" smtClean="0"/>
              <a:t>byd</a:t>
            </a:r>
            <a:r>
              <a:rPr lang="en-US" altLang="zh-CN" b="0" dirty="0" smtClean="0"/>
              <a:t>\</a:t>
            </a:r>
            <a:r>
              <a:rPr lang="en-US" altLang="zh-CN" b="0" dirty="0" err="1" smtClean="0"/>
              <a:t>cit_daemon</a:t>
            </a:r>
            <a:endParaRPr lang="en-US" altLang="zh-CN" b="0" dirty="0" smtClean="0"/>
          </a:p>
          <a:p>
            <a:r>
              <a:rPr lang="en-US" altLang="zh-CN" b="0" dirty="0"/>
              <a:t> </a:t>
            </a:r>
            <a:r>
              <a:rPr lang="en-US" altLang="zh-CN" b="0" dirty="0" smtClean="0"/>
              <a:t>     </a:t>
            </a:r>
            <a:r>
              <a:rPr lang="zh-CN" altLang="en-US" b="0" dirty="0" smtClean="0"/>
              <a:t>此目录下有</a:t>
            </a:r>
            <a:r>
              <a:rPr lang="en-US" altLang="zh-CN" b="0" dirty="0" err="1" smtClean="0"/>
              <a:t>cit_daemon.c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Android.mk 2</a:t>
            </a:r>
            <a:r>
              <a:rPr lang="zh-CN" altLang="en-US" b="0" dirty="0" smtClean="0"/>
              <a:t>个文件</a:t>
            </a:r>
            <a:endParaRPr lang="en-US" altLang="zh-CN" b="0" dirty="0" smtClean="0"/>
          </a:p>
          <a:p>
            <a:r>
              <a:rPr lang="en-US" altLang="zh-CN" b="0" dirty="0"/>
              <a:t>      </a:t>
            </a:r>
            <a:r>
              <a:rPr lang="en-US" altLang="zh-CN" b="0" dirty="0" smtClean="0"/>
              <a:t>1) </a:t>
            </a:r>
            <a:r>
              <a:rPr lang="en-US" altLang="zh-CN" b="0" dirty="0" err="1" smtClean="0"/>
              <a:t>init.target.rc</a:t>
            </a:r>
            <a:r>
              <a:rPr lang="zh-CN" altLang="en-US" b="0" dirty="0" smtClean="0"/>
              <a:t>中启动服务：</a:t>
            </a:r>
            <a:endParaRPr lang="en-US" altLang="zh-CN" b="0" dirty="0" smtClean="0"/>
          </a:p>
          <a:p>
            <a:r>
              <a:rPr lang="en-US" altLang="zh-CN" sz="1100" b="0" dirty="0" smtClean="0"/>
              <a:t>          on </a:t>
            </a:r>
            <a:r>
              <a:rPr lang="en-US" altLang="zh-CN" sz="1100" b="0" dirty="0" err="1"/>
              <a:t>property:persist.service.daemon.enable</a:t>
            </a:r>
            <a:r>
              <a:rPr lang="en-US" altLang="zh-CN" sz="1100" b="0" dirty="0"/>
              <a:t>=1   </a:t>
            </a:r>
            <a:r>
              <a:rPr lang="en-US" altLang="zh-CN" sz="1100" b="0" dirty="0" smtClean="0"/>
              <a:t>//</a:t>
            </a:r>
            <a:r>
              <a:rPr lang="zh-CN" altLang="en-US" sz="1100" b="0" dirty="0" smtClean="0"/>
              <a:t>定义一个属性控制</a:t>
            </a:r>
            <a:r>
              <a:rPr lang="en-US" altLang="zh-CN" sz="1100" b="0" dirty="0" smtClean="0"/>
              <a:t>service</a:t>
            </a:r>
            <a:r>
              <a:rPr lang="zh-CN" altLang="en-US" sz="1100" b="0" dirty="0" smtClean="0"/>
              <a:t>的启动或停止</a:t>
            </a:r>
            <a:endParaRPr lang="en-US" altLang="zh-CN" sz="1100" b="0" dirty="0"/>
          </a:p>
          <a:p>
            <a:r>
              <a:rPr lang="en-US" altLang="zh-CN" sz="1100" b="0" dirty="0" smtClean="0"/>
              <a:t>               start </a:t>
            </a:r>
            <a:r>
              <a:rPr lang="en-US" altLang="zh-CN" sz="1100" b="0" dirty="0" err="1" smtClean="0"/>
              <a:t>cit_daemonon</a:t>
            </a:r>
            <a:endParaRPr lang="en-US" altLang="zh-CN" sz="1100" b="0" dirty="0" smtClean="0"/>
          </a:p>
          <a:p>
            <a:r>
              <a:rPr lang="en-US" altLang="zh-CN" sz="1100" b="0" dirty="0"/>
              <a:t> </a:t>
            </a:r>
            <a:r>
              <a:rPr lang="en-US" altLang="zh-CN" sz="1100" b="0" dirty="0" smtClean="0"/>
              <a:t>         </a:t>
            </a:r>
            <a:r>
              <a:rPr lang="en-US" altLang="zh-CN" sz="1100" b="0" dirty="0" err="1"/>
              <a:t>property:persist.service.daemon.enable</a:t>
            </a:r>
            <a:r>
              <a:rPr lang="en-US" altLang="zh-CN" sz="1100" b="0" dirty="0"/>
              <a:t>=0   </a:t>
            </a:r>
            <a:endParaRPr lang="en-US" altLang="zh-CN" sz="1100" b="0" dirty="0" smtClean="0"/>
          </a:p>
          <a:p>
            <a:r>
              <a:rPr lang="en-US" altLang="zh-CN" sz="1100" b="0" dirty="0"/>
              <a:t> </a:t>
            </a:r>
            <a:r>
              <a:rPr lang="en-US" altLang="zh-CN" sz="1100" b="0" dirty="0" smtClean="0"/>
              <a:t>              stop </a:t>
            </a:r>
            <a:r>
              <a:rPr lang="en-US" altLang="zh-CN" sz="1100" b="0" dirty="0" err="1"/>
              <a:t>cit_daemon</a:t>
            </a:r>
            <a:r>
              <a:rPr lang="en-US" altLang="zh-CN" sz="1100" b="0" dirty="0"/>
              <a:t>     </a:t>
            </a:r>
            <a:endParaRPr lang="en-US" altLang="zh-CN" sz="1100" b="0" dirty="0" smtClean="0"/>
          </a:p>
          <a:p>
            <a:r>
              <a:rPr lang="en-US" altLang="zh-CN" sz="1100" b="0" dirty="0"/>
              <a:t> </a:t>
            </a:r>
            <a:r>
              <a:rPr lang="en-US" altLang="zh-CN" sz="1100" b="0" dirty="0" smtClean="0"/>
              <a:t>         </a:t>
            </a:r>
            <a:r>
              <a:rPr lang="en-US" altLang="zh-CN" sz="1100" b="0" dirty="0"/>
              <a:t>service </a:t>
            </a:r>
            <a:r>
              <a:rPr lang="en-US" altLang="zh-CN" sz="1100" b="0" dirty="0" err="1"/>
              <a:t>cit_daemon</a:t>
            </a:r>
            <a:r>
              <a:rPr lang="en-US" altLang="zh-CN" sz="1100" b="0" dirty="0"/>
              <a:t> /</a:t>
            </a:r>
            <a:r>
              <a:rPr lang="en-US" altLang="zh-CN" sz="1100" b="0" dirty="0" smtClean="0"/>
              <a:t>system/bin/</a:t>
            </a:r>
            <a:r>
              <a:rPr lang="en-US" altLang="zh-CN" sz="1100" b="0" dirty="0" err="1" smtClean="0"/>
              <a:t>cit_daemon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               class main    </a:t>
            </a:r>
          </a:p>
          <a:p>
            <a:r>
              <a:rPr lang="en-US" altLang="zh-CN" sz="1100" b="0" dirty="0" smtClean="0"/>
              <a:t>               user </a:t>
            </a:r>
            <a:r>
              <a:rPr lang="en-US" altLang="zh-CN" sz="1100" b="0" dirty="0"/>
              <a:t>root </a:t>
            </a:r>
            <a:r>
              <a:rPr lang="en-US" altLang="zh-CN" sz="1100" b="0" dirty="0" smtClean="0"/>
              <a:t>   </a:t>
            </a:r>
          </a:p>
          <a:p>
            <a:r>
              <a:rPr lang="en-US" altLang="zh-CN" sz="1100" b="0" dirty="0" smtClean="0"/>
              <a:t>               group root system    //root</a:t>
            </a:r>
            <a:r>
              <a:rPr lang="zh-CN" altLang="en-US" sz="1100" b="0" dirty="0" smtClean="0"/>
              <a:t>权限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               </a:t>
            </a:r>
            <a:r>
              <a:rPr lang="en-US" altLang="zh-CN" sz="1100" b="0" dirty="0" err="1" smtClean="0"/>
              <a:t>oneshot</a:t>
            </a:r>
            <a:r>
              <a:rPr lang="en-US" altLang="zh-CN" sz="1100" b="0" dirty="0" smtClean="0"/>
              <a:t>     </a:t>
            </a:r>
          </a:p>
          <a:p>
            <a:r>
              <a:rPr lang="en-US" altLang="zh-CN" sz="1100" b="0" dirty="0"/>
              <a:t> </a:t>
            </a:r>
            <a:r>
              <a:rPr lang="en-US" altLang="zh-CN" sz="1100" b="0" dirty="0" smtClean="0"/>
              <a:t>              disabled  //</a:t>
            </a:r>
            <a:r>
              <a:rPr lang="zh-CN" altLang="en-US" sz="1100" b="0" dirty="0" smtClean="0"/>
              <a:t>开机不启动</a:t>
            </a:r>
            <a:endParaRPr lang="en-US" altLang="zh-CN" sz="1100" b="0" dirty="0"/>
          </a:p>
          <a:p>
            <a:r>
              <a:rPr lang="en-US" altLang="zh-CN" b="0" dirty="0"/>
              <a:t> </a:t>
            </a:r>
            <a:r>
              <a:rPr lang="en-US" altLang="zh-CN" b="0" dirty="0" smtClean="0"/>
              <a:t>      </a:t>
            </a:r>
            <a:r>
              <a:rPr lang="en-US" altLang="zh-CN" b="0" dirty="0"/>
              <a:t> 2) </a:t>
            </a:r>
            <a:r>
              <a:rPr lang="en-US" altLang="zh-CN" b="0" dirty="0" smtClean="0"/>
              <a:t>android/device/</a:t>
            </a:r>
            <a:r>
              <a:rPr lang="zh-CN" altLang="en-US" b="0" dirty="0" smtClean="0"/>
              <a:t>的编译目录下添加</a:t>
            </a:r>
            <a:r>
              <a:rPr lang="en-US" altLang="zh-CN" b="0" dirty="0" smtClean="0"/>
              <a:t>PRODUCT_PACKAGES  += </a:t>
            </a:r>
            <a:r>
              <a:rPr lang="en-US" altLang="zh-CN" b="0" dirty="0" err="1" smtClean="0"/>
              <a:t>cit_daemon</a:t>
            </a:r>
            <a:r>
              <a:rPr lang="zh-CN" altLang="en-US" b="0" dirty="0" smtClean="0"/>
              <a:t>，使此服务能够编译。</a:t>
            </a:r>
            <a:endParaRPr lang="en-US" altLang="zh-CN" b="0" dirty="0" smtClean="0"/>
          </a:p>
          <a:p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67944" y="4042519"/>
            <a:ext cx="3959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0" dirty="0"/>
              <a:t>//</a:t>
            </a:r>
            <a:r>
              <a:rPr lang="zh-CN" altLang="en-US" sz="1100" b="0" dirty="0"/>
              <a:t>定义</a:t>
            </a:r>
            <a:r>
              <a:rPr lang="zh-CN" altLang="en-US" sz="1100" b="0" dirty="0" smtClean="0"/>
              <a:t>服务（</a:t>
            </a:r>
            <a:r>
              <a:rPr lang="en-US" altLang="zh-CN" sz="1100" b="0" dirty="0" smtClean="0"/>
              <a:t>/</a:t>
            </a:r>
            <a:r>
              <a:rPr lang="en-US" altLang="zh-CN" sz="1100" b="0" dirty="0"/>
              <a:t>system/bin</a:t>
            </a:r>
            <a:r>
              <a:rPr lang="zh-CN" altLang="en-US" sz="1100" b="0" dirty="0"/>
              <a:t>是</a:t>
            </a:r>
            <a:r>
              <a:rPr lang="en-US" altLang="zh-CN" sz="1100" b="0" dirty="0"/>
              <a:t>service</a:t>
            </a:r>
            <a:r>
              <a:rPr lang="zh-CN" altLang="en-US" sz="1100" b="0" dirty="0" smtClean="0"/>
              <a:t>编译生成文件所在的目录，</a:t>
            </a:r>
            <a:endParaRPr lang="en-US" altLang="zh-CN" sz="1100" b="0" dirty="0" smtClean="0"/>
          </a:p>
          <a:p>
            <a:r>
              <a:rPr lang="en-US" altLang="zh-CN" sz="1100" b="0" dirty="0" err="1" smtClean="0"/>
              <a:t>cit_daemon</a:t>
            </a:r>
            <a:r>
              <a:rPr lang="zh-CN" altLang="en-US" sz="1100" b="0" dirty="0" smtClean="0"/>
              <a:t>是</a:t>
            </a:r>
            <a:r>
              <a:rPr lang="en-US" altLang="zh-CN" sz="1100" b="0" dirty="0"/>
              <a:t>Android.mk </a:t>
            </a:r>
            <a:r>
              <a:rPr lang="zh-CN" altLang="en-US" sz="1100" b="0" dirty="0" smtClean="0"/>
              <a:t>中定义的服务名称）</a:t>
            </a:r>
            <a:endParaRPr lang="en-US" altLang="zh-CN" sz="11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4498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CIT</a:t>
            </a:r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的</a:t>
            </a:r>
            <a:r>
              <a:rPr lang="zh-CN" altLang="en-US" sz="3200" dirty="0" smtClean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基本框架</a:t>
            </a:r>
            <a:endParaRPr lang="zh-CN" altLang="en-US" sz="3200" dirty="0">
              <a:solidFill>
                <a:schemeClr val="tx2"/>
              </a:solidFill>
              <a:latin typeface="方正兰亭黑_GB18030" pitchFamily="2" charset="-122"/>
              <a:ea typeface="方正兰亭黑_GB1803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CIT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root</a:t>
            </a:r>
            <a:r>
              <a:rPr lang="zh-CN" altLang="en-US" b="0" dirty="0" smtClean="0"/>
              <a:t>服务的交互：</a:t>
            </a:r>
            <a:endParaRPr lang="en-US" altLang="zh-CN" b="0" dirty="0" smtClean="0"/>
          </a:p>
          <a:p>
            <a:r>
              <a:rPr lang="zh-CN" altLang="en-US" b="0" dirty="0" smtClean="0"/>
              <a:t>启动：</a:t>
            </a:r>
            <a:r>
              <a:rPr lang="en-US" altLang="zh-CN" b="0" dirty="0" err="1" smtClean="0"/>
              <a:t>SystemProperties.set</a:t>
            </a:r>
            <a:r>
              <a:rPr lang="en-US" altLang="zh-CN" b="0" dirty="0" smtClean="0"/>
              <a:t>(“</a:t>
            </a:r>
            <a:r>
              <a:rPr lang="en-US" altLang="zh-CN" b="0" dirty="0" err="1" smtClean="0"/>
              <a:t>persist.service.daemon.enable</a:t>
            </a:r>
            <a:r>
              <a:rPr lang="en-US" altLang="zh-CN" b="0" dirty="0" smtClean="0"/>
              <a:t>”, “1”);</a:t>
            </a:r>
            <a:r>
              <a:rPr lang="zh-CN" altLang="en-US" b="0" dirty="0" smtClean="0"/>
              <a:t> </a:t>
            </a:r>
            <a:endParaRPr lang="en-US" altLang="zh-CN" b="0" dirty="0" smtClean="0"/>
          </a:p>
          <a:p>
            <a:r>
              <a:rPr lang="zh-CN" altLang="en-US" b="0" dirty="0" smtClean="0"/>
              <a:t>停止：</a:t>
            </a:r>
            <a:r>
              <a:rPr lang="en-US" altLang="zh-CN" b="0" dirty="0" err="1" smtClean="0"/>
              <a:t>SystemProperties.set</a:t>
            </a:r>
            <a:r>
              <a:rPr lang="en-US" altLang="zh-CN" b="0" dirty="0" smtClean="0"/>
              <a:t>(“</a:t>
            </a:r>
            <a:r>
              <a:rPr lang="en-US" altLang="zh-CN" b="0" dirty="0" err="1" smtClean="0"/>
              <a:t>persist.service.daemon.enable</a:t>
            </a:r>
            <a:r>
              <a:rPr lang="en-US" altLang="zh-CN" b="0" dirty="0" smtClean="0"/>
              <a:t>”, “0”);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使用：修改</a:t>
            </a:r>
            <a:r>
              <a:rPr lang="en-US" altLang="zh-CN" b="0" dirty="0" smtClean="0"/>
              <a:t>root</a:t>
            </a:r>
            <a:r>
              <a:rPr lang="zh-CN" altLang="en-US" b="0" dirty="0" smtClean="0"/>
              <a:t>服务，在</a:t>
            </a:r>
            <a:r>
              <a:rPr lang="en-US" altLang="zh-CN" b="0" dirty="0" smtClean="0"/>
              <a:t>android\vendor\</a:t>
            </a:r>
            <a:r>
              <a:rPr lang="en-US" altLang="zh-CN" b="0" dirty="0" err="1" smtClean="0"/>
              <a:t>byd</a:t>
            </a:r>
            <a:r>
              <a:rPr lang="en-US" altLang="zh-CN" b="0" dirty="0" smtClean="0"/>
              <a:t>\</a:t>
            </a:r>
            <a:r>
              <a:rPr lang="en-US" altLang="zh-CN" b="0" dirty="0" err="1" smtClean="0"/>
              <a:t>cit_daemon</a:t>
            </a:r>
            <a:r>
              <a:rPr lang="zh-CN" altLang="en-US" b="0" dirty="0" smtClean="0"/>
              <a:t>目录下的</a:t>
            </a:r>
            <a:r>
              <a:rPr lang="en-US" altLang="zh-CN" b="0" dirty="0" err="1" smtClean="0"/>
              <a:t>cit_daemon.c</a:t>
            </a:r>
            <a:r>
              <a:rPr lang="zh-CN" altLang="en-US" b="0" dirty="0" smtClean="0"/>
              <a:t>文件中添加命令或操作脚本，数组</a:t>
            </a:r>
            <a:r>
              <a:rPr lang="en-US" altLang="zh-CN" b="0" dirty="0"/>
              <a:t>command</a:t>
            </a:r>
            <a:r>
              <a:rPr lang="en-US" altLang="zh-CN" b="0" dirty="0" smtClean="0"/>
              <a:t>[]</a:t>
            </a:r>
            <a:r>
              <a:rPr lang="zh-CN" altLang="en-US" b="0" dirty="0" smtClean="0"/>
              <a:t>是操作命令的变量；在</a:t>
            </a:r>
            <a:r>
              <a:rPr lang="en-US" altLang="zh-CN" b="0" dirty="0" smtClean="0"/>
              <a:t>CIT</a:t>
            </a:r>
            <a:r>
              <a:rPr lang="zh-CN" altLang="en-US" b="0" dirty="0" smtClean="0"/>
              <a:t>中往</a:t>
            </a:r>
            <a:r>
              <a:rPr lang="en-US" altLang="zh-CN" b="0" dirty="0" smtClean="0"/>
              <a:t>/data/</a:t>
            </a:r>
            <a:r>
              <a:rPr lang="en-US" altLang="zh-CN" b="0" dirty="0" err="1" smtClean="0"/>
              <a:t>citflag</a:t>
            </a:r>
            <a:r>
              <a:rPr lang="zh-CN" altLang="en-US" b="0" dirty="0" smtClean="0"/>
              <a:t>文件中写入刚刚添加的</a:t>
            </a:r>
            <a:r>
              <a:rPr lang="en-US" altLang="zh-CN" b="0" dirty="0"/>
              <a:t>command</a:t>
            </a:r>
            <a:r>
              <a:rPr lang="en-US" altLang="zh-CN" b="0" dirty="0" smtClean="0"/>
              <a:t>[]</a:t>
            </a:r>
            <a:r>
              <a:rPr lang="zh-CN" altLang="en-US" b="0" dirty="0" smtClean="0"/>
              <a:t>的序号，</a:t>
            </a:r>
            <a:endParaRPr lang="en-US" altLang="zh-CN" b="0" dirty="0" smtClean="0"/>
          </a:p>
          <a:p>
            <a:r>
              <a:rPr lang="zh-CN" altLang="en-US" b="0" dirty="0"/>
              <a:t>服务启动</a:t>
            </a:r>
            <a:r>
              <a:rPr lang="zh-CN" altLang="en-US" b="0" dirty="0" smtClean="0"/>
              <a:t>后会一直循环读取</a:t>
            </a:r>
            <a:r>
              <a:rPr lang="en-US" altLang="zh-CN" b="0" dirty="0"/>
              <a:t>data/</a:t>
            </a:r>
            <a:r>
              <a:rPr lang="en-US" altLang="zh-CN" b="0" dirty="0" err="1"/>
              <a:t>citflag</a:t>
            </a:r>
            <a:r>
              <a:rPr lang="zh-CN" altLang="en-US" b="0" dirty="0" smtClean="0"/>
              <a:t>文件，当文件内容变化后就执行</a:t>
            </a:r>
            <a:r>
              <a:rPr lang="en-US" altLang="zh-CN" b="0" dirty="0" smtClean="0"/>
              <a:t>command[i]</a:t>
            </a:r>
            <a:r>
              <a:rPr lang="zh-CN" altLang="en-US" b="0" dirty="0" smtClean="0"/>
              <a:t>中的操作，以下是</a:t>
            </a:r>
            <a:r>
              <a:rPr lang="en-US" altLang="zh-CN" b="0" dirty="0" smtClean="0"/>
              <a:t>app</a:t>
            </a:r>
            <a:r>
              <a:rPr lang="zh-CN" altLang="en-US" b="0" dirty="0" smtClean="0"/>
              <a:t>中执行</a:t>
            </a:r>
            <a:r>
              <a:rPr lang="en-US" altLang="zh-CN" b="0" dirty="0" smtClean="0"/>
              <a:t>shell</a:t>
            </a:r>
            <a:r>
              <a:rPr lang="zh-CN" altLang="en-US" b="0" dirty="0" smtClean="0"/>
              <a:t>命令的函数。</a:t>
            </a:r>
            <a:r>
              <a:rPr lang="en-US" altLang="zh-CN" sz="900" b="0" dirty="0" smtClean="0"/>
              <a:t> </a:t>
            </a:r>
          </a:p>
          <a:p>
            <a:r>
              <a:rPr lang="en-US" altLang="zh-CN" sz="1000" b="0" dirty="0" smtClean="0"/>
              <a:t>private </a:t>
            </a:r>
            <a:r>
              <a:rPr lang="en-US" altLang="zh-CN" sz="1000" b="0" dirty="0"/>
              <a:t>void </a:t>
            </a:r>
            <a:r>
              <a:rPr lang="en-US" altLang="zh-CN" sz="1000" b="0" dirty="0" err="1"/>
              <a:t>runCommand</a:t>
            </a:r>
            <a:r>
              <a:rPr lang="en-US" altLang="zh-CN" sz="1000" b="0" dirty="0"/>
              <a:t>(){                    </a:t>
            </a:r>
          </a:p>
          <a:p>
            <a:r>
              <a:rPr lang="en-US" altLang="zh-CN" sz="1000" b="0" dirty="0"/>
              <a:t>        final List&lt;String&gt; </a:t>
            </a:r>
            <a:r>
              <a:rPr lang="en-US" altLang="zh-CN" sz="1000" b="0" dirty="0" err="1"/>
              <a:t>cmds</a:t>
            </a:r>
            <a:r>
              <a:rPr lang="en-US" altLang="zh-CN" sz="1000" b="0" dirty="0"/>
              <a:t> = new </a:t>
            </a:r>
            <a:r>
              <a:rPr lang="en-US" altLang="zh-CN" sz="1000" b="0" dirty="0" err="1"/>
              <a:t>ArrayList</a:t>
            </a:r>
            <a:r>
              <a:rPr lang="en-US" altLang="zh-CN" sz="1000" b="0" dirty="0"/>
              <a:t>&lt;String&gt;();</a:t>
            </a:r>
          </a:p>
          <a:p>
            <a:r>
              <a:rPr lang="en-US" altLang="zh-CN" sz="1000" b="0" dirty="0"/>
              <a:t>        </a:t>
            </a:r>
            <a:r>
              <a:rPr lang="en-US" altLang="zh-CN" sz="1000" b="0" dirty="0" err="1"/>
              <a:t>cmds.add</a:t>
            </a:r>
            <a:r>
              <a:rPr lang="en-US" altLang="zh-CN" sz="1000" b="0" dirty="0"/>
              <a:t>("</a:t>
            </a:r>
            <a:r>
              <a:rPr lang="en-US" altLang="zh-CN" sz="1000" b="0" dirty="0" err="1"/>
              <a:t>sh</a:t>
            </a:r>
            <a:r>
              <a:rPr lang="en-US" altLang="zh-CN" sz="1000" b="0" dirty="0"/>
              <a:t>");</a:t>
            </a:r>
          </a:p>
          <a:p>
            <a:r>
              <a:rPr lang="en-US" altLang="zh-CN" sz="1000" b="0" dirty="0"/>
              <a:t>        </a:t>
            </a:r>
            <a:r>
              <a:rPr lang="en-US" altLang="zh-CN" sz="1000" b="0" dirty="0" err="1"/>
              <a:t>cmds.add</a:t>
            </a:r>
            <a:r>
              <a:rPr lang="en-US" altLang="zh-CN" sz="1000" b="0" dirty="0"/>
              <a:t>("-c");</a:t>
            </a:r>
          </a:p>
          <a:p>
            <a:r>
              <a:rPr lang="en-US" altLang="zh-CN" sz="1000" b="0" dirty="0"/>
              <a:t>        </a:t>
            </a:r>
            <a:r>
              <a:rPr lang="en-US" altLang="zh-CN" sz="1000" b="0" dirty="0" err="1"/>
              <a:t>cmds.add</a:t>
            </a:r>
            <a:r>
              <a:rPr lang="en-US" altLang="zh-CN" sz="1000" b="0" dirty="0"/>
              <a:t>("echo " + </a:t>
            </a:r>
            <a:r>
              <a:rPr lang="en-US" altLang="zh-CN" sz="1000" b="0" dirty="0" err="1"/>
              <a:t>command_speaker</a:t>
            </a:r>
            <a:r>
              <a:rPr lang="en-US" altLang="zh-CN" sz="1000" b="0" dirty="0"/>
              <a:t> + " &gt; /data/</a:t>
            </a:r>
            <a:r>
              <a:rPr lang="en-US" altLang="zh-CN" sz="1000" b="0" dirty="0" err="1"/>
              <a:t>citflag</a:t>
            </a:r>
            <a:r>
              <a:rPr lang="en-US" altLang="zh-CN" sz="1000" b="0" dirty="0"/>
              <a:t>");</a:t>
            </a:r>
          </a:p>
          <a:p>
            <a:r>
              <a:rPr lang="en-US" altLang="zh-CN" sz="1000" b="0" dirty="0" smtClean="0"/>
              <a:t>       new </a:t>
            </a:r>
            <a:r>
              <a:rPr lang="en-US" altLang="zh-CN" sz="1000" b="0" dirty="0"/>
              <a:t>Handler().</a:t>
            </a:r>
            <a:r>
              <a:rPr lang="en-US" altLang="zh-CN" sz="1000" b="0" dirty="0" err="1"/>
              <a:t>postDelayed</a:t>
            </a:r>
            <a:r>
              <a:rPr lang="en-US" altLang="zh-CN" sz="1000" b="0" dirty="0"/>
              <a:t>(new Runnable(){  </a:t>
            </a:r>
          </a:p>
          <a:p>
            <a:r>
              <a:rPr lang="en-US" altLang="zh-CN" sz="1000" b="0" dirty="0"/>
              <a:t>            public void run() { </a:t>
            </a:r>
          </a:p>
          <a:p>
            <a:r>
              <a:rPr lang="en-US" altLang="zh-CN" sz="1000" b="0" dirty="0"/>
              <a:t>                try{</a:t>
            </a:r>
          </a:p>
          <a:p>
            <a:r>
              <a:rPr lang="en-US" altLang="zh-CN" sz="1000" b="0" dirty="0" smtClean="0"/>
              <a:t>                    </a:t>
            </a:r>
            <a:r>
              <a:rPr lang="en-US" altLang="zh-CN" sz="1000" b="0" dirty="0" err="1" smtClean="0"/>
              <a:t>ProcessBuilder</a:t>
            </a:r>
            <a:r>
              <a:rPr lang="en-US" altLang="zh-CN" sz="1000" b="0" dirty="0" smtClean="0"/>
              <a:t> </a:t>
            </a:r>
            <a:r>
              <a:rPr lang="en-US" altLang="zh-CN" sz="1000" b="0" dirty="0"/>
              <a:t>pb2 = new </a:t>
            </a:r>
            <a:r>
              <a:rPr lang="en-US" altLang="zh-CN" sz="1000" b="0" dirty="0" err="1"/>
              <a:t>ProcessBuilder</a:t>
            </a:r>
            <a:r>
              <a:rPr lang="en-US" altLang="zh-CN" sz="1000" b="0" dirty="0"/>
              <a:t>(</a:t>
            </a:r>
            <a:r>
              <a:rPr lang="en-US" altLang="zh-CN" sz="1000" b="0" dirty="0" err="1"/>
              <a:t>cmds</a:t>
            </a:r>
            <a:r>
              <a:rPr lang="en-US" altLang="zh-CN" sz="1000" b="0" dirty="0"/>
              <a:t>);</a:t>
            </a:r>
          </a:p>
          <a:p>
            <a:r>
              <a:rPr lang="en-US" altLang="zh-CN" sz="1000" b="0" dirty="0"/>
              <a:t>                    pb2.start(); </a:t>
            </a:r>
          </a:p>
          <a:p>
            <a:r>
              <a:rPr lang="en-US" altLang="zh-CN" sz="1000" b="0" dirty="0"/>
              <a:t>                } catch (</a:t>
            </a:r>
            <a:r>
              <a:rPr lang="en-US" altLang="zh-CN" sz="1000" b="0" dirty="0" err="1"/>
              <a:t>IOException</a:t>
            </a:r>
            <a:r>
              <a:rPr lang="en-US" altLang="zh-CN" sz="1000" b="0" dirty="0"/>
              <a:t> e ) { </a:t>
            </a:r>
          </a:p>
          <a:p>
            <a:r>
              <a:rPr lang="en-US" altLang="zh-CN" sz="1000" b="0" dirty="0"/>
              <a:t>                    </a:t>
            </a:r>
            <a:r>
              <a:rPr lang="en-US" altLang="zh-CN" sz="1000" b="0" dirty="0" err="1"/>
              <a:t>e.printStackTrace</a:t>
            </a:r>
            <a:r>
              <a:rPr lang="en-US" altLang="zh-CN" sz="1000" b="0" dirty="0"/>
              <a:t> ( ) ; </a:t>
            </a:r>
          </a:p>
          <a:p>
            <a:r>
              <a:rPr lang="en-US" altLang="zh-CN" sz="1000" b="0" dirty="0"/>
              <a:t>                }</a:t>
            </a:r>
          </a:p>
          <a:p>
            <a:r>
              <a:rPr lang="en-US" altLang="zh-CN" sz="1000" b="0" dirty="0"/>
              <a:t>            }</a:t>
            </a:r>
          </a:p>
          <a:p>
            <a:r>
              <a:rPr lang="en-US" altLang="zh-CN" sz="1000" b="0" dirty="0"/>
              <a:t>        }, 1);</a:t>
            </a:r>
          </a:p>
          <a:p>
            <a:r>
              <a:rPr lang="en-US" altLang="zh-CN" sz="1000" b="0" dirty="0" smtClean="0"/>
              <a:t>}</a:t>
            </a:r>
            <a:endParaRPr lang="zh-CN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9558910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490" y="71435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方正兰亭黑_GB18030" pitchFamily="2" charset="-122"/>
                <a:ea typeface="方正兰亭黑_GB18030" pitchFamily="2" charset="-122"/>
              </a:rPr>
              <a:t>注意事项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724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err="1"/>
              <a:t>android:sharedUserId</a:t>
            </a:r>
            <a:r>
              <a:rPr lang="en-US" altLang="zh-CN" b="0" dirty="0" smtClean="0"/>
              <a:t>=“</a:t>
            </a:r>
            <a:r>
              <a:rPr lang="en-US" altLang="zh-CN" b="0" dirty="0" err="1" smtClean="0"/>
              <a:t>android.uid.system</a:t>
            </a:r>
            <a:r>
              <a:rPr lang="en-US" altLang="zh-CN" b="0" dirty="0" smtClean="0"/>
              <a:t>”</a:t>
            </a:r>
            <a:r>
              <a:rPr lang="zh-CN" altLang="en-US" b="0" dirty="0" smtClean="0"/>
              <a:t>设置，拥有相同的</a:t>
            </a:r>
            <a:r>
              <a:rPr lang="en-US" altLang="zh-CN" b="0" dirty="0" smtClean="0"/>
              <a:t>user id</a:t>
            </a:r>
            <a:r>
              <a:rPr lang="zh-CN" altLang="en-US" b="0" dirty="0" smtClean="0"/>
              <a:t>的</a:t>
            </a:r>
            <a:r>
              <a:rPr lang="en-US" altLang="zh-CN" b="0" dirty="0" err="1" smtClean="0"/>
              <a:t>apk</a:t>
            </a:r>
            <a:r>
              <a:rPr lang="zh-CN" altLang="en-US" b="0" dirty="0" smtClean="0"/>
              <a:t>之间默认是可以互相访问任意数据的，相当于是将相同</a:t>
            </a:r>
            <a:r>
              <a:rPr lang="en-US" altLang="zh-CN" b="0" dirty="0" smtClean="0"/>
              <a:t>user id</a:t>
            </a:r>
            <a:r>
              <a:rPr lang="zh-CN" altLang="en-US" b="0" dirty="0" smtClean="0"/>
              <a:t>的</a:t>
            </a:r>
            <a:r>
              <a:rPr lang="en-US" altLang="zh-CN" b="0" dirty="0" err="1" smtClean="0"/>
              <a:t>apk</a:t>
            </a:r>
            <a:r>
              <a:rPr lang="zh-CN" altLang="en-US" b="0" dirty="0" smtClean="0"/>
              <a:t>运行在同一个进程中，另外还需在</a:t>
            </a:r>
            <a:r>
              <a:rPr lang="en-US" altLang="zh-CN" b="0" dirty="0" err="1" smtClean="0"/>
              <a:t>mk</a:t>
            </a:r>
            <a:r>
              <a:rPr lang="zh-CN" altLang="en-US" b="0" dirty="0" smtClean="0"/>
              <a:t>文件中添加</a:t>
            </a:r>
            <a:r>
              <a:rPr lang="en-US" altLang="zh-CN" b="0" dirty="0" smtClean="0"/>
              <a:t>LOCAL_CERTIFICATE</a:t>
            </a:r>
            <a:r>
              <a:rPr lang="zh-CN" altLang="en-US" b="0" dirty="0" smtClean="0"/>
              <a:t>的定义</a:t>
            </a:r>
            <a:r>
              <a:rPr lang="en-US" altLang="zh-CN" b="0" dirty="0" smtClean="0"/>
              <a:t>(</a:t>
            </a:r>
            <a:r>
              <a:rPr lang="en-US" altLang="zh-CN" b="0" dirty="0" err="1"/>
              <a:t>android.uid.system</a:t>
            </a:r>
            <a:r>
              <a:rPr lang="en-US" altLang="zh-CN" b="0" dirty="0"/>
              <a:t> </a:t>
            </a:r>
            <a:r>
              <a:rPr lang="zh-CN" altLang="en-US" b="0" dirty="0" smtClean="0"/>
              <a:t>对应</a:t>
            </a:r>
            <a:r>
              <a:rPr lang="en-US" altLang="zh-CN" b="0" dirty="0" smtClean="0"/>
              <a:t>platform)</a:t>
            </a:r>
            <a:r>
              <a:rPr lang="zh-CN" altLang="en-US" b="0" dirty="0" smtClean="0"/>
              <a:t>，</a:t>
            </a:r>
            <a:r>
              <a:rPr lang="en-US" altLang="zh-CN" b="0" dirty="0" err="1"/>
              <a:t>android.uid.</a:t>
            </a:r>
            <a:r>
              <a:rPr lang="en-US" altLang="zh-CN" b="0" dirty="0" err="1" smtClean="0"/>
              <a:t>shared</a:t>
            </a:r>
            <a:r>
              <a:rPr lang="zh-CN" altLang="en-US" b="0" dirty="0" smtClean="0"/>
              <a:t>对应</a:t>
            </a:r>
            <a:r>
              <a:rPr lang="en-US" altLang="zh-CN" b="0" dirty="0" smtClean="0"/>
              <a:t>shared</a:t>
            </a:r>
            <a:r>
              <a:rPr lang="zh-CN" altLang="en-US" b="0" dirty="0" smtClean="0"/>
              <a:t>，如果不添加</a:t>
            </a:r>
            <a:r>
              <a:rPr lang="en-US" altLang="zh-CN" b="0" dirty="0" err="1" smtClean="0"/>
              <a:t>userId</a:t>
            </a:r>
            <a:r>
              <a:rPr lang="zh-CN" altLang="en-US" b="0" dirty="0" smtClean="0"/>
              <a:t>，</a:t>
            </a:r>
            <a:r>
              <a:rPr lang="en-US" altLang="zh-CN" b="0" dirty="0" err="1" smtClean="0"/>
              <a:t>cit</a:t>
            </a:r>
            <a:r>
              <a:rPr lang="zh-CN" altLang="en-US" b="0" dirty="0" smtClean="0"/>
              <a:t>中的某些功能是没有权限的，比如执行</a:t>
            </a:r>
            <a:r>
              <a:rPr lang="en-US" altLang="zh-CN" b="0" dirty="0" smtClean="0"/>
              <a:t>shell</a:t>
            </a:r>
            <a:r>
              <a:rPr lang="zh-CN" altLang="en-US" b="0" dirty="0" smtClean="0"/>
              <a:t>命令。</a:t>
            </a:r>
            <a:endParaRPr lang="en-US" altLang="zh-CN" b="0" dirty="0"/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、背光：</a:t>
            </a:r>
            <a:endParaRPr lang="en-US" altLang="zh-CN" b="0" dirty="0" smtClean="0"/>
          </a:p>
          <a:p>
            <a:r>
              <a:rPr lang="en-US" altLang="zh-CN" b="0" dirty="0" smtClean="0"/>
              <a:t>      </a:t>
            </a:r>
            <a:r>
              <a:rPr lang="zh-CN" altLang="en-US" b="0" dirty="0" smtClean="0"/>
              <a:t>亮度的数值范围在</a:t>
            </a:r>
            <a:r>
              <a:rPr lang="en-US" altLang="zh-CN" b="0" dirty="0" smtClean="0"/>
              <a:t>0~250</a:t>
            </a:r>
            <a:r>
              <a:rPr lang="zh-CN" altLang="en-US" b="0" dirty="0" smtClean="0"/>
              <a:t>，</a:t>
            </a:r>
            <a:r>
              <a:rPr lang="zh-CN" altLang="en-US" b="0" dirty="0"/>
              <a:t>系统</a:t>
            </a:r>
            <a:r>
              <a:rPr lang="zh-CN" altLang="en-US" b="0" dirty="0" smtClean="0"/>
              <a:t>对最低亮度作了限制，无法通过公用接口直接去把亮度调节到</a:t>
            </a:r>
            <a:r>
              <a:rPr lang="en-US" altLang="zh-CN" b="0" dirty="0" smtClean="0"/>
              <a:t>0(</a:t>
            </a:r>
            <a:r>
              <a:rPr lang="zh-CN" altLang="en-US" b="0" dirty="0" smtClean="0"/>
              <a:t>即黑屏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，</a:t>
            </a:r>
            <a:r>
              <a:rPr lang="zh-CN" altLang="en-US" b="0" dirty="0"/>
              <a:t>只能通过</a:t>
            </a:r>
            <a:r>
              <a:rPr lang="en-US" altLang="zh-CN" b="0" dirty="0" smtClean="0"/>
              <a:t>shell</a:t>
            </a:r>
            <a:r>
              <a:rPr lang="zh-CN" altLang="en-US" b="0" dirty="0" smtClean="0"/>
              <a:t>命令去修改节点的值，高通平台的节点：</a:t>
            </a:r>
            <a:r>
              <a:rPr lang="en-US" altLang="zh-CN" b="0" dirty="0"/>
              <a:t>/sys/class/</a:t>
            </a:r>
            <a:r>
              <a:rPr lang="en-US" altLang="zh-CN" b="0" dirty="0" err="1"/>
              <a:t>leds</a:t>
            </a:r>
            <a:r>
              <a:rPr lang="en-US" altLang="zh-CN" b="0" dirty="0"/>
              <a:t>/</a:t>
            </a:r>
            <a:r>
              <a:rPr lang="en-US" altLang="zh-CN" b="0" dirty="0" err="1"/>
              <a:t>lcd</a:t>
            </a:r>
            <a:r>
              <a:rPr lang="en-US" altLang="zh-CN" b="0" dirty="0"/>
              <a:t>-backlight/brightness</a:t>
            </a:r>
            <a:r>
              <a:rPr lang="zh-CN" altLang="en-US" b="0" dirty="0" smtClean="0"/>
              <a:t>。</a:t>
            </a:r>
            <a:r>
              <a:rPr lang="zh-CN" altLang="en-US" b="0" dirty="0"/>
              <a:t>修改此节点需要相应的</a:t>
            </a:r>
            <a:r>
              <a:rPr lang="zh-CN" altLang="en-US" b="0" dirty="0" smtClean="0"/>
              <a:t>权限，所有是通过</a:t>
            </a:r>
            <a:r>
              <a:rPr lang="en-US" altLang="zh-CN" b="0" dirty="0" err="1" smtClean="0"/>
              <a:t>cit_damon</a:t>
            </a:r>
            <a:r>
              <a:rPr lang="en-US" altLang="zh-CN" b="0" dirty="0" smtClean="0"/>
              <a:t> root</a:t>
            </a:r>
            <a:r>
              <a:rPr lang="zh-CN" altLang="en-US" b="0" dirty="0" smtClean="0"/>
              <a:t>服务去执行，其他的测试项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如双色等或三色灯，录音等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都是通过此服务去执行。</a:t>
            </a:r>
            <a:endParaRPr lang="en-US" altLang="zh-CN" b="0" dirty="0" smtClean="0"/>
          </a:p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sensor</a:t>
            </a:r>
            <a:r>
              <a:rPr lang="zh-CN" altLang="en-US" b="0" dirty="0" smtClean="0"/>
              <a:t>传感器，距离传感器测试时需要获取的是距离值，</a:t>
            </a:r>
            <a:r>
              <a:rPr lang="en-US" altLang="zh-CN" b="0" dirty="0" smtClean="0"/>
              <a:t>framework</a:t>
            </a:r>
            <a:r>
              <a:rPr lang="zh-CN" altLang="en-US" b="0" dirty="0" smtClean="0"/>
              <a:t>层没有公共接口，</a:t>
            </a:r>
            <a:r>
              <a:rPr lang="en-US" altLang="zh-CN" b="0" dirty="0" err="1" smtClean="0"/>
              <a:t>cit</a:t>
            </a:r>
            <a:r>
              <a:rPr lang="zh-CN" altLang="en-US" b="0" dirty="0" smtClean="0"/>
              <a:t>是直接</a:t>
            </a:r>
            <a:r>
              <a:rPr lang="en-US" altLang="zh-CN" b="0" dirty="0" smtClean="0"/>
              <a:t>read</a:t>
            </a:r>
            <a:r>
              <a:rPr lang="zh-CN" altLang="en-US" b="0" dirty="0" smtClean="0"/>
              <a:t>文件去获取，一般一供，二供要读取的值文件不一样，需要区分一供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二供机器去读取不同的文件内容。</a:t>
            </a:r>
            <a:endParaRPr lang="en-US" altLang="zh-CN" b="0" dirty="0" smtClean="0"/>
          </a:p>
          <a:p>
            <a:r>
              <a:rPr lang="en-US" altLang="zh-CN" b="0" dirty="0" smtClean="0"/>
              <a:t>4</a:t>
            </a:r>
            <a:r>
              <a:rPr lang="zh-CN" altLang="en-US" b="0" dirty="0" smtClean="0"/>
              <a:t>、闪光灯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前后置</a:t>
            </a:r>
            <a:r>
              <a:rPr lang="en-US" altLang="zh-CN" b="0" dirty="0" smtClean="0"/>
              <a:t>camera</a:t>
            </a:r>
            <a:r>
              <a:rPr lang="zh-CN" altLang="en-US" b="0" dirty="0" smtClean="0"/>
              <a:t>，在测试时，必须要先判断硬件是否存在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功能能是否</a:t>
            </a:r>
            <a:r>
              <a:rPr lang="en-US" altLang="zh-CN" b="0" dirty="0" smtClean="0"/>
              <a:t>OK</a:t>
            </a:r>
            <a:r>
              <a:rPr lang="zh-CN" altLang="en-US" b="0" dirty="0" smtClean="0"/>
              <a:t>，只有确认硬件</a:t>
            </a:r>
            <a:r>
              <a:rPr lang="en-US" altLang="zh-CN" b="0" dirty="0" smtClean="0"/>
              <a:t>ok</a:t>
            </a:r>
            <a:r>
              <a:rPr lang="zh-CN" altLang="en-US" b="0" dirty="0" smtClean="0"/>
              <a:t>后才可以做打开，关闭操作。</a:t>
            </a:r>
            <a:endParaRPr lang="en-US" altLang="zh-CN" b="0" dirty="0" smtClean="0"/>
          </a:p>
          <a:p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2031322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32047</TotalTime>
  <Words>1543</Words>
  <Application>Microsoft Office PowerPoint</Application>
  <PresentationFormat>全屏显示(4:3)</PresentationFormat>
  <Paragraphs>147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sample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钱燕</cp:lastModifiedBy>
  <cp:revision>1672</cp:revision>
  <dcterms:created xsi:type="dcterms:W3CDTF">2004-08-26T06:30:40Z</dcterms:created>
  <dcterms:modified xsi:type="dcterms:W3CDTF">2015-11-11T05:04:53Z</dcterms:modified>
</cp:coreProperties>
</file>