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1"/>
  </p:normalViewPr>
  <p:slideViewPr>
    <p:cSldViewPr snapToGrid="0">
      <p:cViewPr varScale="1">
        <p:scale>
          <a:sx n="116" d="100"/>
          <a:sy n="116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E908-A79D-40F2-48CC-1530D4747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A99C5-F7CC-C375-731F-81EB8C13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A893-8568-C981-AA02-07F13E8F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1255-8A2E-7887-AF91-95FBB8C1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C070-3308-334D-C358-046B7013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B443-D45B-56C4-780D-F817E548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F57D9-01F8-240B-AB37-A33DA68E6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67B0-1010-81C9-2613-99B66F4E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BC9D-80C9-B9C7-E4BC-2F4F0BBE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7CA9-6528-C9B4-6069-2058D855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C63BD-BDD8-98B4-643E-D51FCAA75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F5DF2-5283-70B8-9AC8-8BCFD2EE4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D0BC-367E-E9B3-B114-261D59FD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20CB-8E45-A138-7BC6-2158B3EF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4E21-6511-57CD-B4DD-2041B5E9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2972-6F0B-F24D-C45F-21D1FA73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2AE6-E16F-868F-5D7F-4F6B3C30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40EE-DC5F-EBD9-97DF-9B07E62C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F878-0A15-1F8A-F50D-58D0068C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6461-4EC0-074D-B575-3D092ED6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F606-0D91-3CB4-AC24-C22E833B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FAAA0-0FF8-E92B-B9E0-0214E480B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AB46-F549-53A4-B3A2-D32C30D8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2733-4E5C-1127-D15A-4C8D47A7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C0B0-B00D-A4E7-7195-327F77AC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1C4A-1869-429B-A49A-81272E40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8A95-422E-9EED-10C0-B239ADE2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15616-2DB4-B6E1-752B-BDD2E87E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F6106-2777-C25C-47E1-4084474F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A9D17-1575-0AE4-1E45-77F7B0EF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F6FA-A6E2-017A-0A67-9E683A93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7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470D-6507-7383-3EEF-64EE1101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A32E5-70CA-B858-DB5F-40F8B0AF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19D58-C8B1-A8AD-8B75-C340A0EA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BF6D4-00E4-A471-17C0-D123CDB8C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838B0-2B69-43D2-58FC-5F46D659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6837A-BC7A-A4D1-1CD2-3F9719C8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F270C-677B-E481-F57B-02D4F0BF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E2BC1-07B3-E30A-3C36-C42D4EEA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3860-E870-2FEB-4D3E-6D1BE13F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1575F-8D44-0C80-A233-99B2E72E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0FC33-217A-4B2F-6440-91AFAD9F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839EB-7226-0616-56DE-56DED0AC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24901-9EDD-572C-5A57-AE7AD3DF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98920-B14A-943B-4F74-09CA11E5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A261F-A26A-6F7E-6291-2937D6B0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F279-DF14-F392-DC27-7D639981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C3BE-E953-938B-9BCC-54469D74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1CCEE-F9FE-F67D-FBD2-916AEC949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14D26-3403-3AED-9068-03833C9B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45445-34A2-963A-176C-1A74C9EC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58C37-1D16-F6B2-2AE6-FAB959DB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D770-47C7-AB49-C8C4-180B746D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13224-0FF7-3B20-828D-58E7988B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FD86B-16A4-CACE-4921-2F2065B6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C5B1-6E61-B0C4-C0BC-BE53A8AE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86439-66B7-3180-B32A-44BF163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9C943-3994-48F0-E9AF-08A9A25E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F0276-55CA-8DBD-37D4-7BDA0330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8874-306C-E95D-1868-F2CA1D22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71DE7-9FAF-FC0F-D385-E41AA7249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A827-8ECC-7042-9F8D-57CD8C6CCCD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6C79-F00A-7804-6572-2FCE6F4BF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0607-53C9-3C45-A478-D4A491EDB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066-889B-5649-A6C0-76AF7E07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71D4-08CA-5B35-4944-A52DD846C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Spindle Summit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0F692-7F88-028A-A2F9-6CB68C64B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Stephens</a:t>
            </a:r>
          </a:p>
          <a:p>
            <a:r>
              <a:rPr lang="en-US" dirty="0"/>
              <a:t>03/11/24</a:t>
            </a:r>
          </a:p>
        </p:txBody>
      </p:sp>
    </p:spTree>
    <p:extLst>
      <p:ext uri="{BB962C8B-B14F-4D97-AF65-F5344CB8AC3E}">
        <p14:creationId xmlns:p14="http://schemas.microsoft.com/office/powerpoint/2010/main" val="405736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822E-1100-7715-6376-F4A03844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How do group II’s and IB’s fit into the picture?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2C79-C1A8-E61E-BAF5-1001CD7E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Conventionally length/velocity and force sensors</a:t>
            </a:r>
          </a:p>
          <a:p>
            <a:r>
              <a:rPr lang="en-US" dirty="0"/>
              <a:t>If IA’s signal force and yank during stretch, how does the CNS “know” what is force and what is yank?</a:t>
            </a:r>
          </a:p>
          <a:p>
            <a:r>
              <a:rPr lang="en-US" dirty="0"/>
              <a:t>Group II’s originate from the spindle and lack the same responses to stretch dynamics as IA’s</a:t>
            </a:r>
          </a:p>
          <a:p>
            <a:r>
              <a:rPr lang="en-US" dirty="0"/>
              <a:t>What about during shortening?</a:t>
            </a:r>
          </a:p>
          <a:p>
            <a:r>
              <a:rPr lang="en-US" dirty="0"/>
              <a:t>Group IB’s respond to muscle contraction very well</a:t>
            </a:r>
          </a:p>
          <a:p>
            <a:r>
              <a:rPr lang="en-US" dirty="0"/>
              <a:t>Working hypothesis: </a:t>
            </a:r>
            <a:r>
              <a:rPr lang="en-US" i="1" dirty="0"/>
              <a:t>external vs self-generated forces</a:t>
            </a:r>
          </a:p>
        </p:txBody>
      </p:sp>
    </p:spTree>
    <p:extLst>
      <p:ext uri="{BB962C8B-B14F-4D97-AF65-F5344CB8AC3E}">
        <p14:creationId xmlns:p14="http://schemas.microsoft.com/office/powerpoint/2010/main" val="17973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BC80-582C-1B3B-03D5-10A80266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Group II’s can be explained by force and yank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4FDC-7433-2FA8-ABDC-FBBD1C39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II’s originate from the muscle spindle as well, yet respond differently to stretch</a:t>
            </a:r>
          </a:p>
          <a:p>
            <a:r>
              <a:rPr lang="en-US" dirty="0"/>
              <a:t>If IA’s signal force and yank on the spindle, could group II’s be the force signal?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26EA4-81AF-C922-EC62-1249D687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84" y="3553427"/>
            <a:ext cx="9723831" cy="30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9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6241-BFDB-84E2-5884-44B0C98C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Can we model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6CC3-407D-C54D-AC71-B25F0180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IA’s innervate “static” type bag</a:t>
            </a:r>
            <a:r>
              <a:rPr lang="en-US" baseline="-25000" dirty="0"/>
              <a:t>2</a:t>
            </a:r>
            <a:r>
              <a:rPr lang="en-US" dirty="0"/>
              <a:t> and chain fibers, and “dynamic” bag</a:t>
            </a:r>
            <a:r>
              <a:rPr lang="en-US" baseline="-25000" dirty="0"/>
              <a:t>1</a:t>
            </a:r>
            <a:r>
              <a:rPr lang="en-US" dirty="0"/>
              <a:t> fibers</a:t>
            </a:r>
          </a:p>
          <a:p>
            <a:r>
              <a:rPr lang="en-US" dirty="0"/>
              <a:t>II’s only innervate bag</a:t>
            </a:r>
            <a:r>
              <a:rPr lang="en-US" baseline="-25000" dirty="0"/>
              <a:t>2</a:t>
            </a:r>
            <a:r>
              <a:rPr lang="en-US" dirty="0"/>
              <a:t> and chain fibers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B1B3B-5D4F-E8E2-46A5-EDA2B6F2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38" y="3155339"/>
            <a:ext cx="8645324" cy="37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D2FC-71F6-917F-3111-40458C8D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D1DC-223F-643E-BF1F-D02F3D2C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30"/>
            <a:ext cx="10515600" cy="5271570"/>
          </a:xfrm>
        </p:spPr>
        <p:txBody>
          <a:bodyPr>
            <a:normAutofit fontScale="92500"/>
          </a:bodyPr>
          <a:lstStyle/>
          <a:p>
            <a:r>
              <a:rPr lang="en-US" dirty="0"/>
              <a:t>Collect data for group II’s and IB’s at different ramp velocities (30, </a:t>
            </a:r>
            <a:r>
              <a:rPr lang="en-US" u="sng" dirty="0"/>
              <a:t>20</a:t>
            </a:r>
            <a:r>
              <a:rPr lang="en-US" dirty="0"/>
              <a:t>, 15)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Different triangle velocities (5, </a:t>
            </a:r>
            <a:r>
              <a:rPr lang="en-US" u="sng" dirty="0"/>
              <a:t>4</a:t>
            </a:r>
            <a:r>
              <a:rPr lang="en-US" dirty="0"/>
              <a:t>, 3.33)</a:t>
            </a:r>
          </a:p>
          <a:p>
            <a:r>
              <a:rPr lang="en-US" dirty="0"/>
              <a:t>Different sine frequencies (2.2, </a:t>
            </a:r>
            <a:r>
              <a:rPr lang="en-US" u="sng" dirty="0"/>
              <a:t>2</a:t>
            </a:r>
            <a:r>
              <a:rPr lang="en-US" dirty="0"/>
              <a:t>, 1.5)</a:t>
            </a:r>
          </a:p>
          <a:p>
            <a:r>
              <a:rPr lang="en-US" dirty="0"/>
              <a:t>Collect data in active stretch</a:t>
            </a:r>
          </a:p>
          <a:p>
            <a:pPr lvl="1"/>
            <a:r>
              <a:rPr lang="en-US" dirty="0"/>
              <a:t>Continuation of work loop analysis with a focus on </a:t>
            </a:r>
            <a:r>
              <a:rPr lang="en-US"/>
              <a:t>different cell types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8AEF4-F803-7841-BCEE-4470E3FFA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1"/>
          <a:stretch/>
        </p:blipFill>
        <p:spPr>
          <a:xfrm>
            <a:off x="219965" y="2235413"/>
            <a:ext cx="4252883" cy="2761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3AAE1-6491-E69C-5316-B7AA880AF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1"/>
          <a:stretch/>
        </p:blipFill>
        <p:spPr>
          <a:xfrm>
            <a:off x="3969558" y="2235413"/>
            <a:ext cx="4252883" cy="2761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9DA51-AABD-723E-3DBA-62AB54DB8B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49"/>
          <a:stretch/>
        </p:blipFill>
        <p:spPr>
          <a:xfrm>
            <a:off x="7939117" y="2235413"/>
            <a:ext cx="4252883" cy="27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213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Spindle Summit Update</vt:lpstr>
      <vt:lpstr>How do group II’s and IB’s fit into the picture?</vt:lpstr>
      <vt:lpstr>Group II’s can be explained by force and yank</vt:lpstr>
      <vt:lpstr>Can we model it?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Spindle Summit Update</dc:title>
  <dc:creator>Stephens, Jacob D</dc:creator>
  <cp:lastModifiedBy>Stephens, Jacob D</cp:lastModifiedBy>
  <cp:revision>1</cp:revision>
  <dcterms:created xsi:type="dcterms:W3CDTF">2024-03-11T14:21:51Z</dcterms:created>
  <dcterms:modified xsi:type="dcterms:W3CDTF">2024-03-11T15:00:42Z</dcterms:modified>
</cp:coreProperties>
</file>