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62" r:id="rId3"/>
    <p:sldId id="258" r:id="rId4"/>
    <p:sldId id="267" r:id="rId5"/>
    <p:sldId id="263" r:id="rId6"/>
    <p:sldId id="302" r:id="rId7"/>
    <p:sldId id="259" r:id="rId8"/>
    <p:sldId id="303" r:id="rId9"/>
    <p:sldId id="304" r:id="rId10"/>
    <p:sldId id="305" r:id="rId11"/>
    <p:sldId id="270" r:id="rId12"/>
    <p:sldId id="282" r:id="rId13"/>
    <p:sldId id="285" r:id="rId14"/>
  </p:sldIdLst>
  <p:sldSz cx="9144000" cy="5143500" type="screen16x9"/>
  <p:notesSz cx="6858000" cy="9144000"/>
  <p:embeddedFontLst>
    <p:embeddedFont>
      <p:font typeface="Apple Braille" pitchFamily="2" charset="0"/>
      <p:regular r:id="rId16"/>
    </p:embeddedFont>
    <p:embeddedFont>
      <p:font typeface="Bevan" pitchFamily="2" charset="77"/>
      <p:regular r:id="rId17"/>
    </p:embeddedFont>
    <p:embeddedFont>
      <p:font typeface="Dosis" pitchFamily="2" charset="77"/>
      <p:regular r:id="rId18"/>
      <p:bold r:id="rId19"/>
    </p:embeddedFont>
    <p:embeddedFont>
      <p:font typeface="Dosis ExtraLight" pitchFamily="2" charset="7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03FD58-306C-45C4-9B9C-9E172EA47D05}">
  <a:tblStyle styleId="{7703FD58-306C-45C4-9B9C-9E172EA47D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2"/>
    <p:restoredTop sz="77941"/>
  </p:normalViewPr>
  <p:slideViewPr>
    <p:cSldViewPr snapToGrid="0" snapToObjects="1">
      <p:cViewPr varScale="1">
        <p:scale>
          <a:sx n="108" d="100"/>
          <a:sy n="108" d="100"/>
        </p:scale>
        <p:origin x="2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e8bc3dedf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e8bc3dedf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fa4a6229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fa4a6229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962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e8bc3dedf_0_8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e8bc3dedf_0_8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e8bc3dedf_0_8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e8bc3dedf_0_8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8e8bc3dedf_0_8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8e8bc3dedf_0_8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fa4a6229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fa4a6229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661939ed5_0_15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661939ed5_0_15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8fa4a6229d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8fa4a6229d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e8bc3dedf_0_8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e8bc3dedf_0_8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e8bc3dedf_0_8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e8bc3dedf_0_8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19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fa4a6229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fa4a6229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fa4a6229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fa4a6229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07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fa4a6229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fa4a6229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830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home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Light"/>
              <a:buNone/>
              <a:defRPr sz="2000"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1904625" y="-3513706"/>
            <a:ext cx="4059824" cy="9384453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 flipH="1">
            <a:off x="2478508" y="-1650123"/>
            <a:ext cx="3818852" cy="9872798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7748672" y="-28217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045061" flipH="1">
            <a:off x="103234" y="3594863"/>
            <a:ext cx="3054854" cy="3088124"/>
          </a:xfrm>
          <a:custGeom>
            <a:avLst/>
            <a:gdLst/>
            <a:ahLst/>
            <a:cxnLst/>
            <a:rect l="l" t="t" r="r" b="b"/>
            <a:pathLst>
              <a:path w="8840" h="8861" extrusionOk="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MAIN_POINT_1">
    <p:bg>
      <p:bgPr>
        <a:solidFill>
          <a:schemeClr val="lt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ctrTitle"/>
          </p:nvPr>
        </p:nvSpPr>
        <p:spPr>
          <a:xfrm>
            <a:off x="1638600" y="926249"/>
            <a:ext cx="58668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2" name="Google Shape;182;p16"/>
          <p:cNvSpPr/>
          <p:nvPr/>
        </p:nvSpPr>
        <p:spPr>
          <a:xfrm rot="5400000">
            <a:off x="3228736" y="-3651756"/>
            <a:ext cx="4059824" cy="9384453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3026975" y="-1615998"/>
            <a:ext cx="3818852" cy="9872798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-474944" y="276634"/>
            <a:ext cx="4269303" cy="3653386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5750" y="2864063"/>
            <a:ext cx="6712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including icons from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and illustrations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Stories.</a:t>
            </a:r>
            <a:endParaRPr sz="1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1"/>
          </p:nvPr>
        </p:nvSpPr>
        <p:spPr>
          <a:xfrm>
            <a:off x="1215750" y="2462513"/>
            <a:ext cx="6712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2"/>
          </p:nvPr>
        </p:nvSpPr>
        <p:spPr>
          <a:xfrm>
            <a:off x="1215750" y="3562813"/>
            <a:ext cx="6712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8" name="Google Shape;188;p16"/>
          <p:cNvSpPr/>
          <p:nvPr/>
        </p:nvSpPr>
        <p:spPr>
          <a:xfrm rot="-5400000">
            <a:off x="5234856" y="1493709"/>
            <a:ext cx="4269303" cy="3653386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+ photo">
  <p:cSld name="MAIN_POINT_1_1">
    <p:bg>
      <p:bgPr>
        <a:solidFill>
          <a:schemeClr val="l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 rot="5400000">
            <a:off x="3199288" y="-1259210"/>
            <a:ext cx="3818852" cy="10260423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 rot="5400000">
            <a:off x="-1049044" y="143559"/>
            <a:ext cx="4269303" cy="3653386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1"/>
          </p:nvPr>
        </p:nvSpPr>
        <p:spPr>
          <a:xfrm>
            <a:off x="1152425" y="2438150"/>
            <a:ext cx="3565800" cy="1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152425" y="1509850"/>
            <a:ext cx="35658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numbers 2">
  <p:cSld name="BIG_NUMBER_2_1">
    <p:bg>
      <p:bgPr>
        <a:solidFill>
          <a:schemeClr val="lt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 hasCustomPrompt="1"/>
          </p:nvPr>
        </p:nvSpPr>
        <p:spPr>
          <a:xfrm>
            <a:off x="2642700" y="703700"/>
            <a:ext cx="3858600" cy="7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1"/>
          </p:nvPr>
        </p:nvSpPr>
        <p:spPr>
          <a:xfrm>
            <a:off x="2642700" y="1355950"/>
            <a:ext cx="38586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title" idx="2" hasCustomPrompt="1"/>
          </p:nvPr>
        </p:nvSpPr>
        <p:spPr>
          <a:xfrm>
            <a:off x="2642700" y="3338150"/>
            <a:ext cx="3858600" cy="7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6"/>
          <p:cNvSpPr txBox="1">
            <a:spLocks noGrp="1"/>
          </p:cNvSpPr>
          <p:nvPr>
            <p:ph type="subTitle" idx="3"/>
          </p:nvPr>
        </p:nvSpPr>
        <p:spPr>
          <a:xfrm>
            <a:off x="2642700" y="3990400"/>
            <a:ext cx="38586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title" idx="4" hasCustomPrompt="1"/>
          </p:nvPr>
        </p:nvSpPr>
        <p:spPr>
          <a:xfrm>
            <a:off x="2642700" y="2020913"/>
            <a:ext cx="3858600" cy="78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26"/>
          <p:cNvSpPr txBox="1">
            <a:spLocks noGrp="1"/>
          </p:cNvSpPr>
          <p:nvPr>
            <p:ph type="subTitle" idx="5"/>
          </p:nvPr>
        </p:nvSpPr>
        <p:spPr>
          <a:xfrm>
            <a:off x="2642700" y="2673163"/>
            <a:ext cx="3858600" cy="4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4" name="Google Shape;264;p26"/>
          <p:cNvSpPr/>
          <p:nvPr/>
        </p:nvSpPr>
        <p:spPr>
          <a:xfrm rot="5400000">
            <a:off x="2767929" y="-1336019"/>
            <a:ext cx="3818852" cy="11160290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 rot="5400000">
            <a:off x="-130625" y="-24042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 rot="10800000">
            <a:off x="7427175" y="-9622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2"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2_1">
    <p:bg>
      <p:bgPr>
        <a:solidFill>
          <a:schemeClr val="accent4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798216" y="1361525"/>
            <a:ext cx="4152600" cy="16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798213" y="2820225"/>
            <a:ext cx="41526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Light"/>
              <a:buNone/>
              <a:defRPr sz="2000"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rot="-5400000" flipH="1">
            <a:off x="1493225" y="-3378006"/>
            <a:ext cx="4059824" cy="9384453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-5400000" flipH="1">
            <a:off x="1703212" y="-1487838"/>
            <a:ext cx="3818852" cy="11062728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5400000" flipH="1">
            <a:off x="7337272" y="-14647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8981331" flipH="1">
            <a:off x="349083" y="3776489"/>
            <a:ext cx="3278070" cy="3285888"/>
          </a:xfrm>
          <a:custGeom>
            <a:avLst/>
            <a:gdLst/>
            <a:ahLst/>
            <a:cxnLst/>
            <a:rect l="l" t="t" r="r" b="b"/>
            <a:pathLst>
              <a:path w="8840" h="8861" extrusionOk="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713225" y="1289075"/>
            <a:ext cx="37002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730525" y="1289075"/>
            <a:ext cx="3700200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rot="-5400000" flipH="1">
            <a:off x="7468500" y="-24042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3286571" y="-1147652"/>
            <a:ext cx="3818852" cy="10877606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 rot="-5400000" flipH="1">
            <a:off x="1856571" y="-1116327"/>
            <a:ext cx="3818852" cy="10877606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13225" y="743900"/>
            <a:ext cx="49581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4926575" y="1289075"/>
            <a:ext cx="3504300" cy="19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2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 rot="5400000" flipH="1">
            <a:off x="2875291" y="-1310893"/>
            <a:ext cx="4018751" cy="9877034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-320825" y="-374325"/>
            <a:ext cx="2254819" cy="5579085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rot="-5400000" flipH="1">
            <a:off x="2619979" y="-2221719"/>
            <a:ext cx="3818852" cy="11160290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-130625" y="-24042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hasCustomPrompt="1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780700" y="2184875"/>
            <a:ext cx="28764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>
            <a:off x="1780700" y="3077400"/>
            <a:ext cx="28764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798200" y="4044875"/>
            <a:ext cx="6030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5"/>
          </p:nvPr>
        </p:nvSpPr>
        <p:spPr>
          <a:xfrm>
            <a:off x="1780700" y="3969925"/>
            <a:ext cx="28764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7"/>
          </p:nvPr>
        </p:nvSpPr>
        <p:spPr>
          <a:xfrm>
            <a:off x="1780700" y="1292350"/>
            <a:ext cx="28764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3"/>
          <p:cNvGrpSpPr/>
          <p:nvPr/>
        </p:nvGrpSpPr>
        <p:grpSpPr>
          <a:xfrm>
            <a:off x="6062262" y="1448996"/>
            <a:ext cx="1618599" cy="3098655"/>
            <a:chOff x="5706925" y="1649570"/>
            <a:chExt cx="1510309" cy="2891345"/>
          </a:xfrm>
        </p:grpSpPr>
        <p:sp>
          <p:nvSpPr>
            <p:cNvPr id="79" name="Google Shape;79;p13"/>
            <p:cNvSpPr/>
            <p:nvPr/>
          </p:nvSpPr>
          <p:spPr>
            <a:xfrm>
              <a:off x="5706925" y="3376315"/>
              <a:ext cx="248700" cy="116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5706935" y="1649570"/>
              <a:ext cx="1510299" cy="2348918"/>
              <a:chOff x="5706935" y="1649570"/>
              <a:chExt cx="1510299" cy="2348918"/>
            </a:xfrm>
          </p:grpSpPr>
          <p:grpSp>
            <p:nvGrpSpPr>
              <p:cNvPr id="81" name="Google Shape;81;p13"/>
              <p:cNvGrpSpPr/>
              <p:nvPr/>
            </p:nvGrpSpPr>
            <p:grpSpPr>
              <a:xfrm>
                <a:off x="5706935" y="1649570"/>
                <a:ext cx="1510299" cy="2348918"/>
                <a:chOff x="6986238" y="3112350"/>
                <a:chExt cx="346725" cy="539225"/>
              </a:xfrm>
            </p:grpSpPr>
            <p:sp>
              <p:nvSpPr>
                <p:cNvPr id="82" name="Google Shape;82;p13"/>
                <p:cNvSpPr/>
                <p:nvPr/>
              </p:nvSpPr>
              <p:spPr>
                <a:xfrm>
                  <a:off x="7041013" y="3112350"/>
                  <a:ext cx="268575" cy="26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3" h="10571" extrusionOk="0">
                      <a:moveTo>
                        <a:pt x="416" y="1"/>
                      </a:moveTo>
                      <a:lnTo>
                        <a:pt x="0" y="8148"/>
                      </a:lnTo>
                      <a:lnTo>
                        <a:pt x="10497" y="10570"/>
                      </a:lnTo>
                      <a:lnTo>
                        <a:pt x="10742" y="3817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7052638" y="3133150"/>
                  <a:ext cx="244075" cy="23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3" h="9249" extrusionOk="0">
                      <a:moveTo>
                        <a:pt x="514" y="0"/>
                      </a:moveTo>
                      <a:lnTo>
                        <a:pt x="0" y="6826"/>
                      </a:lnTo>
                      <a:lnTo>
                        <a:pt x="9543" y="9249"/>
                      </a:lnTo>
                      <a:lnTo>
                        <a:pt x="9763" y="3279"/>
                      </a:lnTo>
                      <a:lnTo>
                        <a:pt x="51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7174963" y="3303350"/>
                  <a:ext cx="41575" cy="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" h="1652" extrusionOk="0">
                      <a:moveTo>
                        <a:pt x="120" y="1"/>
                      </a:moveTo>
                      <a:lnTo>
                        <a:pt x="0" y="1386"/>
                      </a:lnTo>
                      <a:lnTo>
                        <a:pt x="1065" y="1651"/>
                      </a:lnTo>
                      <a:lnTo>
                        <a:pt x="1662" y="633"/>
                      </a:lnTo>
                      <a:lnTo>
                        <a:pt x="1607" y="30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7141338" y="3220000"/>
                  <a:ext cx="91150" cy="10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6" h="4234" extrusionOk="0">
                      <a:moveTo>
                        <a:pt x="146" y="1"/>
                      </a:moveTo>
                      <a:lnTo>
                        <a:pt x="1" y="3402"/>
                      </a:lnTo>
                      <a:lnTo>
                        <a:pt x="3548" y="4234"/>
                      </a:lnTo>
                      <a:lnTo>
                        <a:pt x="3645" y="1102"/>
                      </a:lnTo>
                      <a:lnTo>
                        <a:pt x="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7151088" y="3232850"/>
                  <a:ext cx="73450" cy="7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" h="3133" extrusionOk="0">
                      <a:moveTo>
                        <a:pt x="123" y="1"/>
                      </a:moveTo>
                      <a:lnTo>
                        <a:pt x="1" y="2521"/>
                      </a:lnTo>
                      <a:lnTo>
                        <a:pt x="2815" y="3133"/>
                      </a:lnTo>
                      <a:lnTo>
                        <a:pt x="2938" y="905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986238" y="3271375"/>
                  <a:ext cx="215075" cy="38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3" h="15208" extrusionOk="0">
                      <a:moveTo>
                        <a:pt x="7452" y="1"/>
                      </a:moveTo>
                      <a:lnTo>
                        <a:pt x="7243" y="62"/>
                      </a:lnTo>
                      <a:lnTo>
                        <a:pt x="7243" y="429"/>
                      </a:lnTo>
                      <a:lnTo>
                        <a:pt x="344" y="4222"/>
                      </a:lnTo>
                      <a:lnTo>
                        <a:pt x="344" y="6204"/>
                      </a:lnTo>
                      <a:lnTo>
                        <a:pt x="344" y="8601"/>
                      </a:lnTo>
                      <a:lnTo>
                        <a:pt x="245" y="8601"/>
                      </a:lnTo>
                      <a:cubicBezTo>
                        <a:pt x="0" y="8601"/>
                        <a:pt x="25" y="9152"/>
                        <a:pt x="25" y="9152"/>
                      </a:cubicBezTo>
                      <a:lnTo>
                        <a:pt x="25" y="15207"/>
                      </a:lnTo>
                      <a:lnTo>
                        <a:pt x="2295" y="15207"/>
                      </a:lnTo>
                      <a:lnTo>
                        <a:pt x="2295" y="8926"/>
                      </a:lnTo>
                      <a:cubicBezTo>
                        <a:pt x="2295" y="8633"/>
                        <a:pt x="2108" y="8598"/>
                        <a:pt x="2019" y="8598"/>
                      </a:cubicBezTo>
                      <a:cubicBezTo>
                        <a:pt x="1990" y="8598"/>
                        <a:pt x="1971" y="8601"/>
                        <a:pt x="1971" y="8601"/>
                      </a:cubicBezTo>
                      <a:lnTo>
                        <a:pt x="2056" y="6204"/>
                      </a:lnTo>
                      <a:lnTo>
                        <a:pt x="2815" y="4504"/>
                      </a:lnTo>
                      <a:lnTo>
                        <a:pt x="8492" y="1603"/>
                      </a:lnTo>
                      <a:lnTo>
                        <a:pt x="8602" y="368"/>
                      </a:lnTo>
                      <a:lnTo>
                        <a:pt x="7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7191238" y="3285450"/>
                  <a:ext cx="91100" cy="4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" h="1607" extrusionOk="0">
                      <a:moveTo>
                        <a:pt x="1823" y="0"/>
                      </a:moveTo>
                      <a:cubicBezTo>
                        <a:pt x="816" y="0"/>
                        <a:pt x="0" y="360"/>
                        <a:pt x="0" y="804"/>
                      </a:cubicBezTo>
                      <a:cubicBezTo>
                        <a:pt x="0" y="1247"/>
                        <a:pt x="816" y="1607"/>
                        <a:pt x="1823" y="1607"/>
                      </a:cubicBezTo>
                      <a:cubicBezTo>
                        <a:pt x="2828" y="1607"/>
                        <a:pt x="3644" y="1247"/>
                        <a:pt x="3644" y="804"/>
                      </a:cubicBezTo>
                      <a:cubicBezTo>
                        <a:pt x="3644" y="360"/>
                        <a:pt x="2828" y="0"/>
                        <a:pt x="1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7196588" y="3288200"/>
                  <a:ext cx="81150" cy="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1371" extrusionOk="0">
                      <a:moveTo>
                        <a:pt x="1623" y="1"/>
                      </a:moveTo>
                      <a:cubicBezTo>
                        <a:pt x="727" y="1"/>
                        <a:pt x="0" y="307"/>
                        <a:pt x="0" y="686"/>
                      </a:cubicBezTo>
                      <a:cubicBezTo>
                        <a:pt x="0" y="1064"/>
                        <a:pt x="727" y="1370"/>
                        <a:pt x="1623" y="1370"/>
                      </a:cubicBezTo>
                      <a:cubicBezTo>
                        <a:pt x="2521" y="1370"/>
                        <a:pt x="3246" y="1064"/>
                        <a:pt x="3246" y="686"/>
                      </a:cubicBezTo>
                      <a:cubicBezTo>
                        <a:pt x="3246" y="307"/>
                        <a:pt x="2521" y="1"/>
                        <a:pt x="16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232888" y="3287650"/>
                  <a:ext cx="16425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1440" extrusionOk="0">
                      <a:moveTo>
                        <a:pt x="428" y="0"/>
                      </a:moveTo>
                      <a:cubicBezTo>
                        <a:pt x="365" y="0"/>
                        <a:pt x="295" y="54"/>
                        <a:pt x="229" y="215"/>
                      </a:cubicBezTo>
                      <a:lnTo>
                        <a:pt x="1" y="1335"/>
                      </a:lnTo>
                      <a:cubicBezTo>
                        <a:pt x="1" y="1335"/>
                        <a:pt x="9" y="1424"/>
                        <a:pt x="32" y="1424"/>
                      </a:cubicBezTo>
                      <a:cubicBezTo>
                        <a:pt x="42" y="1424"/>
                        <a:pt x="54" y="1408"/>
                        <a:pt x="69" y="1362"/>
                      </a:cubicBezTo>
                      <a:cubicBezTo>
                        <a:pt x="120" y="1206"/>
                        <a:pt x="304" y="234"/>
                        <a:pt x="304" y="234"/>
                      </a:cubicBezTo>
                      <a:cubicBezTo>
                        <a:pt x="304" y="234"/>
                        <a:pt x="363" y="61"/>
                        <a:pt x="444" y="61"/>
                      </a:cubicBezTo>
                      <a:cubicBezTo>
                        <a:pt x="485" y="61"/>
                        <a:pt x="531" y="104"/>
                        <a:pt x="579" y="234"/>
                      </a:cubicBezTo>
                      <a:lnTo>
                        <a:pt x="551" y="1405"/>
                      </a:lnTo>
                      <a:cubicBezTo>
                        <a:pt x="551" y="1405"/>
                        <a:pt x="573" y="1440"/>
                        <a:pt x="599" y="1440"/>
                      </a:cubicBezTo>
                      <a:cubicBezTo>
                        <a:pt x="612" y="1440"/>
                        <a:pt x="626" y="1431"/>
                        <a:pt x="639" y="1405"/>
                      </a:cubicBezTo>
                      <a:lnTo>
                        <a:pt x="656" y="215"/>
                      </a:lnTo>
                      <a:cubicBezTo>
                        <a:pt x="656" y="215"/>
                        <a:pt x="555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7215188" y="3289100"/>
                  <a:ext cx="18525" cy="3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1485" extrusionOk="0">
                      <a:moveTo>
                        <a:pt x="163" y="1"/>
                      </a:moveTo>
                      <a:cubicBezTo>
                        <a:pt x="87" y="1"/>
                        <a:pt x="19" y="63"/>
                        <a:pt x="1" y="269"/>
                      </a:cubicBezTo>
                      <a:lnTo>
                        <a:pt x="110" y="1409"/>
                      </a:lnTo>
                      <a:cubicBezTo>
                        <a:pt x="110" y="1409"/>
                        <a:pt x="142" y="1484"/>
                        <a:pt x="163" y="1484"/>
                      </a:cubicBezTo>
                      <a:cubicBezTo>
                        <a:pt x="174" y="1484"/>
                        <a:pt x="182" y="1466"/>
                        <a:pt x="183" y="1413"/>
                      </a:cubicBezTo>
                      <a:cubicBezTo>
                        <a:pt x="186" y="1250"/>
                        <a:pt x="77" y="266"/>
                        <a:pt x="77" y="266"/>
                      </a:cubicBezTo>
                      <a:cubicBezTo>
                        <a:pt x="77" y="266"/>
                        <a:pt x="83" y="58"/>
                        <a:pt x="178" y="58"/>
                      </a:cubicBezTo>
                      <a:cubicBezTo>
                        <a:pt x="216" y="58"/>
                        <a:pt x="268" y="92"/>
                        <a:pt x="340" y="186"/>
                      </a:cubicBezTo>
                      <a:lnTo>
                        <a:pt x="658" y="1314"/>
                      </a:lnTo>
                      <a:cubicBezTo>
                        <a:pt x="658" y="1314"/>
                        <a:pt x="681" y="1333"/>
                        <a:pt x="703" y="1333"/>
                      </a:cubicBezTo>
                      <a:cubicBezTo>
                        <a:pt x="719" y="1333"/>
                        <a:pt x="735" y="1323"/>
                        <a:pt x="741" y="1288"/>
                      </a:cubicBezTo>
                      <a:lnTo>
                        <a:pt x="409" y="144"/>
                      </a:lnTo>
                      <a:cubicBezTo>
                        <a:pt x="409" y="144"/>
                        <a:pt x="277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7198213" y="3295675"/>
                  <a:ext cx="21000" cy="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1338" extrusionOk="0">
                      <a:moveTo>
                        <a:pt x="124" y="0"/>
                      </a:moveTo>
                      <a:cubicBezTo>
                        <a:pt x="54" y="0"/>
                        <a:pt x="0" y="58"/>
                        <a:pt x="29" y="263"/>
                      </a:cubicBezTo>
                      <a:lnTo>
                        <a:pt x="345" y="1275"/>
                      </a:lnTo>
                      <a:cubicBezTo>
                        <a:pt x="345" y="1275"/>
                        <a:pt x="384" y="1337"/>
                        <a:pt x="402" y="1337"/>
                      </a:cubicBezTo>
                      <a:cubicBezTo>
                        <a:pt x="412" y="1337"/>
                        <a:pt x="416" y="1321"/>
                        <a:pt x="406" y="1271"/>
                      </a:cubicBezTo>
                      <a:cubicBezTo>
                        <a:pt x="375" y="1124"/>
                        <a:pt x="90" y="251"/>
                        <a:pt x="90" y="251"/>
                      </a:cubicBezTo>
                      <a:cubicBezTo>
                        <a:pt x="90" y="251"/>
                        <a:pt x="51" y="51"/>
                        <a:pt x="138" y="51"/>
                      </a:cubicBezTo>
                      <a:cubicBezTo>
                        <a:pt x="170" y="51"/>
                        <a:pt x="218" y="77"/>
                        <a:pt x="289" y="148"/>
                      </a:cubicBezTo>
                      <a:lnTo>
                        <a:pt x="774" y="1124"/>
                      </a:lnTo>
                      <a:cubicBezTo>
                        <a:pt x="774" y="1124"/>
                        <a:pt x="794" y="1137"/>
                        <a:pt x="811" y="1137"/>
                      </a:cubicBezTo>
                      <a:cubicBezTo>
                        <a:pt x="826" y="1137"/>
                        <a:pt x="840" y="1127"/>
                        <a:pt x="837" y="1090"/>
                      </a:cubicBezTo>
                      <a:lnTo>
                        <a:pt x="337" y="101"/>
                      </a:lnTo>
                      <a:cubicBezTo>
                        <a:pt x="337" y="101"/>
                        <a:pt x="217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7249013" y="3292075"/>
                  <a:ext cx="19050" cy="3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1369" extrusionOk="0">
                      <a:moveTo>
                        <a:pt x="599" y="1"/>
                      </a:moveTo>
                      <a:cubicBezTo>
                        <a:pt x="549" y="1"/>
                        <a:pt x="488" y="45"/>
                        <a:pt x="412" y="169"/>
                      </a:cubicBezTo>
                      <a:lnTo>
                        <a:pt x="11" y="1172"/>
                      </a:lnTo>
                      <a:cubicBezTo>
                        <a:pt x="11" y="1172"/>
                        <a:pt x="1" y="1259"/>
                        <a:pt x="21" y="1259"/>
                      </a:cubicBezTo>
                      <a:cubicBezTo>
                        <a:pt x="29" y="1259"/>
                        <a:pt x="42" y="1245"/>
                        <a:pt x="62" y="1206"/>
                      </a:cubicBezTo>
                      <a:cubicBezTo>
                        <a:pt x="134" y="1071"/>
                        <a:pt x="469" y="200"/>
                        <a:pt x="469" y="200"/>
                      </a:cubicBezTo>
                      <a:cubicBezTo>
                        <a:pt x="469" y="200"/>
                        <a:pt x="543" y="63"/>
                        <a:pt x="608" y="63"/>
                      </a:cubicBezTo>
                      <a:cubicBezTo>
                        <a:pt x="645" y="63"/>
                        <a:pt x="679" y="107"/>
                        <a:pt x="694" y="247"/>
                      </a:cubicBezTo>
                      <a:lnTo>
                        <a:pt x="450" y="1329"/>
                      </a:lnTo>
                      <a:cubicBezTo>
                        <a:pt x="449" y="1329"/>
                        <a:pt x="462" y="1369"/>
                        <a:pt x="485" y="1369"/>
                      </a:cubicBezTo>
                      <a:cubicBezTo>
                        <a:pt x="495" y="1369"/>
                        <a:pt x="507" y="1362"/>
                        <a:pt x="520" y="1343"/>
                      </a:cubicBezTo>
                      <a:lnTo>
                        <a:pt x="761" y="241"/>
                      </a:lnTo>
                      <a:cubicBezTo>
                        <a:pt x="761" y="241"/>
                        <a:pt x="714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7239188" y="3322525"/>
                  <a:ext cx="11000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88" extrusionOk="0">
                      <a:moveTo>
                        <a:pt x="397" y="0"/>
                      </a:moveTo>
                      <a:cubicBezTo>
                        <a:pt x="391" y="0"/>
                        <a:pt x="386" y="2"/>
                        <a:pt x="382" y="6"/>
                      </a:cubicBezTo>
                      <a:lnTo>
                        <a:pt x="11" y="329"/>
                      </a:lnTo>
                      <a:cubicBezTo>
                        <a:pt x="1" y="338"/>
                        <a:pt x="2" y="358"/>
                        <a:pt x="14" y="373"/>
                      </a:cubicBezTo>
                      <a:cubicBezTo>
                        <a:pt x="22" y="382"/>
                        <a:pt x="33" y="387"/>
                        <a:pt x="42" y="387"/>
                      </a:cubicBezTo>
                      <a:cubicBezTo>
                        <a:pt x="48" y="387"/>
                        <a:pt x="53" y="386"/>
                        <a:pt x="58" y="382"/>
                      </a:cubicBezTo>
                      <a:lnTo>
                        <a:pt x="429" y="58"/>
                      </a:lnTo>
                      <a:cubicBezTo>
                        <a:pt x="439" y="50"/>
                        <a:pt x="438" y="29"/>
                        <a:pt x="425" y="15"/>
                      </a:cubicBezTo>
                      <a:cubicBezTo>
                        <a:pt x="416" y="6"/>
                        <a:pt x="4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250488" y="3325350"/>
                  <a:ext cx="11025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87" extrusionOk="0">
                      <a:moveTo>
                        <a:pt x="397" y="1"/>
                      </a:moveTo>
                      <a:cubicBezTo>
                        <a:pt x="392" y="1"/>
                        <a:pt x="387" y="2"/>
                        <a:pt x="383" y="5"/>
                      </a:cubicBezTo>
                      <a:lnTo>
                        <a:pt x="12" y="330"/>
                      </a:lnTo>
                      <a:cubicBezTo>
                        <a:pt x="0" y="339"/>
                        <a:pt x="2" y="358"/>
                        <a:pt x="15" y="372"/>
                      </a:cubicBezTo>
                      <a:cubicBezTo>
                        <a:pt x="23" y="382"/>
                        <a:pt x="35" y="387"/>
                        <a:pt x="44" y="387"/>
                      </a:cubicBezTo>
                      <a:cubicBezTo>
                        <a:pt x="49" y="387"/>
                        <a:pt x="54" y="385"/>
                        <a:pt x="57" y="382"/>
                      </a:cubicBezTo>
                      <a:lnTo>
                        <a:pt x="429" y="59"/>
                      </a:lnTo>
                      <a:cubicBezTo>
                        <a:pt x="440" y="49"/>
                        <a:pt x="439" y="30"/>
                        <a:pt x="426" y="15"/>
                      </a:cubicBezTo>
                      <a:cubicBezTo>
                        <a:pt x="417" y="6"/>
                        <a:pt x="406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7240688" y="3333525"/>
                  <a:ext cx="110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88" extrusionOk="0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4" y="6"/>
                      </a:cubicBezTo>
                      <a:lnTo>
                        <a:pt x="12" y="329"/>
                      </a:lnTo>
                      <a:cubicBezTo>
                        <a:pt x="0" y="339"/>
                        <a:pt x="3" y="358"/>
                        <a:pt x="15" y="373"/>
                      </a:cubicBezTo>
                      <a:cubicBezTo>
                        <a:pt x="24" y="382"/>
                        <a:pt x="35" y="388"/>
                        <a:pt x="45" y="388"/>
                      </a:cubicBezTo>
                      <a:cubicBezTo>
                        <a:pt x="50" y="388"/>
                        <a:pt x="55" y="386"/>
                        <a:pt x="59" y="383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8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7244513" y="3344350"/>
                  <a:ext cx="136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479" extrusionOk="0">
                      <a:moveTo>
                        <a:pt x="506" y="1"/>
                      </a:moveTo>
                      <a:cubicBezTo>
                        <a:pt x="499" y="1"/>
                        <a:pt x="491" y="3"/>
                        <a:pt x="486" y="8"/>
                      </a:cubicBezTo>
                      <a:lnTo>
                        <a:pt x="15" y="418"/>
                      </a:lnTo>
                      <a:cubicBezTo>
                        <a:pt x="2" y="429"/>
                        <a:pt x="0" y="451"/>
                        <a:pt x="14" y="466"/>
                      </a:cubicBezTo>
                      <a:cubicBezTo>
                        <a:pt x="21" y="474"/>
                        <a:pt x="31" y="479"/>
                        <a:pt x="41" y="479"/>
                      </a:cubicBezTo>
                      <a:cubicBezTo>
                        <a:pt x="49" y="479"/>
                        <a:pt x="56" y="476"/>
                        <a:pt x="62" y="470"/>
                      </a:cubicBezTo>
                      <a:lnTo>
                        <a:pt x="531" y="62"/>
                      </a:lnTo>
                      <a:cubicBezTo>
                        <a:pt x="545" y="49"/>
                        <a:pt x="545" y="29"/>
                        <a:pt x="534" y="14"/>
                      </a:cubicBezTo>
                      <a:cubicBezTo>
                        <a:pt x="526" y="5"/>
                        <a:pt x="516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7243888" y="3351300"/>
                  <a:ext cx="136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479" extrusionOk="0">
                      <a:moveTo>
                        <a:pt x="507" y="1"/>
                      </a:moveTo>
                      <a:cubicBezTo>
                        <a:pt x="499" y="1"/>
                        <a:pt x="491" y="3"/>
                        <a:pt x="484" y="9"/>
                      </a:cubicBezTo>
                      <a:lnTo>
                        <a:pt x="15" y="418"/>
                      </a:lnTo>
                      <a:cubicBezTo>
                        <a:pt x="2" y="430"/>
                        <a:pt x="1" y="451"/>
                        <a:pt x="14" y="466"/>
                      </a:cubicBezTo>
                      <a:cubicBezTo>
                        <a:pt x="21" y="474"/>
                        <a:pt x="31" y="478"/>
                        <a:pt x="40" y="478"/>
                      </a:cubicBezTo>
                      <a:cubicBezTo>
                        <a:pt x="48" y="478"/>
                        <a:pt x="55" y="476"/>
                        <a:pt x="62" y="470"/>
                      </a:cubicBezTo>
                      <a:lnTo>
                        <a:pt x="531" y="61"/>
                      </a:lnTo>
                      <a:cubicBezTo>
                        <a:pt x="545" y="49"/>
                        <a:pt x="545" y="28"/>
                        <a:pt x="532" y="13"/>
                      </a:cubicBezTo>
                      <a:cubicBezTo>
                        <a:pt x="526" y="5"/>
                        <a:pt x="516" y="1"/>
                        <a:pt x="5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7231913" y="3355250"/>
                  <a:ext cx="136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479" extrusionOk="0">
                      <a:moveTo>
                        <a:pt x="504" y="1"/>
                      </a:moveTo>
                      <a:cubicBezTo>
                        <a:pt x="497" y="1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2" y="429"/>
                        <a:pt x="0" y="451"/>
                        <a:pt x="14" y="465"/>
                      </a:cubicBezTo>
                      <a:cubicBezTo>
                        <a:pt x="21" y="474"/>
                        <a:pt x="31" y="478"/>
                        <a:pt x="41" y="478"/>
                      </a:cubicBezTo>
                      <a:cubicBezTo>
                        <a:pt x="48" y="478"/>
                        <a:pt x="56" y="476"/>
                        <a:pt x="62" y="471"/>
                      </a:cubicBezTo>
                      <a:lnTo>
                        <a:pt x="531" y="62"/>
                      </a:lnTo>
                      <a:cubicBezTo>
                        <a:pt x="544" y="50"/>
                        <a:pt x="545" y="28"/>
                        <a:pt x="532" y="14"/>
                      </a:cubicBezTo>
                      <a:cubicBezTo>
                        <a:pt x="524" y="5"/>
                        <a:pt x="514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7223838" y="3353725"/>
                  <a:ext cx="136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478" extrusionOk="0">
                      <a:moveTo>
                        <a:pt x="505" y="0"/>
                      </a:moveTo>
                      <a:cubicBezTo>
                        <a:pt x="498" y="0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1" y="429"/>
                        <a:pt x="0" y="451"/>
                        <a:pt x="13" y="465"/>
                      </a:cubicBezTo>
                      <a:cubicBezTo>
                        <a:pt x="20" y="473"/>
                        <a:pt x="30" y="477"/>
                        <a:pt x="39" y="477"/>
                      </a:cubicBezTo>
                      <a:cubicBezTo>
                        <a:pt x="47" y="477"/>
                        <a:pt x="55" y="475"/>
                        <a:pt x="61" y="470"/>
                      </a:cubicBezTo>
                      <a:lnTo>
                        <a:pt x="530" y="60"/>
                      </a:lnTo>
                      <a:cubicBezTo>
                        <a:pt x="543" y="49"/>
                        <a:pt x="545" y="27"/>
                        <a:pt x="532" y="12"/>
                      </a:cubicBezTo>
                      <a:cubicBezTo>
                        <a:pt x="524" y="4"/>
                        <a:pt x="515" y="0"/>
                        <a:pt x="5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231188" y="3341900"/>
                  <a:ext cx="11025" cy="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388" extrusionOk="0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3" y="6"/>
                      </a:cubicBezTo>
                      <a:lnTo>
                        <a:pt x="12" y="329"/>
                      </a:lnTo>
                      <a:cubicBezTo>
                        <a:pt x="0" y="339"/>
                        <a:pt x="2" y="358"/>
                        <a:pt x="15" y="373"/>
                      </a:cubicBezTo>
                      <a:cubicBezTo>
                        <a:pt x="23" y="382"/>
                        <a:pt x="34" y="387"/>
                        <a:pt x="43" y="387"/>
                      </a:cubicBezTo>
                      <a:cubicBezTo>
                        <a:pt x="48" y="387"/>
                        <a:pt x="53" y="386"/>
                        <a:pt x="57" y="382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7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221163" y="3350025"/>
                  <a:ext cx="11950" cy="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338" extrusionOk="0">
                      <a:moveTo>
                        <a:pt x="437" y="1"/>
                      </a:moveTo>
                      <a:cubicBezTo>
                        <a:pt x="433" y="1"/>
                        <a:pt x="428" y="2"/>
                        <a:pt x="425" y="4"/>
                      </a:cubicBezTo>
                      <a:lnTo>
                        <a:pt x="14" y="275"/>
                      </a:lnTo>
                      <a:cubicBezTo>
                        <a:pt x="2" y="283"/>
                        <a:pt x="1" y="303"/>
                        <a:pt x="12" y="319"/>
                      </a:cubicBezTo>
                      <a:cubicBezTo>
                        <a:pt x="20" y="330"/>
                        <a:pt x="31" y="337"/>
                        <a:pt x="41" y="337"/>
                      </a:cubicBezTo>
                      <a:cubicBezTo>
                        <a:pt x="46" y="337"/>
                        <a:pt x="50" y="336"/>
                        <a:pt x="53" y="334"/>
                      </a:cubicBezTo>
                      <a:lnTo>
                        <a:pt x="464" y="63"/>
                      </a:lnTo>
                      <a:cubicBezTo>
                        <a:pt x="476" y="54"/>
                        <a:pt x="477" y="35"/>
                        <a:pt x="465" y="19"/>
                      </a:cubicBezTo>
                      <a:cubicBezTo>
                        <a:pt x="458" y="8"/>
                        <a:pt x="447" y="1"/>
                        <a:pt x="4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210363" y="3356600"/>
                  <a:ext cx="1275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" h="276" extrusionOk="0">
                      <a:moveTo>
                        <a:pt x="471" y="0"/>
                      </a:moveTo>
                      <a:cubicBezTo>
                        <a:pt x="468" y="0"/>
                        <a:pt x="466" y="1"/>
                        <a:pt x="463" y="2"/>
                      </a:cubicBezTo>
                      <a:lnTo>
                        <a:pt x="18" y="210"/>
                      </a:lnTo>
                      <a:cubicBezTo>
                        <a:pt x="4" y="216"/>
                        <a:pt x="0" y="235"/>
                        <a:pt x="9" y="253"/>
                      </a:cubicBezTo>
                      <a:cubicBezTo>
                        <a:pt x="14" y="266"/>
                        <a:pt x="26" y="275"/>
                        <a:pt x="37" y="275"/>
                      </a:cubicBezTo>
                      <a:cubicBezTo>
                        <a:pt x="41" y="275"/>
                        <a:pt x="44" y="275"/>
                        <a:pt x="47" y="273"/>
                      </a:cubicBezTo>
                      <a:lnTo>
                        <a:pt x="494" y="66"/>
                      </a:lnTo>
                      <a:cubicBezTo>
                        <a:pt x="507" y="60"/>
                        <a:pt x="510" y="41"/>
                        <a:pt x="503" y="24"/>
                      </a:cubicBezTo>
                      <a:cubicBezTo>
                        <a:pt x="496" y="10"/>
                        <a:pt x="48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224763" y="3321325"/>
                  <a:ext cx="925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454" extrusionOk="0">
                      <a:moveTo>
                        <a:pt x="323" y="0"/>
                      </a:moveTo>
                      <a:cubicBezTo>
                        <a:pt x="315" y="0"/>
                        <a:pt x="308" y="3"/>
                        <a:pt x="304" y="9"/>
                      </a:cubicBezTo>
                      <a:lnTo>
                        <a:pt x="10" y="404"/>
                      </a:lnTo>
                      <a:cubicBezTo>
                        <a:pt x="1" y="415"/>
                        <a:pt x="7" y="433"/>
                        <a:pt x="23" y="444"/>
                      </a:cubicBezTo>
                      <a:cubicBezTo>
                        <a:pt x="30" y="450"/>
                        <a:pt x="39" y="453"/>
                        <a:pt x="47" y="453"/>
                      </a:cubicBezTo>
                      <a:cubicBezTo>
                        <a:pt x="55" y="453"/>
                        <a:pt x="62" y="450"/>
                        <a:pt x="66" y="444"/>
                      </a:cubicBezTo>
                      <a:lnTo>
                        <a:pt x="361" y="50"/>
                      </a:lnTo>
                      <a:cubicBezTo>
                        <a:pt x="369" y="38"/>
                        <a:pt x="364" y="20"/>
                        <a:pt x="348" y="9"/>
                      </a:cubicBezTo>
                      <a:cubicBezTo>
                        <a:pt x="340" y="3"/>
                        <a:pt x="331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232213" y="3321300"/>
                  <a:ext cx="98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449" extrusionOk="0">
                      <a:moveTo>
                        <a:pt x="57" y="1"/>
                      </a:moveTo>
                      <a:cubicBezTo>
                        <a:pt x="47" y="1"/>
                        <a:pt x="35" y="5"/>
                        <a:pt x="25" y="14"/>
                      </a:cubicBezTo>
                      <a:cubicBezTo>
                        <a:pt x="7" y="29"/>
                        <a:pt x="0" y="49"/>
                        <a:pt x="9" y="61"/>
                      </a:cubicBezTo>
                      <a:lnTo>
                        <a:pt x="322" y="441"/>
                      </a:lnTo>
                      <a:cubicBezTo>
                        <a:pt x="326" y="446"/>
                        <a:pt x="332" y="448"/>
                        <a:pt x="339" y="448"/>
                      </a:cubicBezTo>
                      <a:cubicBezTo>
                        <a:pt x="348" y="448"/>
                        <a:pt x="360" y="444"/>
                        <a:pt x="370" y="435"/>
                      </a:cubicBezTo>
                      <a:cubicBezTo>
                        <a:pt x="388" y="421"/>
                        <a:pt x="395" y="399"/>
                        <a:pt x="386" y="389"/>
                      </a:cubicBezTo>
                      <a:lnTo>
                        <a:pt x="73" y="7"/>
                      </a:lnTo>
                      <a:cubicBezTo>
                        <a:pt x="69" y="3"/>
                        <a:pt x="64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239738" y="3330800"/>
                  <a:ext cx="73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508" extrusionOk="0">
                      <a:moveTo>
                        <a:pt x="57" y="1"/>
                      </a:move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14" y="16"/>
                        <a:pt x="1" y="33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6"/>
                        <a:pt x="258" y="502"/>
                      </a:cubicBezTo>
                      <a:cubicBezTo>
                        <a:pt x="280" y="492"/>
                        <a:pt x="292" y="475"/>
                        <a:pt x="286" y="462"/>
                      </a:cubicBezTo>
                      <a:lnTo>
                        <a:pt x="82" y="13"/>
                      </a:lnTo>
                      <a:cubicBezTo>
                        <a:pt x="79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246188" y="3322600"/>
                  <a:ext cx="7275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508" extrusionOk="0">
                      <a:moveTo>
                        <a:pt x="57" y="1"/>
                      </a:moveTo>
                      <a:cubicBezTo>
                        <a:pt x="49" y="1"/>
                        <a:pt x="41" y="3"/>
                        <a:pt x="33" y="6"/>
                      </a:cubicBezTo>
                      <a:cubicBezTo>
                        <a:pt x="12" y="16"/>
                        <a:pt x="0" y="34"/>
                        <a:pt x="6" y="47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8"/>
                        <a:pt x="234" y="508"/>
                      </a:cubicBezTo>
                      <a:cubicBezTo>
                        <a:pt x="241" y="508"/>
                        <a:pt x="250" y="506"/>
                        <a:pt x="258" y="503"/>
                      </a:cubicBezTo>
                      <a:cubicBezTo>
                        <a:pt x="279" y="492"/>
                        <a:pt x="290" y="475"/>
                        <a:pt x="285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250763" y="3333000"/>
                  <a:ext cx="7275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508" extrusionOk="0">
                      <a:moveTo>
                        <a:pt x="59" y="0"/>
                      </a:moveTo>
                      <a:cubicBezTo>
                        <a:pt x="51" y="0"/>
                        <a:pt x="42" y="2"/>
                        <a:pt x="33" y="6"/>
                      </a:cubicBezTo>
                      <a:cubicBezTo>
                        <a:pt x="13" y="15"/>
                        <a:pt x="1" y="34"/>
                        <a:pt x="7" y="47"/>
                      </a:cubicBezTo>
                      <a:lnTo>
                        <a:pt x="209" y="496"/>
                      </a:lnTo>
                      <a:cubicBezTo>
                        <a:pt x="213" y="504"/>
                        <a:pt x="222" y="508"/>
                        <a:pt x="233" y="508"/>
                      </a:cubicBezTo>
                      <a:cubicBezTo>
                        <a:pt x="241" y="508"/>
                        <a:pt x="250" y="506"/>
                        <a:pt x="259" y="502"/>
                      </a:cubicBezTo>
                      <a:cubicBezTo>
                        <a:pt x="279" y="493"/>
                        <a:pt x="291" y="474"/>
                        <a:pt x="285" y="462"/>
                      </a:cubicBezTo>
                      <a:lnTo>
                        <a:pt x="83" y="12"/>
                      </a:lnTo>
                      <a:cubicBezTo>
                        <a:pt x="79" y="5"/>
                        <a:pt x="70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245163" y="3342500"/>
                  <a:ext cx="730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507" extrusionOk="0">
                      <a:moveTo>
                        <a:pt x="59" y="1"/>
                      </a:moveTo>
                      <a:cubicBezTo>
                        <a:pt x="52" y="1"/>
                        <a:pt x="43" y="3"/>
                        <a:pt x="34" y="7"/>
                      </a:cubicBezTo>
                      <a:cubicBezTo>
                        <a:pt x="14" y="15"/>
                        <a:pt x="1" y="34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5"/>
                        <a:pt x="259" y="502"/>
                      </a:cubicBezTo>
                      <a:cubicBezTo>
                        <a:pt x="280" y="492"/>
                        <a:pt x="292" y="474"/>
                        <a:pt x="286" y="461"/>
                      </a:cubicBezTo>
                      <a:lnTo>
                        <a:pt x="82" y="13"/>
                      </a:lnTo>
                      <a:cubicBezTo>
                        <a:pt x="79" y="5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7250163" y="3353050"/>
                  <a:ext cx="7275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508" extrusionOk="0">
                      <a:moveTo>
                        <a:pt x="57" y="1"/>
                      </a:moveTo>
                      <a:cubicBezTo>
                        <a:pt x="49" y="1"/>
                        <a:pt x="41" y="2"/>
                        <a:pt x="32" y="6"/>
                      </a:cubicBezTo>
                      <a:cubicBezTo>
                        <a:pt x="12" y="16"/>
                        <a:pt x="0" y="33"/>
                        <a:pt x="6" y="46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7"/>
                        <a:pt x="234" y="507"/>
                      </a:cubicBezTo>
                      <a:cubicBezTo>
                        <a:pt x="241" y="507"/>
                        <a:pt x="250" y="506"/>
                        <a:pt x="258" y="502"/>
                      </a:cubicBezTo>
                      <a:cubicBezTo>
                        <a:pt x="278" y="492"/>
                        <a:pt x="290" y="475"/>
                        <a:pt x="284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7237188" y="3344375"/>
                  <a:ext cx="84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486" extrusionOk="0">
                      <a:moveTo>
                        <a:pt x="59" y="0"/>
                      </a:moveTo>
                      <a:cubicBezTo>
                        <a:pt x="50" y="0"/>
                        <a:pt x="40" y="3"/>
                        <a:pt x="31" y="9"/>
                      </a:cubicBezTo>
                      <a:cubicBezTo>
                        <a:pt x="11" y="21"/>
                        <a:pt x="1" y="39"/>
                        <a:pt x="8" y="53"/>
                      </a:cubicBezTo>
                      <a:lnTo>
                        <a:pt x="258" y="476"/>
                      </a:lnTo>
                      <a:cubicBezTo>
                        <a:pt x="262" y="483"/>
                        <a:pt x="270" y="486"/>
                        <a:pt x="280" y="486"/>
                      </a:cubicBezTo>
                      <a:cubicBezTo>
                        <a:pt x="288" y="486"/>
                        <a:pt x="298" y="483"/>
                        <a:pt x="307" y="478"/>
                      </a:cubicBezTo>
                      <a:cubicBezTo>
                        <a:pt x="327" y="466"/>
                        <a:pt x="337" y="446"/>
                        <a:pt x="330" y="434"/>
                      </a:cubicBezTo>
                      <a:lnTo>
                        <a:pt x="79" y="10"/>
                      </a:lnTo>
                      <a:cubicBezTo>
                        <a:pt x="76" y="4"/>
                        <a:pt x="68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7230413" y="3335200"/>
                  <a:ext cx="9725" cy="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453" extrusionOk="0">
                      <a:moveTo>
                        <a:pt x="58" y="0"/>
                      </a:moveTo>
                      <a:cubicBezTo>
                        <a:pt x="48" y="0"/>
                        <a:pt x="36" y="4"/>
                        <a:pt x="25" y="12"/>
                      </a:cubicBezTo>
                      <a:cubicBezTo>
                        <a:pt x="8" y="26"/>
                        <a:pt x="1" y="47"/>
                        <a:pt x="9" y="58"/>
                      </a:cubicBezTo>
                      <a:lnTo>
                        <a:pt x="314" y="446"/>
                      </a:lnTo>
                      <a:cubicBezTo>
                        <a:pt x="318" y="451"/>
                        <a:pt x="323" y="453"/>
                        <a:pt x="330" y="453"/>
                      </a:cubicBezTo>
                      <a:cubicBezTo>
                        <a:pt x="340" y="453"/>
                        <a:pt x="352" y="448"/>
                        <a:pt x="362" y="440"/>
                      </a:cubicBezTo>
                      <a:cubicBezTo>
                        <a:pt x="381" y="427"/>
                        <a:pt x="388" y="405"/>
                        <a:pt x="379" y="395"/>
                      </a:cubicBezTo>
                      <a:lnTo>
                        <a:pt x="75" y="7"/>
                      </a:lnTo>
                      <a:cubicBezTo>
                        <a:pt x="71" y="2"/>
                        <a:pt x="6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7217488" y="3320200"/>
                  <a:ext cx="15000" cy="1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648" extrusionOk="0">
                      <a:moveTo>
                        <a:pt x="48" y="1"/>
                      </a:moveTo>
                      <a:cubicBezTo>
                        <a:pt x="38" y="1"/>
                        <a:pt x="28" y="5"/>
                        <a:pt x="20" y="12"/>
                      </a:cubicBezTo>
                      <a:cubicBezTo>
                        <a:pt x="2" y="28"/>
                        <a:pt x="1" y="52"/>
                        <a:pt x="15" y="70"/>
                      </a:cubicBezTo>
                      <a:lnTo>
                        <a:pt x="524" y="635"/>
                      </a:lnTo>
                      <a:cubicBezTo>
                        <a:pt x="531" y="643"/>
                        <a:pt x="542" y="648"/>
                        <a:pt x="553" y="648"/>
                      </a:cubicBezTo>
                      <a:cubicBezTo>
                        <a:pt x="563" y="648"/>
                        <a:pt x="573" y="644"/>
                        <a:pt x="580" y="636"/>
                      </a:cubicBezTo>
                      <a:cubicBezTo>
                        <a:pt x="598" y="622"/>
                        <a:pt x="599" y="596"/>
                        <a:pt x="585" y="580"/>
                      </a:cubicBezTo>
                      <a:lnTo>
                        <a:pt x="76" y="14"/>
                      </a:lnTo>
                      <a:cubicBezTo>
                        <a:pt x="69" y="5"/>
                        <a:pt x="58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7206313" y="3326700"/>
                  <a:ext cx="17750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527" extrusionOk="0">
                      <a:moveTo>
                        <a:pt x="47" y="0"/>
                      </a:moveTo>
                      <a:cubicBezTo>
                        <a:pt x="34" y="0"/>
                        <a:pt x="22" y="7"/>
                        <a:pt x="13" y="18"/>
                      </a:cubicBezTo>
                      <a:cubicBezTo>
                        <a:pt x="0" y="37"/>
                        <a:pt x="3" y="62"/>
                        <a:pt x="22" y="75"/>
                      </a:cubicBezTo>
                      <a:lnTo>
                        <a:pt x="638" y="519"/>
                      </a:lnTo>
                      <a:cubicBezTo>
                        <a:pt x="646" y="524"/>
                        <a:pt x="654" y="527"/>
                        <a:pt x="662" y="527"/>
                      </a:cubicBezTo>
                      <a:cubicBezTo>
                        <a:pt x="675" y="527"/>
                        <a:pt x="687" y="521"/>
                        <a:pt x="695" y="509"/>
                      </a:cubicBezTo>
                      <a:cubicBezTo>
                        <a:pt x="710" y="492"/>
                        <a:pt x="705" y="465"/>
                        <a:pt x="688" y="452"/>
                      </a:cubicBezTo>
                      <a:lnTo>
                        <a:pt x="70" y="8"/>
                      </a:lnTo>
                      <a:cubicBezTo>
                        <a:pt x="64" y="3"/>
                        <a:pt x="55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22263" y="3338250"/>
                  <a:ext cx="15250" cy="1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641" extrusionOk="0">
                      <a:moveTo>
                        <a:pt x="48" y="0"/>
                      </a:moveTo>
                      <a:cubicBezTo>
                        <a:pt x="37" y="0"/>
                        <a:pt x="27" y="4"/>
                        <a:pt x="19" y="12"/>
                      </a:cubicBezTo>
                      <a:cubicBezTo>
                        <a:pt x="2" y="27"/>
                        <a:pt x="0" y="53"/>
                        <a:pt x="16" y="69"/>
                      </a:cubicBezTo>
                      <a:lnTo>
                        <a:pt x="532" y="628"/>
                      </a:lnTo>
                      <a:cubicBezTo>
                        <a:pt x="540" y="636"/>
                        <a:pt x="551" y="640"/>
                        <a:pt x="562" y="640"/>
                      </a:cubicBezTo>
                      <a:cubicBezTo>
                        <a:pt x="572" y="640"/>
                        <a:pt x="583" y="637"/>
                        <a:pt x="590" y="630"/>
                      </a:cubicBezTo>
                      <a:cubicBezTo>
                        <a:pt x="608" y="614"/>
                        <a:pt x="609" y="587"/>
                        <a:pt x="593" y="571"/>
                      </a:cubicBezTo>
                      <a:lnTo>
                        <a:pt x="76" y="14"/>
                      </a:lnTo>
                      <a:cubicBezTo>
                        <a:pt x="69" y="5"/>
                        <a:pt x="5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202563" y="3329325"/>
                  <a:ext cx="14950" cy="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" h="632" extrusionOk="0">
                      <a:moveTo>
                        <a:pt x="33" y="1"/>
                      </a:moveTo>
                      <a:cubicBezTo>
                        <a:pt x="26" y="1"/>
                        <a:pt x="19" y="3"/>
                        <a:pt x="13" y="8"/>
                      </a:cubicBezTo>
                      <a:cubicBezTo>
                        <a:pt x="0" y="19"/>
                        <a:pt x="3" y="41"/>
                        <a:pt x="18" y="59"/>
                      </a:cubicBezTo>
                      <a:lnTo>
                        <a:pt x="535" y="617"/>
                      </a:lnTo>
                      <a:cubicBezTo>
                        <a:pt x="544" y="626"/>
                        <a:pt x="555" y="631"/>
                        <a:pt x="565" y="631"/>
                      </a:cubicBezTo>
                      <a:cubicBezTo>
                        <a:pt x="572" y="631"/>
                        <a:pt x="579" y="629"/>
                        <a:pt x="584" y="624"/>
                      </a:cubicBezTo>
                      <a:cubicBezTo>
                        <a:pt x="598" y="612"/>
                        <a:pt x="595" y="590"/>
                        <a:pt x="580" y="573"/>
                      </a:cubicBezTo>
                      <a:lnTo>
                        <a:pt x="63" y="15"/>
                      </a:lnTo>
                      <a:cubicBezTo>
                        <a:pt x="54" y="6"/>
                        <a:pt x="43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7192038" y="3299375"/>
                  <a:ext cx="15925" cy="2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" h="1112" extrusionOk="0">
                      <a:moveTo>
                        <a:pt x="24" y="0"/>
                      </a:moveTo>
                      <a:cubicBezTo>
                        <a:pt x="21" y="0"/>
                        <a:pt x="18" y="1"/>
                        <a:pt x="15" y="3"/>
                      </a:cubicBezTo>
                      <a:cubicBezTo>
                        <a:pt x="0" y="11"/>
                        <a:pt x="0" y="42"/>
                        <a:pt x="16" y="71"/>
                      </a:cubicBezTo>
                      <a:lnTo>
                        <a:pt x="566" y="1072"/>
                      </a:lnTo>
                      <a:cubicBezTo>
                        <a:pt x="579" y="1096"/>
                        <a:pt x="599" y="1111"/>
                        <a:pt x="613" y="1111"/>
                      </a:cubicBezTo>
                      <a:cubicBezTo>
                        <a:pt x="616" y="1111"/>
                        <a:pt x="619" y="1111"/>
                        <a:pt x="621" y="1110"/>
                      </a:cubicBezTo>
                      <a:cubicBezTo>
                        <a:pt x="637" y="1101"/>
                        <a:pt x="635" y="1070"/>
                        <a:pt x="619" y="1041"/>
                      </a:cubicBezTo>
                      <a:lnTo>
                        <a:pt x="72" y="40"/>
                      </a:lnTo>
                      <a:cubicBezTo>
                        <a:pt x="58" y="16"/>
                        <a:pt x="39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7190863" y="3301100"/>
                  <a:ext cx="12950" cy="2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" h="1179" extrusionOk="0">
                      <a:moveTo>
                        <a:pt x="26" y="1"/>
                      </a:moveTo>
                      <a:cubicBezTo>
                        <a:pt x="23" y="1"/>
                        <a:pt x="21" y="1"/>
                        <a:pt x="18" y="2"/>
                      </a:cubicBezTo>
                      <a:cubicBezTo>
                        <a:pt x="2" y="8"/>
                        <a:pt x="1" y="38"/>
                        <a:pt x="12" y="69"/>
                      </a:cubicBezTo>
                      <a:lnTo>
                        <a:pt x="448" y="1132"/>
                      </a:lnTo>
                      <a:cubicBezTo>
                        <a:pt x="459" y="1161"/>
                        <a:pt x="478" y="1179"/>
                        <a:pt x="494" y="1179"/>
                      </a:cubicBezTo>
                      <a:cubicBezTo>
                        <a:pt x="496" y="1179"/>
                        <a:pt x="498" y="1178"/>
                        <a:pt x="500" y="1178"/>
                      </a:cubicBezTo>
                      <a:cubicBezTo>
                        <a:pt x="515" y="1170"/>
                        <a:pt x="518" y="1140"/>
                        <a:pt x="506" y="1109"/>
                      </a:cubicBezTo>
                      <a:lnTo>
                        <a:pt x="71" y="46"/>
                      </a:lnTo>
                      <a:cubicBezTo>
                        <a:pt x="59" y="19"/>
                        <a:pt x="4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7215663" y="3343850"/>
                  <a:ext cx="14925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633" extrusionOk="0">
                      <a:moveTo>
                        <a:pt x="32" y="1"/>
                      </a:moveTo>
                      <a:cubicBezTo>
                        <a:pt x="25" y="1"/>
                        <a:pt x="18" y="3"/>
                        <a:pt x="12" y="8"/>
                      </a:cubicBezTo>
                      <a:cubicBezTo>
                        <a:pt x="1" y="20"/>
                        <a:pt x="2" y="43"/>
                        <a:pt x="17" y="59"/>
                      </a:cubicBezTo>
                      <a:lnTo>
                        <a:pt x="534" y="617"/>
                      </a:lnTo>
                      <a:cubicBezTo>
                        <a:pt x="543" y="627"/>
                        <a:pt x="555" y="632"/>
                        <a:pt x="566" y="632"/>
                      </a:cubicBezTo>
                      <a:cubicBezTo>
                        <a:pt x="573" y="632"/>
                        <a:pt x="579" y="630"/>
                        <a:pt x="583" y="626"/>
                      </a:cubicBezTo>
                      <a:cubicBezTo>
                        <a:pt x="597" y="614"/>
                        <a:pt x="595" y="591"/>
                        <a:pt x="579" y="575"/>
                      </a:cubicBezTo>
                      <a:lnTo>
                        <a:pt x="63" y="15"/>
                      </a:lnTo>
                      <a:cubicBezTo>
                        <a:pt x="54" y="6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7207413" y="3345975"/>
                  <a:ext cx="1837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778" extrusionOk="0">
                      <a:moveTo>
                        <a:pt x="28" y="0"/>
                      </a:moveTo>
                      <a:cubicBezTo>
                        <a:pt x="22" y="0"/>
                        <a:pt x="17" y="2"/>
                        <a:pt x="13" y="6"/>
                      </a:cubicBezTo>
                      <a:cubicBezTo>
                        <a:pt x="0" y="18"/>
                        <a:pt x="4" y="44"/>
                        <a:pt x="23" y="64"/>
                      </a:cubicBezTo>
                      <a:lnTo>
                        <a:pt x="664" y="756"/>
                      </a:lnTo>
                      <a:cubicBezTo>
                        <a:pt x="677" y="770"/>
                        <a:pt x="693" y="778"/>
                        <a:pt x="705" y="778"/>
                      </a:cubicBezTo>
                      <a:cubicBezTo>
                        <a:pt x="711" y="778"/>
                        <a:pt x="717" y="776"/>
                        <a:pt x="721" y="772"/>
                      </a:cubicBezTo>
                      <a:cubicBezTo>
                        <a:pt x="734" y="761"/>
                        <a:pt x="728" y="734"/>
                        <a:pt x="711" y="714"/>
                      </a:cubicBezTo>
                      <a:lnTo>
                        <a:pt x="70" y="22"/>
                      </a:lnTo>
                      <a:cubicBezTo>
                        <a:pt x="57" y="8"/>
                        <a:pt x="41" y="0"/>
                        <a:pt x="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7232938" y="3350200"/>
                  <a:ext cx="14900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633" extrusionOk="0">
                      <a:moveTo>
                        <a:pt x="31" y="1"/>
                      </a:moveTo>
                      <a:cubicBezTo>
                        <a:pt x="24" y="1"/>
                        <a:pt x="18" y="3"/>
                        <a:pt x="13" y="7"/>
                      </a:cubicBezTo>
                      <a:cubicBezTo>
                        <a:pt x="0" y="19"/>
                        <a:pt x="2" y="42"/>
                        <a:pt x="18" y="58"/>
                      </a:cubicBezTo>
                      <a:lnTo>
                        <a:pt x="533" y="616"/>
                      </a:lnTo>
                      <a:cubicBezTo>
                        <a:pt x="543" y="627"/>
                        <a:pt x="555" y="632"/>
                        <a:pt x="565" y="632"/>
                      </a:cubicBezTo>
                      <a:cubicBezTo>
                        <a:pt x="572" y="632"/>
                        <a:pt x="579" y="630"/>
                        <a:pt x="584" y="625"/>
                      </a:cubicBezTo>
                      <a:cubicBezTo>
                        <a:pt x="596" y="613"/>
                        <a:pt x="595" y="590"/>
                        <a:pt x="580" y="574"/>
                      </a:cubicBezTo>
                      <a:lnTo>
                        <a:pt x="63" y="16"/>
                      </a:lnTo>
                      <a:cubicBezTo>
                        <a:pt x="54" y="6"/>
                        <a:pt x="42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7238988" y="3340850"/>
                  <a:ext cx="14700" cy="1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640" extrusionOk="0">
                      <a:moveTo>
                        <a:pt x="555" y="0"/>
                      </a:moveTo>
                      <a:cubicBezTo>
                        <a:pt x="545" y="0"/>
                        <a:pt x="533" y="5"/>
                        <a:pt x="524" y="16"/>
                      </a:cubicBezTo>
                      <a:lnTo>
                        <a:pt x="16" y="583"/>
                      </a:lnTo>
                      <a:cubicBezTo>
                        <a:pt x="1" y="599"/>
                        <a:pt x="0" y="622"/>
                        <a:pt x="13" y="632"/>
                      </a:cubicBezTo>
                      <a:cubicBezTo>
                        <a:pt x="18" y="637"/>
                        <a:pt x="25" y="639"/>
                        <a:pt x="32" y="639"/>
                      </a:cubicBezTo>
                      <a:cubicBezTo>
                        <a:pt x="43" y="639"/>
                        <a:pt x="54" y="634"/>
                        <a:pt x="63" y="623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2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7251288" y="3327150"/>
                  <a:ext cx="14700" cy="1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640" extrusionOk="0">
                      <a:moveTo>
                        <a:pt x="555" y="0"/>
                      </a:moveTo>
                      <a:cubicBezTo>
                        <a:pt x="545" y="0"/>
                        <a:pt x="534" y="6"/>
                        <a:pt x="525" y="16"/>
                      </a:cubicBezTo>
                      <a:lnTo>
                        <a:pt x="16" y="583"/>
                      </a:lnTo>
                      <a:cubicBezTo>
                        <a:pt x="2" y="599"/>
                        <a:pt x="0" y="622"/>
                        <a:pt x="14" y="634"/>
                      </a:cubicBezTo>
                      <a:cubicBezTo>
                        <a:pt x="18" y="638"/>
                        <a:pt x="25" y="640"/>
                        <a:pt x="31" y="640"/>
                      </a:cubicBezTo>
                      <a:cubicBezTo>
                        <a:pt x="42" y="640"/>
                        <a:pt x="54" y="634"/>
                        <a:pt x="63" y="624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3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7264763" y="3307350"/>
                  <a:ext cx="1470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837" extrusionOk="0">
                      <a:moveTo>
                        <a:pt x="560" y="1"/>
                      </a:moveTo>
                      <a:cubicBezTo>
                        <a:pt x="547" y="1"/>
                        <a:pt x="531" y="10"/>
                        <a:pt x="520" y="26"/>
                      </a:cubicBezTo>
                      <a:lnTo>
                        <a:pt x="15" y="776"/>
                      </a:lnTo>
                      <a:cubicBezTo>
                        <a:pt x="0" y="798"/>
                        <a:pt x="0" y="823"/>
                        <a:pt x="15" y="833"/>
                      </a:cubicBezTo>
                      <a:cubicBezTo>
                        <a:pt x="19" y="835"/>
                        <a:pt x="23" y="836"/>
                        <a:pt x="28" y="836"/>
                      </a:cubicBezTo>
                      <a:cubicBezTo>
                        <a:pt x="41" y="836"/>
                        <a:pt x="57" y="827"/>
                        <a:pt x="67" y="811"/>
                      </a:cubicBezTo>
                      <a:lnTo>
                        <a:pt x="571" y="61"/>
                      </a:lnTo>
                      <a:cubicBezTo>
                        <a:pt x="586" y="39"/>
                        <a:pt x="587" y="14"/>
                        <a:pt x="573" y="4"/>
                      </a:cubicBezTo>
                      <a:cubicBezTo>
                        <a:pt x="569" y="2"/>
                        <a:pt x="565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7277438" y="3298225"/>
                  <a:ext cx="180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381" extrusionOk="0">
                      <a:moveTo>
                        <a:pt x="32" y="1"/>
                      </a:moveTo>
                      <a:cubicBezTo>
                        <a:pt x="15" y="1"/>
                        <a:pt x="0" y="9"/>
                        <a:pt x="2" y="19"/>
                      </a:cubicBezTo>
                      <a:lnTo>
                        <a:pt x="9" y="363"/>
                      </a:lnTo>
                      <a:cubicBezTo>
                        <a:pt x="9" y="373"/>
                        <a:pt x="22" y="381"/>
                        <a:pt x="37" y="381"/>
                      </a:cubicBezTo>
                      <a:cubicBezTo>
                        <a:pt x="39" y="381"/>
                        <a:pt x="40" y="381"/>
                        <a:pt x="41" y="381"/>
                      </a:cubicBezTo>
                      <a:cubicBezTo>
                        <a:pt x="59" y="381"/>
                        <a:pt x="72" y="372"/>
                        <a:pt x="72" y="362"/>
                      </a:cubicBezTo>
                      <a:lnTo>
                        <a:pt x="64" y="18"/>
                      </a:lnTo>
                      <a:cubicBezTo>
                        <a:pt x="63" y="8"/>
                        <a:pt x="50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7260613" y="3298750"/>
                  <a:ext cx="19325" cy="2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" h="1111" extrusionOk="0">
                      <a:moveTo>
                        <a:pt x="749" y="0"/>
                      </a:moveTo>
                      <a:cubicBezTo>
                        <a:pt x="733" y="0"/>
                        <a:pt x="712" y="15"/>
                        <a:pt x="697" y="39"/>
                      </a:cubicBezTo>
                      <a:lnTo>
                        <a:pt x="24" y="1039"/>
                      </a:lnTo>
                      <a:cubicBezTo>
                        <a:pt x="5" y="1068"/>
                        <a:pt x="0" y="1098"/>
                        <a:pt x="15" y="1108"/>
                      </a:cubicBezTo>
                      <a:cubicBezTo>
                        <a:pt x="18" y="1110"/>
                        <a:pt x="21" y="1111"/>
                        <a:pt x="25" y="1111"/>
                      </a:cubicBezTo>
                      <a:cubicBezTo>
                        <a:pt x="40" y="1111"/>
                        <a:pt x="61" y="1097"/>
                        <a:pt x="76" y="1073"/>
                      </a:cubicBezTo>
                      <a:lnTo>
                        <a:pt x="749" y="74"/>
                      </a:lnTo>
                      <a:cubicBezTo>
                        <a:pt x="768" y="45"/>
                        <a:pt x="772" y="13"/>
                        <a:pt x="758" y="3"/>
                      </a:cubicBezTo>
                      <a:cubicBezTo>
                        <a:pt x="755" y="1"/>
                        <a:pt x="752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7212088" y="3324225"/>
                  <a:ext cx="7800" cy="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91" extrusionOk="0">
                      <a:moveTo>
                        <a:pt x="265" y="0"/>
                      </a:moveTo>
                      <a:cubicBezTo>
                        <a:pt x="256" y="0"/>
                        <a:pt x="247" y="4"/>
                        <a:pt x="243" y="12"/>
                      </a:cubicBezTo>
                      <a:lnTo>
                        <a:pt x="8" y="445"/>
                      </a:lnTo>
                      <a:cubicBezTo>
                        <a:pt x="1" y="458"/>
                        <a:pt x="10" y="475"/>
                        <a:pt x="27" y="484"/>
                      </a:cubicBezTo>
                      <a:cubicBezTo>
                        <a:pt x="34" y="488"/>
                        <a:pt x="41" y="490"/>
                        <a:pt x="48" y="490"/>
                      </a:cubicBezTo>
                      <a:cubicBezTo>
                        <a:pt x="57" y="490"/>
                        <a:pt x="66" y="486"/>
                        <a:pt x="69" y="478"/>
                      </a:cubicBezTo>
                      <a:lnTo>
                        <a:pt x="305" y="46"/>
                      </a:lnTo>
                      <a:cubicBezTo>
                        <a:pt x="311" y="33"/>
                        <a:pt x="304" y="15"/>
                        <a:pt x="286" y="6"/>
                      </a:cubicBezTo>
                      <a:cubicBezTo>
                        <a:pt x="279" y="2"/>
                        <a:pt x="272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7207988" y="3333975"/>
                  <a:ext cx="6550" cy="1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513" extrusionOk="0">
                      <a:moveTo>
                        <a:pt x="215" y="0"/>
                      </a:moveTo>
                      <a:cubicBezTo>
                        <a:pt x="204" y="0"/>
                        <a:pt x="194" y="5"/>
                        <a:pt x="191" y="14"/>
                      </a:cubicBezTo>
                      <a:lnTo>
                        <a:pt x="6" y="471"/>
                      </a:lnTo>
                      <a:cubicBezTo>
                        <a:pt x="0" y="485"/>
                        <a:pt x="11" y="501"/>
                        <a:pt x="30" y="508"/>
                      </a:cubicBezTo>
                      <a:cubicBezTo>
                        <a:pt x="35" y="511"/>
                        <a:pt x="41" y="512"/>
                        <a:pt x="47" y="512"/>
                      </a:cubicBezTo>
                      <a:cubicBezTo>
                        <a:pt x="58" y="512"/>
                        <a:pt x="68" y="507"/>
                        <a:pt x="72" y="498"/>
                      </a:cubicBezTo>
                      <a:lnTo>
                        <a:pt x="255" y="40"/>
                      </a:lnTo>
                      <a:cubicBezTo>
                        <a:pt x="261" y="27"/>
                        <a:pt x="251" y="11"/>
                        <a:pt x="233" y="4"/>
                      </a:cubicBezTo>
                      <a:cubicBezTo>
                        <a:pt x="227" y="2"/>
                        <a:pt x="22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216613" y="3331275"/>
                  <a:ext cx="977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" h="487" extrusionOk="0">
                      <a:moveTo>
                        <a:pt x="347" y="0"/>
                      </a:moveTo>
                      <a:cubicBezTo>
                        <a:pt x="339" y="0"/>
                        <a:pt x="331" y="4"/>
                        <a:pt x="325" y="10"/>
                      </a:cubicBezTo>
                      <a:lnTo>
                        <a:pt x="9" y="435"/>
                      </a:lnTo>
                      <a:cubicBezTo>
                        <a:pt x="1" y="447"/>
                        <a:pt x="5" y="466"/>
                        <a:pt x="21" y="478"/>
                      </a:cubicBezTo>
                      <a:cubicBezTo>
                        <a:pt x="29" y="483"/>
                        <a:pt x="38" y="486"/>
                        <a:pt x="46" y="486"/>
                      </a:cubicBezTo>
                      <a:cubicBezTo>
                        <a:pt x="54" y="486"/>
                        <a:pt x="62" y="483"/>
                        <a:pt x="66" y="476"/>
                      </a:cubicBezTo>
                      <a:lnTo>
                        <a:pt x="382" y="52"/>
                      </a:lnTo>
                      <a:cubicBezTo>
                        <a:pt x="391" y="41"/>
                        <a:pt x="387" y="20"/>
                        <a:pt x="371" y="8"/>
                      </a:cubicBezTo>
                      <a:cubicBezTo>
                        <a:pt x="363" y="3"/>
                        <a:pt x="35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7209813" y="3342475"/>
                  <a:ext cx="8250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480" extrusionOk="0">
                      <a:moveTo>
                        <a:pt x="284" y="1"/>
                      </a:moveTo>
                      <a:cubicBezTo>
                        <a:pt x="275" y="1"/>
                        <a:pt x="267" y="4"/>
                        <a:pt x="262" y="11"/>
                      </a:cubicBezTo>
                      <a:lnTo>
                        <a:pt x="7" y="433"/>
                      </a:lnTo>
                      <a:cubicBezTo>
                        <a:pt x="0" y="445"/>
                        <a:pt x="7" y="462"/>
                        <a:pt x="25" y="472"/>
                      </a:cubicBezTo>
                      <a:cubicBezTo>
                        <a:pt x="32" y="477"/>
                        <a:pt x="40" y="479"/>
                        <a:pt x="48" y="479"/>
                      </a:cubicBezTo>
                      <a:cubicBezTo>
                        <a:pt x="57" y="479"/>
                        <a:pt x="65" y="476"/>
                        <a:pt x="69" y="469"/>
                      </a:cubicBezTo>
                      <a:lnTo>
                        <a:pt x="322" y="47"/>
                      </a:lnTo>
                      <a:cubicBezTo>
                        <a:pt x="329" y="35"/>
                        <a:pt x="322" y="16"/>
                        <a:pt x="306" y="6"/>
                      </a:cubicBezTo>
                      <a:cubicBezTo>
                        <a:pt x="299" y="2"/>
                        <a:pt x="291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7229388" y="3331175"/>
                  <a:ext cx="11000" cy="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87" extrusionOk="0">
                      <a:moveTo>
                        <a:pt x="398" y="0"/>
                      </a:moveTo>
                      <a:cubicBezTo>
                        <a:pt x="392" y="0"/>
                        <a:pt x="387" y="2"/>
                        <a:pt x="383" y="5"/>
                      </a:cubicBezTo>
                      <a:lnTo>
                        <a:pt x="11" y="329"/>
                      </a:lnTo>
                      <a:cubicBezTo>
                        <a:pt x="1" y="339"/>
                        <a:pt x="2" y="358"/>
                        <a:pt x="15" y="372"/>
                      </a:cubicBezTo>
                      <a:cubicBezTo>
                        <a:pt x="23" y="382"/>
                        <a:pt x="34" y="387"/>
                        <a:pt x="44" y="387"/>
                      </a:cubicBezTo>
                      <a:cubicBezTo>
                        <a:pt x="49" y="387"/>
                        <a:pt x="54" y="385"/>
                        <a:pt x="58" y="382"/>
                      </a:cubicBezTo>
                      <a:lnTo>
                        <a:pt x="429" y="58"/>
                      </a:lnTo>
                      <a:cubicBezTo>
                        <a:pt x="439" y="49"/>
                        <a:pt x="438" y="30"/>
                        <a:pt x="425" y="15"/>
                      </a:cubicBezTo>
                      <a:cubicBezTo>
                        <a:pt x="417" y="5"/>
                        <a:pt x="407" y="0"/>
                        <a:pt x="3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7220663" y="3339775"/>
                  <a:ext cx="1025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421" extrusionOk="0">
                      <a:moveTo>
                        <a:pt x="364" y="0"/>
                      </a:moveTo>
                      <a:cubicBezTo>
                        <a:pt x="358" y="0"/>
                        <a:pt x="353" y="2"/>
                        <a:pt x="348" y="6"/>
                      </a:cubicBezTo>
                      <a:lnTo>
                        <a:pt x="11" y="366"/>
                      </a:lnTo>
                      <a:cubicBezTo>
                        <a:pt x="0" y="376"/>
                        <a:pt x="5" y="395"/>
                        <a:pt x="19" y="408"/>
                      </a:cubicBezTo>
                      <a:cubicBezTo>
                        <a:pt x="27" y="416"/>
                        <a:pt x="37" y="420"/>
                        <a:pt x="46" y="420"/>
                      </a:cubicBezTo>
                      <a:cubicBezTo>
                        <a:pt x="52" y="420"/>
                        <a:pt x="58" y="418"/>
                        <a:pt x="61" y="414"/>
                      </a:cubicBezTo>
                      <a:lnTo>
                        <a:pt x="399" y="54"/>
                      </a:lnTo>
                      <a:cubicBezTo>
                        <a:pt x="410" y="44"/>
                        <a:pt x="405" y="25"/>
                        <a:pt x="392" y="12"/>
                      </a:cubicBezTo>
                      <a:cubicBezTo>
                        <a:pt x="384" y="4"/>
                        <a:pt x="373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7211888" y="3349025"/>
                  <a:ext cx="10225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421" extrusionOk="0">
                      <a:moveTo>
                        <a:pt x="363" y="0"/>
                      </a:moveTo>
                      <a:cubicBezTo>
                        <a:pt x="357" y="0"/>
                        <a:pt x="351" y="2"/>
                        <a:pt x="347" y="6"/>
                      </a:cubicBezTo>
                      <a:lnTo>
                        <a:pt x="10" y="366"/>
                      </a:lnTo>
                      <a:cubicBezTo>
                        <a:pt x="0" y="376"/>
                        <a:pt x="5" y="395"/>
                        <a:pt x="18" y="408"/>
                      </a:cubicBezTo>
                      <a:cubicBezTo>
                        <a:pt x="26" y="416"/>
                        <a:pt x="37" y="420"/>
                        <a:pt x="45" y="420"/>
                      </a:cubicBezTo>
                      <a:cubicBezTo>
                        <a:pt x="52" y="420"/>
                        <a:pt x="57" y="418"/>
                        <a:pt x="61" y="414"/>
                      </a:cubicBezTo>
                      <a:lnTo>
                        <a:pt x="399" y="54"/>
                      </a:lnTo>
                      <a:cubicBezTo>
                        <a:pt x="408" y="44"/>
                        <a:pt x="405" y="25"/>
                        <a:pt x="391" y="12"/>
                      </a:cubicBezTo>
                      <a:cubicBezTo>
                        <a:pt x="382" y="4"/>
                        <a:pt x="37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7206488" y="3346125"/>
                  <a:ext cx="16600" cy="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777" extrusionOk="0">
                      <a:moveTo>
                        <a:pt x="50" y="0"/>
                      </a:moveTo>
                      <a:lnTo>
                        <a:pt x="50" y="0"/>
                      </a:lnTo>
                      <a:cubicBezTo>
                        <a:pt x="50" y="0"/>
                        <a:pt x="1" y="240"/>
                        <a:pt x="108" y="350"/>
                      </a:cubicBezTo>
                      <a:cubicBezTo>
                        <a:pt x="218" y="459"/>
                        <a:pt x="417" y="776"/>
                        <a:pt x="487" y="776"/>
                      </a:cubicBezTo>
                      <a:cubicBezTo>
                        <a:pt x="557" y="776"/>
                        <a:pt x="630" y="712"/>
                        <a:pt x="649" y="693"/>
                      </a:cubicBezTo>
                      <a:cubicBezTo>
                        <a:pt x="664" y="679"/>
                        <a:pt x="652" y="628"/>
                        <a:pt x="625" y="628"/>
                      </a:cubicBezTo>
                      <a:cubicBezTo>
                        <a:pt x="618" y="628"/>
                        <a:pt x="610" y="632"/>
                        <a:pt x="601" y="641"/>
                      </a:cubicBezTo>
                      <a:cubicBezTo>
                        <a:pt x="576" y="665"/>
                        <a:pt x="547" y="684"/>
                        <a:pt x="513" y="684"/>
                      </a:cubicBezTo>
                      <a:cubicBezTo>
                        <a:pt x="487" y="684"/>
                        <a:pt x="458" y="673"/>
                        <a:pt x="427" y="642"/>
                      </a:cubicBezTo>
                      <a:cubicBezTo>
                        <a:pt x="359" y="574"/>
                        <a:pt x="107" y="268"/>
                        <a:pt x="107" y="188"/>
                      </a:cubicBezTo>
                      <a:cubicBezTo>
                        <a:pt x="107" y="108"/>
                        <a:pt x="126" y="26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7200838" y="3328250"/>
                  <a:ext cx="9025" cy="1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567" extrusionOk="0">
                      <a:moveTo>
                        <a:pt x="45" y="1"/>
                      </a:moveTo>
                      <a:cubicBezTo>
                        <a:pt x="41" y="1"/>
                        <a:pt x="37" y="3"/>
                        <a:pt x="33" y="7"/>
                      </a:cubicBezTo>
                      <a:cubicBezTo>
                        <a:pt x="1" y="39"/>
                        <a:pt x="18" y="368"/>
                        <a:pt x="155" y="443"/>
                      </a:cubicBezTo>
                      <a:cubicBezTo>
                        <a:pt x="254" y="497"/>
                        <a:pt x="298" y="566"/>
                        <a:pt x="329" y="566"/>
                      </a:cubicBezTo>
                      <a:cubicBezTo>
                        <a:pt x="341" y="566"/>
                        <a:pt x="350" y="556"/>
                        <a:pt x="361" y="530"/>
                      </a:cubicBezTo>
                      <a:cubicBezTo>
                        <a:pt x="361" y="530"/>
                        <a:pt x="45" y="319"/>
                        <a:pt x="74" y="73"/>
                      </a:cubicBezTo>
                      <a:cubicBezTo>
                        <a:pt x="74" y="73"/>
                        <a:pt x="66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7253938" y="3344300"/>
                  <a:ext cx="65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613" extrusionOk="0">
                      <a:moveTo>
                        <a:pt x="56" y="1"/>
                      </a:moveTo>
                      <a:cubicBezTo>
                        <a:pt x="36" y="1"/>
                        <a:pt x="35" y="29"/>
                        <a:pt x="85" y="124"/>
                      </a:cubicBezTo>
                      <a:cubicBezTo>
                        <a:pt x="205" y="348"/>
                        <a:pt x="85" y="446"/>
                        <a:pt x="43" y="528"/>
                      </a:cubicBezTo>
                      <a:cubicBezTo>
                        <a:pt x="1" y="611"/>
                        <a:pt x="43" y="612"/>
                        <a:pt x="43" y="612"/>
                      </a:cubicBezTo>
                      <a:cubicBezTo>
                        <a:pt x="43" y="612"/>
                        <a:pt x="81" y="597"/>
                        <a:pt x="171" y="468"/>
                      </a:cubicBezTo>
                      <a:cubicBezTo>
                        <a:pt x="263" y="340"/>
                        <a:pt x="155" y="64"/>
                        <a:pt x="155" y="64"/>
                      </a:cubicBezTo>
                      <a:cubicBezTo>
                        <a:pt x="145" y="54"/>
                        <a:pt x="83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7245863" y="3356700"/>
                  <a:ext cx="7775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405" extrusionOk="0">
                      <a:moveTo>
                        <a:pt x="283" y="0"/>
                      </a:moveTo>
                      <a:cubicBezTo>
                        <a:pt x="277" y="0"/>
                        <a:pt x="270" y="30"/>
                        <a:pt x="263" y="112"/>
                      </a:cubicBezTo>
                      <a:cubicBezTo>
                        <a:pt x="245" y="293"/>
                        <a:pt x="190" y="327"/>
                        <a:pt x="138" y="327"/>
                      </a:cubicBezTo>
                      <a:cubicBezTo>
                        <a:pt x="106" y="327"/>
                        <a:pt x="76" y="314"/>
                        <a:pt x="56" y="314"/>
                      </a:cubicBezTo>
                      <a:cubicBezTo>
                        <a:pt x="0" y="314"/>
                        <a:pt x="3" y="355"/>
                        <a:pt x="134" y="399"/>
                      </a:cubicBezTo>
                      <a:cubicBezTo>
                        <a:pt x="145" y="402"/>
                        <a:pt x="155" y="404"/>
                        <a:pt x="165" y="404"/>
                      </a:cubicBezTo>
                      <a:cubicBezTo>
                        <a:pt x="271" y="404"/>
                        <a:pt x="311" y="193"/>
                        <a:pt x="311" y="193"/>
                      </a:cubicBezTo>
                      <a:cubicBezTo>
                        <a:pt x="311" y="193"/>
                        <a:pt x="29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7237563" y="3362175"/>
                  <a:ext cx="6925" cy="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36" extrusionOk="0">
                      <a:moveTo>
                        <a:pt x="25" y="0"/>
                      </a:moveTo>
                      <a:cubicBezTo>
                        <a:pt x="4" y="0"/>
                        <a:pt x="0" y="50"/>
                        <a:pt x="0" y="50"/>
                      </a:cubicBezTo>
                      <a:cubicBezTo>
                        <a:pt x="0" y="50"/>
                        <a:pt x="48" y="167"/>
                        <a:pt x="162" y="226"/>
                      </a:cubicBezTo>
                      <a:cubicBezTo>
                        <a:pt x="174" y="233"/>
                        <a:pt x="185" y="235"/>
                        <a:pt x="195" y="235"/>
                      </a:cubicBezTo>
                      <a:cubicBezTo>
                        <a:pt x="277" y="235"/>
                        <a:pt x="277" y="33"/>
                        <a:pt x="277" y="33"/>
                      </a:cubicBezTo>
                      <a:cubicBezTo>
                        <a:pt x="269" y="24"/>
                        <a:pt x="260" y="20"/>
                        <a:pt x="252" y="20"/>
                      </a:cubicBezTo>
                      <a:cubicBezTo>
                        <a:pt x="215" y="20"/>
                        <a:pt x="181" y="92"/>
                        <a:pt x="181" y="148"/>
                      </a:cubicBezTo>
                      <a:cubicBezTo>
                        <a:pt x="181" y="159"/>
                        <a:pt x="178" y="164"/>
                        <a:pt x="173" y="164"/>
                      </a:cubicBezTo>
                      <a:cubicBezTo>
                        <a:pt x="150" y="164"/>
                        <a:pt x="77" y="43"/>
                        <a:pt x="44" y="11"/>
                      </a:cubicBezTo>
                      <a:cubicBezTo>
                        <a:pt x="36" y="3"/>
                        <a:pt x="30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7225638" y="3361950"/>
                  <a:ext cx="10925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" h="132" extrusionOk="0">
                      <a:moveTo>
                        <a:pt x="436" y="1"/>
                      </a:moveTo>
                      <a:lnTo>
                        <a:pt x="436" y="1"/>
                      </a:lnTo>
                      <a:cubicBezTo>
                        <a:pt x="374" y="43"/>
                        <a:pt x="317" y="57"/>
                        <a:pt x="270" y="57"/>
                      </a:cubicBezTo>
                      <a:cubicBezTo>
                        <a:pt x="178" y="57"/>
                        <a:pt x="120" y="4"/>
                        <a:pt x="120" y="4"/>
                      </a:cubicBezTo>
                      <a:lnTo>
                        <a:pt x="120" y="4"/>
                      </a:lnTo>
                      <a:cubicBezTo>
                        <a:pt x="1" y="84"/>
                        <a:pt x="53" y="85"/>
                        <a:pt x="200" y="125"/>
                      </a:cubicBezTo>
                      <a:cubicBezTo>
                        <a:pt x="217" y="129"/>
                        <a:pt x="232" y="131"/>
                        <a:pt x="247" y="131"/>
                      </a:cubicBezTo>
                      <a:cubicBezTo>
                        <a:pt x="366" y="131"/>
                        <a:pt x="436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7206613" y="3354000"/>
                  <a:ext cx="51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35" extrusionOk="0">
                      <a:moveTo>
                        <a:pt x="99" y="0"/>
                      </a:moveTo>
                      <a:cubicBezTo>
                        <a:pt x="95" y="0"/>
                        <a:pt x="91" y="1"/>
                        <a:pt x="86" y="4"/>
                      </a:cubicBezTo>
                      <a:cubicBezTo>
                        <a:pt x="50" y="22"/>
                        <a:pt x="0" y="135"/>
                        <a:pt x="77" y="212"/>
                      </a:cubicBezTo>
                      <a:cubicBezTo>
                        <a:pt x="146" y="282"/>
                        <a:pt x="163" y="335"/>
                        <a:pt x="178" y="335"/>
                      </a:cubicBezTo>
                      <a:cubicBezTo>
                        <a:pt x="181" y="335"/>
                        <a:pt x="183" y="334"/>
                        <a:pt x="185" y="332"/>
                      </a:cubicBezTo>
                      <a:cubicBezTo>
                        <a:pt x="204" y="314"/>
                        <a:pt x="197" y="300"/>
                        <a:pt x="197" y="300"/>
                      </a:cubicBezTo>
                      <a:cubicBezTo>
                        <a:pt x="197" y="300"/>
                        <a:pt x="16" y="134"/>
                        <a:pt x="124" y="42"/>
                      </a:cubicBezTo>
                      <a:cubicBezTo>
                        <a:pt x="124" y="42"/>
                        <a:pt x="122" y="0"/>
                        <a:pt x="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7202513" y="3337750"/>
                  <a:ext cx="5675" cy="1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" h="410" extrusionOk="0">
                      <a:moveTo>
                        <a:pt x="47" y="1"/>
                      </a:moveTo>
                      <a:cubicBezTo>
                        <a:pt x="41" y="1"/>
                        <a:pt x="35" y="3"/>
                        <a:pt x="30" y="9"/>
                      </a:cubicBezTo>
                      <a:cubicBezTo>
                        <a:pt x="1" y="36"/>
                        <a:pt x="98" y="328"/>
                        <a:pt x="163" y="392"/>
                      </a:cubicBezTo>
                      <a:cubicBezTo>
                        <a:pt x="175" y="404"/>
                        <a:pt x="185" y="409"/>
                        <a:pt x="193" y="409"/>
                      </a:cubicBezTo>
                      <a:cubicBezTo>
                        <a:pt x="226" y="409"/>
                        <a:pt x="225" y="321"/>
                        <a:pt x="225" y="320"/>
                      </a:cubicBezTo>
                      <a:lnTo>
                        <a:pt x="225" y="320"/>
                      </a:lnTo>
                      <a:cubicBezTo>
                        <a:pt x="215" y="327"/>
                        <a:pt x="206" y="329"/>
                        <a:pt x="197" y="329"/>
                      </a:cubicBezTo>
                      <a:cubicBezTo>
                        <a:pt x="109" y="329"/>
                        <a:pt x="96" y="41"/>
                        <a:pt x="96" y="41"/>
                      </a:cubicBezTo>
                      <a:cubicBezTo>
                        <a:pt x="96" y="41"/>
                        <a:pt x="71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7193938" y="3314800"/>
                  <a:ext cx="7800" cy="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720" extrusionOk="0">
                      <a:moveTo>
                        <a:pt x="106" y="0"/>
                      </a:moveTo>
                      <a:cubicBezTo>
                        <a:pt x="102" y="0"/>
                        <a:pt x="97" y="5"/>
                        <a:pt x="92" y="16"/>
                      </a:cubicBezTo>
                      <a:cubicBezTo>
                        <a:pt x="61" y="80"/>
                        <a:pt x="15" y="338"/>
                        <a:pt x="111" y="472"/>
                      </a:cubicBezTo>
                      <a:cubicBezTo>
                        <a:pt x="196" y="593"/>
                        <a:pt x="290" y="719"/>
                        <a:pt x="309" y="719"/>
                      </a:cubicBezTo>
                      <a:cubicBezTo>
                        <a:pt x="311" y="719"/>
                        <a:pt x="312" y="717"/>
                        <a:pt x="312" y="714"/>
                      </a:cubicBezTo>
                      <a:cubicBezTo>
                        <a:pt x="312" y="681"/>
                        <a:pt x="296" y="650"/>
                        <a:pt x="296" y="650"/>
                      </a:cubicBezTo>
                      <a:cubicBezTo>
                        <a:pt x="296" y="650"/>
                        <a:pt x="0" y="309"/>
                        <a:pt x="127" y="99"/>
                      </a:cubicBezTo>
                      <a:cubicBezTo>
                        <a:pt x="127" y="99"/>
                        <a:pt x="124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7203588" y="3327875"/>
                  <a:ext cx="45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25" extrusionOk="0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0" y="187"/>
                        <a:pt x="162" y="225"/>
                        <a:pt x="162" y="225"/>
                      </a:cubicBezTo>
                      <a:cubicBezTo>
                        <a:pt x="89" y="114"/>
                        <a:pt x="181" y="41"/>
                        <a:pt x="181" y="41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7243963" y="3356075"/>
                  <a:ext cx="3350" cy="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178" extrusionOk="0">
                      <a:moveTo>
                        <a:pt x="55" y="0"/>
                      </a:moveTo>
                      <a:cubicBezTo>
                        <a:pt x="26" y="0"/>
                        <a:pt x="1" y="71"/>
                        <a:pt x="1" y="71"/>
                      </a:cubicBezTo>
                      <a:cubicBezTo>
                        <a:pt x="1" y="153"/>
                        <a:pt x="22" y="178"/>
                        <a:pt x="48" y="178"/>
                      </a:cubicBezTo>
                      <a:cubicBezTo>
                        <a:pt x="86" y="178"/>
                        <a:pt x="133" y="122"/>
                        <a:pt x="133" y="122"/>
                      </a:cubicBezTo>
                      <a:lnTo>
                        <a:pt x="133" y="122"/>
                      </a:lnTo>
                      <a:cubicBezTo>
                        <a:pt x="121" y="128"/>
                        <a:pt x="110" y="130"/>
                        <a:pt x="102" y="130"/>
                      </a:cubicBezTo>
                      <a:cubicBezTo>
                        <a:pt x="42" y="130"/>
                        <a:pt x="72" y="8"/>
                        <a:pt x="72" y="8"/>
                      </a:cubicBezTo>
                      <a:cubicBezTo>
                        <a:pt x="66" y="3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7256663" y="3331875"/>
                  <a:ext cx="56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593" extrusionOk="0">
                      <a:moveTo>
                        <a:pt x="205" y="0"/>
                      </a:moveTo>
                      <a:cubicBezTo>
                        <a:pt x="205" y="0"/>
                        <a:pt x="192" y="35"/>
                        <a:pt x="192" y="53"/>
                      </a:cubicBezTo>
                      <a:cubicBezTo>
                        <a:pt x="192" y="53"/>
                        <a:pt x="197" y="509"/>
                        <a:pt x="63" y="509"/>
                      </a:cubicBezTo>
                      <a:cubicBezTo>
                        <a:pt x="58" y="509"/>
                        <a:pt x="54" y="508"/>
                        <a:pt x="49" y="507"/>
                      </a:cubicBezTo>
                      <a:cubicBezTo>
                        <a:pt x="49" y="507"/>
                        <a:pt x="1" y="576"/>
                        <a:pt x="46" y="590"/>
                      </a:cubicBezTo>
                      <a:cubicBezTo>
                        <a:pt x="50" y="592"/>
                        <a:pt x="54" y="592"/>
                        <a:pt x="59" y="592"/>
                      </a:cubicBezTo>
                      <a:cubicBezTo>
                        <a:pt x="111" y="592"/>
                        <a:pt x="225" y="516"/>
                        <a:pt x="225" y="309"/>
                      </a:cubicBezTo>
                      <a:cubicBezTo>
                        <a:pt x="225" y="84"/>
                        <a:pt x="205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7261738" y="3319850"/>
                  <a:ext cx="585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93" extrusionOk="0">
                      <a:moveTo>
                        <a:pt x="164" y="1"/>
                      </a:moveTo>
                      <a:cubicBezTo>
                        <a:pt x="164" y="1"/>
                        <a:pt x="136" y="43"/>
                        <a:pt x="136" y="72"/>
                      </a:cubicBezTo>
                      <a:cubicBezTo>
                        <a:pt x="136" y="101"/>
                        <a:pt x="121" y="241"/>
                        <a:pt x="62" y="302"/>
                      </a:cubicBezTo>
                      <a:cubicBezTo>
                        <a:pt x="0" y="364"/>
                        <a:pt x="0" y="393"/>
                        <a:pt x="30" y="393"/>
                      </a:cubicBezTo>
                      <a:cubicBezTo>
                        <a:pt x="60" y="393"/>
                        <a:pt x="86" y="329"/>
                        <a:pt x="86" y="329"/>
                      </a:cubicBezTo>
                      <a:cubicBezTo>
                        <a:pt x="86" y="329"/>
                        <a:pt x="234" y="262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7232813" y="3357325"/>
                  <a:ext cx="5125" cy="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189" extrusionOk="0">
                      <a:moveTo>
                        <a:pt x="74" y="1"/>
                      </a:moveTo>
                      <a:cubicBezTo>
                        <a:pt x="74" y="1"/>
                        <a:pt x="1" y="42"/>
                        <a:pt x="40" y="98"/>
                      </a:cubicBezTo>
                      <a:cubicBezTo>
                        <a:pt x="74" y="149"/>
                        <a:pt x="125" y="189"/>
                        <a:pt x="159" y="189"/>
                      </a:cubicBezTo>
                      <a:cubicBezTo>
                        <a:pt x="165" y="189"/>
                        <a:pt x="170" y="188"/>
                        <a:pt x="174" y="186"/>
                      </a:cubicBezTo>
                      <a:cubicBezTo>
                        <a:pt x="205" y="170"/>
                        <a:pt x="192" y="149"/>
                        <a:pt x="192" y="149"/>
                      </a:cubicBezTo>
                      <a:cubicBezTo>
                        <a:pt x="192" y="149"/>
                        <a:pt x="17" y="111"/>
                        <a:pt x="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7118363" y="3253650"/>
                  <a:ext cx="214600" cy="37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4" h="14814" extrusionOk="0">
                      <a:moveTo>
                        <a:pt x="7054" y="1317"/>
                      </a:moveTo>
                      <a:cubicBezTo>
                        <a:pt x="7064" y="1425"/>
                        <a:pt x="7064" y="1548"/>
                        <a:pt x="7064" y="1548"/>
                      </a:cubicBezTo>
                      <a:cubicBezTo>
                        <a:pt x="7060" y="1521"/>
                        <a:pt x="7051" y="1438"/>
                        <a:pt x="7022" y="1358"/>
                      </a:cubicBezTo>
                      <a:cubicBezTo>
                        <a:pt x="7033" y="1345"/>
                        <a:pt x="7044" y="1332"/>
                        <a:pt x="7054" y="1317"/>
                      </a:cubicBezTo>
                      <a:close/>
                      <a:moveTo>
                        <a:pt x="6917" y="1463"/>
                      </a:moveTo>
                      <a:cubicBezTo>
                        <a:pt x="6955" y="1569"/>
                        <a:pt x="6939" y="1676"/>
                        <a:pt x="6939" y="1676"/>
                      </a:cubicBezTo>
                      <a:cubicBezTo>
                        <a:pt x="6914" y="1607"/>
                        <a:pt x="6880" y="1556"/>
                        <a:pt x="6843" y="1518"/>
                      </a:cubicBezTo>
                      <a:cubicBezTo>
                        <a:pt x="6869" y="1501"/>
                        <a:pt x="6894" y="1483"/>
                        <a:pt x="6917" y="1463"/>
                      </a:cubicBezTo>
                      <a:close/>
                      <a:moveTo>
                        <a:pt x="6388" y="1"/>
                      </a:moveTo>
                      <a:cubicBezTo>
                        <a:pt x="5931" y="1"/>
                        <a:pt x="5561" y="372"/>
                        <a:pt x="5561" y="828"/>
                      </a:cubicBezTo>
                      <a:cubicBezTo>
                        <a:pt x="5561" y="1285"/>
                        <a:pt x="5931" y="1657"/>
                        <a:pt x="6388" y="1657"/>
                      </a:cubicBezTo>
                      <a:cubicBezTo>
                        <a:pt x="6494" y="1657"/>
                        <a:pt x="6595" y="1635"/>
                        <a:pt x="6690" y="1599"/>
                      </a:cubicBezTo>
                      <a:cubicBezTo>
                        <a:pt x="6733" y="1671"/>
                        <a:pt x="6780" y="1767"/>
                        <a:pt x="6805" y="1834"/>
                      </a:cubicBezTo>
                      <a:cubicBezTo>
                        <a:pt x="6843" y="1935"/>
                        <a:pt x="6781" y="2044"/>
                        <a:pt x="6781" y="2044"/>
                      </a:cubicBezTo>
                      <a:cubicBezTo>
                        <a:pt x="6781" y="2007"/>
                        <a:pt x="6736" y="1981"/>
                        <a:pt x="6696" y="1981"/>
                      </a:cubicBezTo>
                      <a:cubicBezTo>
                        <a:pt x="6674" y="1981"/>
                        <a:pt x="6653" y="1989"/>
                        <a:pt x="6642" y="2006"/>
                      </a:cubicBezTo>
                      <a:cubicBezTo>
                        <a:pt x="6608" y="2056"/>
                        <a:pt x="6658" y="2226"/>
                        <a:pt x="6704" y="2355"/>
                      </a:cubicBezTo>
                      <a:cubicBezTo>
                        <a:pt x="6749" y="2481"/>
                        <a:pt x="6553" y="2612"/>
                        <a:pt x="6414" y="2751"/>
                      </a:cubicBezTo>
                      <a:cubicBezTo>
                        <a:pt x="6276" y="2889"/>
                        <a:pt x="5759" y="3609"/>
                        <a:pt x="5692" y="3741"/>
                      </a:cubicBezTo>
                      <a:cubicBezTo>
                        <a:pt x="5626" y="3872"/>
                        <a:pt x="5523" y="4005"/>
                        <a:pt x="5523" y="4005"/>
                      </a:cubicBezTo>
                      <a:cubicBezTo>
                        <a:pt x="5483" y="4005"/>
                        <a:pt x="5456" y="4020"/>
                        <a:pt x="5438" y="4040"/>
                      </a:cubicBezTo>
                      <a:cubicBezTo>
                        <a:pt x="5412" y="4063"/>
                        <a:pt x="5396" y="4100"/>
                        <a:pt x="5402" y="4132"/>
                      </a:cubicBezTo>
                      <a:cubicBezTo>
                        <a:pt x="5395" y="4184"/>
                        <a:pt x="5403" y="4232"/>
                        <a:pt x="5403" y="4232"/>
                      </a:cubicBezTo>
                      <a:cubicBezTo>
                        <a:pt x="5300" y="4336"/>
                        <a:pt x="5011" y="5153"/>
                        <a:pt x="4928" y="5285"/>
                      </a:cubicBezTo>
                      <a:cubicBezTo>
                        <a:pt x="4847" y="5416"/>
                        <a:pt x="4775" y="5431"/>
                        <a:pt x="4775" y="5431"/>
                      </a:cubicBezTo>
                      <a:cubicBezTo>
                        <a:pt x="4775" y="5431"/>
                        <a:pt x="4694" y="5237"/>
                        <a:pt x="4602" y="5122"/>
                      </a:cubicBezTo>
                      <a:cubicBezTo>
                        <a:pt x="4538" y="5040"/>
                        <a:pt x="4343" y="5008"/>
                        <a:pt x="4188" y="5008"/>
                      </a:cubicBezTo>
                      <a:cubicBezTo>
                        <a:pt x="4123" y="5008"/>
                        <a:pt x="4066" y="5014"/>
                        <a:pt x="4027" y="5023"/>
                      </a:cubicBezTo>
                      <a:cubicBezTo>
                        <a:pt x="3894" y="5054"/>
                        <a:pt x="3853" y="5188"/>
                        <a:pt x="3773" y="5306"/>
                      </a:cubicBezTo>
                      <a:cubicBezTo>
                        <a:pt x="3693" y="5424"/>
                        <a:pt x="3665" y="5708"/>
                        <a:pt x="3683" y="5766"/>
                      </a:cubicBezTo>
                      <a:cubicBezTo>
                        <a:pt x="3699" y="5823"/>
                        <a:pt x="3665" y="5840"/>
                        <a:pt x="3665" y="5955"/>
                      </a:cubicBezTo>
                      <a:cubicBezTo>
                        <a:pt x="3665" y="6072"/>
                        <a:pt x="3779" y="6218"/>
                        <a:pt x="3779" y="6218"/>
                      </a:cubicBezTo>
                      <a:cubicBezTo>
                        <a:pt x="3753" y="6218"/>
                        <a:pt x="3695" y="6229"/>
                        <a:pt x="3668" y="6235"/>
                      </a:cubicBezTo>
                      <a:cubicBezTo>
                        <a:pt x="3664" y="6237"/>
                        <a:pt x="3660" y="6237"/>
                        <a:pt x="3655" y="6238"/>
                      </a:cubicBezTo>
                      <a:cubicBezTo>
                        <a:pt x="3621" y="6225"/>
                        <a:pt x="3584" y="6220"/>
                        <a:pt x="3547" y="6220"/>
                      </a:cubicBezTo>
                      <a:cubicBezTo>
                        <a:pt x="3366" y="6220"/>
                        <a:pt x="3172" y="6351"/>
                        <a:pt x="3127" y="6395"/>
                      </a:cubicBezTo>
                      <a:cubicBezTo>
                        <a:pt x="3073" y="6451"/>
                        <a:pt x="2915" y="6623"/>
                        <a:pt x="2848" y="6662"/>
                      </a:cubicBezTo>
                      <a:cubicBezTo>
                        <a:pt x="2783" y="6701"/>
                        <a:pt x="2698" y="6682"/>
                        <a:pt x="2483" y="6752"/>
                      </a:cubicBezTo>
                      <a:cubicBezTo>
                        <a:pt x="2269" y="6822"/>
                        <a:pt x="2100" y="7023"/>
                        <a:pt x="2100" y="7023"/>
                      </a:cubicBezTo>
                      <a:cubicBezTo>
                        <a:pt x="2086" y="6990"/>
                        <a:pt x="2066" y="6978"/>
                        <a:pt x="2046" y="6977"/>
                      </a:cubicBezTo>
                      <a:cubicBezTo>
                        <a:pt x="2032" y="6963"/>
                        <a:pt x="2015" y="6952"/>
                        <a:pt x="1998" y="6952"/>
                      </a:cubicBezTo>
                      <a:cubicBezTo>
                        <a:pt x="1994" y="6952"/>
                        <a:pt x="1991" y="6952"/>
                        <a:pt x="1987" y="6953"/>
                      </a:cubicBezTo>
                      <a:cubicBezTo>
                        <a:pt x="1977" y="6956"/>
                        <a:pt x="1968" y="6964"/>
                        <a:pt x="1963" y="6974"/>
                      </a:cubicBezTo>
                      <a:cubicBezTo>
                        <a:pt x="1912" y="6870"/>
                        <a:pt x="1661" y="6669"/>
                        <a:pt x="1562" y="6596"/>
                      </a:cubicBezTo>
                      <a:cubicBezTo>
                        <a:pt x="1456" y="6515"/>
                        <a:pt x="1381" y="6387"/>
                        <a:pt x="1346" y="6311"/>
                      </a:cubicBezTo>
                      <a:cubicBezTo>
                        <a:pt x="1311" y="6234"/>
                        <a:pt x="1180" y="6098"/>
                        <a:pt x="1126" y="6020"/>
                      </a:cubicBezTo>
                      <a:cubicBezTo>
                        <a:pt x="1074" y="5941"/>
                        <a:pt x="1035" y="5845"/>
                        <a:pt x="1035" y="5772"/>
                      </a:cubicBezTo>
                      <a:cubicBezTo>
                        <a:pt x="1035" y="5701"/>
                        <a:pt x="975" y="5562"/>
                        <a:pt x="975" y="5508"/>
                      </a:cubicBezTo>
                      <a:cubicBezTo>
                        <a:pt x="975" y="5454"/>
                        <a:pt x="1033" y="5380"/>
                        <a:pt x="1058" y="5355"/>
                      </a:cubicBezTo>
                      <a:cubicBezTo>
                        <a:pt x="1083" y="5331"/>
                        <a:pt x="1058" y="5285"/>
                        <a:pt x="1035" y="5262"/>
                      </a:cubicBezTo>
                      <a:cubicBezTo>
                        <a:pt x="1028" y="5256"/>
                        <a:pt x="1016" y="5253"/>
                        <a:pt x="1001" y="5253"/>
                      </a:cubicBezTo>
                      <a:cubicBezTo>
                        <a:pt x="961" y="5253"/>
                        <a:pt x="899" y="5274"/>
                        <a:pt x="867" y="5306"/>
                      </a:cubicBezTo>
                      <a:cubicBezTo>
                        <a:pt x="823" y="5349"/>
                        <a:pt x="818" y="5435"/>
                        <a:pt x="818" y="5475"/>
                      </a:cubicBezTo>
                      <a:cubicBezTo>
                        <a:pt x="818" y="5497"/>
                        <a:pt x="818" y="5513"/>
                        <a:pt x="802" y="5513"/>
                      </a:cubicBezTo>
                      <a:cubicBezTo>
                        <a:pt x="789" y="5513"/>
                        <a:pt x="766" y="5503"/>
                        <a:pt x="724" y="5475"/>
                      </a:cubicBezTo>
                      <a:cubicBezTo>
                        <a:pt x="631" y="5414"/>
                        <a:pt x="490" y="5097"/>
                        <a:pt x="465" y="5038"/>
                      </a:cubicBezTo>
                      <a:cubicBezTo>
                        <a:pt x="446" y="4992"/>
                        <a:pt x="405" y="4965"/>
                        <a:pt x="376" y="4965"/>
                      </a:cubicBezTo>
                      <a:cubicBezTo>
                        <a:pt x="368" y="4965"/>
                        <a:pt x="361" y="4967"/>
                        <a:pt x="356" y="4972"/>
                      </a:cubicBezTo>
                      <a:cubicBezTo>
                        <a:pt x="334" y="4994"/>
                        <a:pt x="346" y="5028"/>
                        <a:pt x="351" y="5054"/>
                      </a:cubicBezTo>
                      <a:cubicBezTo>
                        <a:pt x="362" y="5093"/>
                        <a:pt x="394" y="5199"/>
                        <a:pt x="477" y="5339"/>
                      </a:cubicBezTo>
                      <a:cubicBezTo>
                        <a:pt x="490" y="5361"/>
                        <a:pt x="488" y="5370"/>
                        <a:pt x="478" y="5370"/>
                      </a:cubicBezTo>
                      <a:cubicBezTo>
                        <a:pt x="461" y="5370"/>
                        <a:pt x="420" y="5341"/>
                        <a:pt x="398" y="5309"/>
                      </a:cubicBezTo>
                      <a:cubicBezTo>
                        <a:pt x="366" y="5256"/>
                        <a:pt x="264" y="5128"/>
                        <a:pt x="228" y="5099"/>
                      </a:cubicBezTo>
                      <a:cubicBezTo>
                        <a:pt x="219" y="5091"/>
                        <a:pt x="197" y="5076"/>
                        <a:pt x="178" y="5076"/>
                      </a:cubicBezTo>
                      <a:cubicBezTo>
                        <a:pt x="167" y="5076"/>
                        <a:pt x="157" y="5081"/>
                        <a:pt x="152" y="5096"/>
                      </a:cubicBezTo>
                      <a:cubicBezTo>
                        <a:pt x="146" y="5114"/>
                        <a:pt x="223" y="5268"/>
                        <a:pt x="273" y="5339"/>
                      </a:cubicBezTo>
                      <a:cubicBezTo>
                        <a:pt x="304" y="5383"/>
                        <a:pt x="358" y="5469"/>
                        <a:pt x="339" y="5469"/>
                      </a:cubicBezTo>
                      <a:cubicBezTo>
                        <a:pt x="328" y="5469"/>
                        <a:pt x="291" y="5438"/>
                        <a:pt x="207" y="5349"/>
                      </a:cubicBezTo>
                      <a:cubicBezTo>
                        <a:pt x="154" y="5293"/>
                        <a:pt x="98" y="5237"/>
                        <a:pt x="58" y="5237"/>
                      </a:cubicBezTo>
                      <a:cubicBezTo>
                        <a:pt x="51" y="5237"/>
                        <a:pt x="45" y="5239"/>
                        <a:pt x="40" y="5242"/>
                      </a:cubicBezTo>
                      <a:cubicBezTo>
                        <a:pt x="0" y="5264"/>
                        <a:pt x="57" y="5325"/>
                        <a:pt x="57" y="5325"/>
                      </a:cubicBezTo>
                      <a:lnTo>
                        <a:pt x="271" y="5612"/>
                      </a:lnTo>
                      <a:cubicBezTo>
                        <a:pt x="227" y="5590"/>
                        <a:pt x="70" y="5472"/>
                        <a:pt x="38" y="5472"/>
                      </a:cubicBezTo>
                      <a:cubicBezTo>
                        <a:pt x="36" y="5472"/>
                        <a:pt x="35" y="5472"/>
                        <a:pt x="34" y="5473"/>
                      </a:cubicBezTo>
                      <a:cubicBezTo>
                        <a:pt x="18" y="5489"/>
                        <a:pt x="5" y="5497"/>
                        <a:pt x="25" y="5530"/>
                      </a:cubicBezTo>
                      <a:cubicBezTo>
                        <a:pt x="35" y="5546"/>
                        <a:pt x="155" y="5667"/>
                        <a:pt x="228" y="5740"/>
                      </a:cubicBezTo>
                      <a:cubicBezTo>
                        <a:pt x="301" y="5811"/>
                        <a:pt x="303" y="5865"/>
                        <a:pt x="368" y="5929"/>
                      </a:cubicBezTo>
                      <a:cubicBezTo>
                        <a:pt x="432" y="5993"/>
                        <a:pt x="583" y="6119"/>
                        <a:pt x="678" y="6152"/>
                      </a:cubicBezTo>
                      <a:cubicBezTo>
                        <a:pt x="772" y="6186"/>
                        <a:pt x="781" y="6272"/>
                        <a:pt x="925" y="6524"/>
                      </a:cubicBezTo>
                      <a:cubicBezTo>
                        <a:pt x="1070" y="6776"/>
                        <a:pt x="1454" y="7320"/>
                        <a:pt x="1598" y="7502"/>
                      </a:cubicBezTo>
                      <a:cubicBezTo>
                        <a:pt x="1692" y="7619"/>
                        <a:pt x="1787" y="7640"/>
                        <a:pt x="1842" y="7640"/>
                      </a:cubicBezTo>
                      <a:cubicBezTo>
                        <a:pt x="1873" y="7640"/>
                        <a:pt x="1891" y="7634"/>
                        <a:pt x="1891" y="7634"/>
                      </a:cubicBezTo>
                      <a:cubicBezTo>
                        <a:pt x="1907" y="7682"/>
                        <a:pt x="1946" y="7698"/>
                        <a:pt x="1986" y="7698"/>
                      </a:cubicBezTo>
                      <a:cubicBezTo>
                        <a:pt x="2032" y="7698"/>
                        <a:pt x="2079" y="7677"/>
                        <a:pt x="2094" y="7663"/>
                      </a:cubicBezTo>
                      <a:cubicBezTo>
                        <a:pt x="2120" y="7636"/>
                        <a:pt x="2110" y="7602"/>
                        <a:pt x="2110" y="7602"/>
                      </a:cubicBezTo>
                      <a:cubicBezTo>
                        <a:pt x="2110" y="7602"/>
                        <a:pt x="2655" y="7519"/>
                        <a:pt x="2832" y="7494"/>
                      </a:cubicBezTo>
                      <a:cubicBezTo>
                        <a:pt x="3010" y="7469"/>
                        <a:pt x="3253" y="7250"/>
                        <a:pt x="3253" y="7250"/>
                      </a:cubicBezTo>
                      <a:cubicBezTo>
                        <a:pt x="3253" y="7250"/>
                        <a:pt x="3265" y="7299"/>
                        <a:pt x="3282" y="7364"/>
                      </a:cubicBezTo>
                      <a:cubicBezTo>
                        <a:pt x="3301" y="7476"/>
                        <a:pt x="3325" y="7587"/>
                        <a:pt x="3355" y="7689"/>
                      </a:cubicBezTo>
                      <a:cubicBezTo>
                        <a:pt x="3380" y="7771"/>
                        <a:pt x="3406" y="7854"/>
                        <a:pt x="3428" y="7929"/>
                      </a:cubicBezTo>
                      <a:cubicBezTo>
                        <a:pt x="3476" y="8124"/>
                        <a:pt x="3521" y="8328"/>
                        <a:pt x="3517" y="8384"/>
                      </a:cubicBezTo>
                      <a:cubicBezTo>
                        <a:pt x="3499" y="8385"/>
                        <a:pt x="3483" y="8386"/>
                        <a:pt x="3469" y="8386"/>
                      </a:cubicBezTo>
                      <a:cubicBezTo>
                        <a:pt x="3463" y="8386"/>
                        <a:pt x="3458" y="8386"/>
                        <a:pt x="3453" y="8385"/>
                      </a:cubicBezTo>
                      <a:cubicBezTo>
                        <a:pt x="3445" y="8385"/>
                        <a:pt x="3438" y="8384"/>
                        <a:pt x="3429" y="8384"/>
                      </a:cubicBezTo>
                      <a:cubicBezTo>
                        <a:pt x="3352" y="8384"/>
                        <a:pt x="3244" y="8414"/>
                        <a:pt x="3182" y="8452"/>
                      </a:cubicBezTo>
                      <a:cubicBezTo>
                        <a:pt x="3157" y="8455"/>
                        <a:pt x="3131" y="8457"/>
                        <a:pt x="3105" y="8460"/>
                      </a:cubicBezTo>
                      <a:cubicBezTo>
                        <a:pt x="3038" y="8467"/>
                        <a:pt x="2995" y="8471"/>
                        <a:pt x="2966" y="8476"/>
                      </a:cubicBezTo>
                      <a:cubicBezTo>
                        <a:pt x="2953" y="8471"/>
                        <a:pt x="2940" y="8467"/>
                        <a:pt x="2930" y="8461"/>
                      </a:cubicBezTo>
                      <a:cubicBezTo>
                        <a:pt x="2912" y="8451"/>
                        <a:pt x="2894" y="8447"/>
                        <a:pt x="2877" y="8447"/>
                      </a:cubicBezTo>
                      <a:cubicBezTo>
                        <a:pt x="2838" y="8447"/>
                        <a:pt x="2800" y="8470"/>
                        <a:pt x="2767" y="8508"/>
                      </a:cubicBezTo>
                      <a:cubicBezTo>
                        <a:pt x="2753" y="8524"/>
                        <a:pt x="2733" y="8531"/>
                        <a:pt x="2709" y="8531"/>
                      </a:cubicBezTo>
                      <a:cubicBezTo>
                        <a:pt x="2690" y="8531"/>
                        <a:pt x="2668" y="8527"/>
                        <a:pt x="2646" y="8521"/>
                      </a:cubicBezTo>
                      <a:cubicBezTo>
                        <a:pt x="2602" y="8499"/>
                        <a:pt x="2557" y="8477"/>
                        <a:pt x="2510" y="8468"/>
                      </a:cubicBezTo>
                      <a:cubicBezTo>
                        <a:pt x="2496" y="8466"/>
                        <a:pt x="2485" y="8464"/>
                        <a:pt x="2474" y="8464"/>
                      </a:cubicBezTo>
                      <a:cubicBezTo>
                        <a:pt x="2450" y="8464"/>
                        <a:pt x="2435" y="8471"/>
                        <a:pt x="2427" y="8481"/>
                      </a:cubicBezTo>
                      <a:cubicBezTo>
                        <a:pt x="2421" y="8486"/>
                        <a:pt x="2417" y="8490"/>
                        <a:pt x="2417" y="8493"/>
                      </a:cubicBezTo>
                      <a:cubicBezTo>
                        <a:pt x="2417" y="8494"/>
                        <a:pt x="2419" y="8494"/>
                        <a:pt x="2419" y="8494"/>
                      </a:cubicBezTo>
                      <a:cubicBezTo>
                        <a:pt x="2411" y="8516"/>
                        <a:pt x="2416" y="8547"/>
                        <a:pt x="2416" y="8576"/>
                      </a:cubicBezTo>
                      <a:cubicBezTo>
                        <a:pt x="2416" y="8637"/>
                        <a:pt x="2378" y="8696"/>
                        <a:pt x="2378" y="8696"/>
                      </a:cubicBezTo>
                      <a:cubicBezTo>
                        <a:pt x="2378" y="8696"/>
                        <a:pt x="1995" y="8831"/>
                        <a:pt x="1871" y="8864"/>
                      </a:cubicBezTo>
                      <a:cubicBezTo>
                        <a:pt x="1747" y="8898"/>
                        <a:pt x="1644" y="9000"/>
                        <a:pt x="1585" y="9198"/>
                      </a:cubicBezTo>
                      <a:cubicBezTo>
                        <a:pt x="1529" y="9396"/>
                        <a:pt x="1743" y="9583"/>
                        <a:pt x="1887" y="9583"/>
                      </a:cubicBezTo>
                      <a:cubicBezTo>
                        <a:pt x="2031" y="9583"/>
                        <a:pt x="2117" y="9597"/>
                        <a:pt x="2200" y="9682"/>
                      </a:cubicBezTo>
                      <a:cubicBezTo>
                        <a:pt x="2286" y="9766"/>
                        <a:pt x="2646" y="9846"/>
                        <a:pt x="2918" y="9846"/>
                      </a:cubicBezTo>
                      <a:cubicBezTo>
                        <a:pt x="3191" y="9846"/>
                        <a:pt x="3635" y="9992"/>
                        <a:pt x="3635" y="9992"/>
                      </a:cubicBezTo>
                      <a:lnTo>
                        <a:pt x="3635" y="10611"/>
                      </a:lnTo>
                      <a:cubicBezTo>
                        <a:pt x="3635" y="10999"/>
                        <a:pt x="3821" y="11908"/>
                        <a:pt x="3821" y="11908"/>
                      </a:cubicBezTo>
                      <a:lnTo>
                        <a:pt x="3770" y="11989"/>
                      </a:lnTo>
                      <a:cubicBezTo>
                        <a:pt x="3770" y="12707"/>
                        <a:pt x="4266" y="13096"/>
                        <a:pt x="4471" y="13227"/>
                      </a:cubicBezTo>
                      <a:cubicBezTo>
                        <a:pt x="4569" y="13290"/>
                        <a:pt x="4727" y="13306"/>
                        <a:pt x="4867" y="13306"/>
                      </a:cubicBezTo>
                      <a:cubicBezTo>
                        <a:pt x="5023" y="13306"/>
                        <a:pt x="5157" y="13286"/>
                        <a:pt x="5157" y="13286"/>
                      </a:cubicBezTo>
                      <a:cubicBezTo>
                        <a:pt x="5338" y="13468"/>
                        <a:pt x="6452" y="13677"/>
                        <a:pt x="6452" y="13677"/>
                      </a:cubicBezTo>
                      <a:cubicBezTo>
                        <a:pt x="6427" y="13702"/>
                        <a:pt x="6486" y="13736"/>
                        <a:pt x="6486" y="13736"/>
                      </a:cubicBezTo>
                      <a:cubicBezTo>
                        <a:pt x="6556" y="13736"/>
                        <a:pt x="7014" y="13868"/>
                        <a:pt x="7014" y="13868"/>
                      </a:cubicBezTo>
                      <a:cubicBezTo>
                        <a:pt x="7014" y="13868"/>
                        <a:pt x="7065" y="13915"/>
                        <a:pt x="7157" y="13944"/>
                      </a:cubicBezTo>
                      <a:cubicBezTo>
                        <a:pt x="7248" y="13973"/>
                        <a:pt x="7125" y="13975"/>
                        <a:pt x="7125" y="14044"/>
                      </a:cubicBezTo>
                      <a:cubicBezTo>
                        <a:pt x="7125" y="14072"/>
                        <a:pt x="7154" y="14078"/>
                        <a:pt x="7189" y="14078"/>
                      </a:cubicBezTo>
                      <a:cubicBezTo>
                        <a:pt x="7218" y="14078"/>
                        <a:pt x="7251" y="14074"/>
                        <a:pt x="7277" y="14074"/>
                      </a:cubicBezTo>
                      <a:cubicBezTo>
                        <a:pt x="7300" y="14074"/>
                        <a:pt x="7316" y="14078"/>
                        <a:pt x="7316" y="14091"/>
                      </a:cubicBezTo>
                      <a:cubicBezTo>
                        <a:pt x="7316" y="14136"/>
                        <a:pt x="7400" y="14369"/>
                        <a:pt x="7467" y="14438"/>
                      </a:cubicBezTo>
                      <a:cubicBezTo>
                        <a:pt x="7532" y="14501"/>
                        <a:pt x="7587" y="14759"/>
                        <a:pt x="7626" y="14759"/>
                      </a:cubicBezTo>
                      <a:cubicBezTo>
                        <a:pt x="7629" y="14759"/>
                        <a:pt x="7631" y="14758"/>
                        <a:pt x="7634" y="14755"/>
                      </a:cubicBezTo>
                      <a:cubicBezTo>
                        <a:pt x="7673" y="14716"/>
                        <a:pt x="7530" y="14334"/>
                        <a:pt x="7530" y="14334"/>
                      </a:cubicBezTo>
                      <a:lnTo>
                        <a:pt x="7530" y="14334"/>
                      </a:lnTo>
                      <a:cubicBezTo>
                        <a:pt x="7530" y="14334"/>
                        <a:pt x="7625" y="14375"/>
                        <a:pt x="7719" y="14425"/>
                      </a:cubicBezTo>
                      <a:cubicBezTo>
                        <a:pt x="7729" y="14430"/>
                        <a:pt x="7737" y="14432"/>
                        <a:pt x="7743" y="14432"/>
                      </a:cubicBezTo>
                      <a:cubicBezTo>
                        <a:pt x="7788" y="14432"/>
                        <a:pt x="7729" y="14299"/>
                        <a:pt x="7747" y="14299"/>
                      </a:cubicBezTo>
                      <a:cubicBezTo>
                        <a:pt x="7750" y="14299"/>
                        <a:pt x="7755" y="14302"/>
                        <a:pt x="7762" y="14310"/>
                      </a:cubicBezTo>
                      <a:cubicBezTo>
                        <a:pt x="7821" y="14369"/>
                        <a:pt x="8066" y="14562"/>
                        <a:pt x="8129" y="14656"/>
                      </a:cubicBezTo>
                      <a:cubicBezTo>
                        <a:pt x="8190" y="14751"/>
                        <a:pt x="8352" y="14814"/>
                        <a:pt x="8467" y="14814"/>
                      </a:cubicBezTo>
                      <a:cubicBezTo>
                        <a:pt x="8583" y="14814"/>
                        <a:pt x="8583" y="14544"/>
                        <a:pt x="8583" y="14326"/>
                      </a:cubicBezTo>
                      <a:cubicBezTo>
                        <a:pt x="8582" y="14106"/>
                        <a:pt x="8430" y="13864"/>
                        <a:pt x="8337" y="13771"/>
                      </a:cubicBezTo>
                      <a:cubicBezTo>
                        <a:pt x="8245" y="13677"/>
                        <a:pt x="8235" y="13581"/>
                        <a:pt x="8189" y="13453"/>
                      </a:cubicBezTo>
                      <a:cubicBezTo>
                        <a:pt x="8143" y="13325"/>
                        <a:pt x="8017" y="13111"/>
                        <a:pt x="7880" y="13032"/>
                      </a:cubicBezTo>
                      <a:cubicBezTo>
                        <a:pt x="7855" y="13018"/>
                        <a:pt x="7829" y="13012"/>
                        <a:pt x="7800" y="13012"/>
                      </a:cubicBezTo>
                      <a:cubicBezTo>
                        <a:pt x="7671" y="13012"/>
                        <a:pt x="7516" y="13137"/>
                        <a:pt x="7456" y="13166"/>
                      </a:cubicBezTo>
                      <a:cubicBezTo>
                        <a:pt x="7384" y="13201"/>
                        <a:pt x="7384" y="13239"/>
                        <a:pt x="7301" y="13239"/>
                      </a:cubicBezTo>
                      <a:cubicBezTo>
                        <a:pt x="7218" y="13239"/>
                        <a:pt x="7162" y="13304"/>
                        <a:pt x="7162" y="13304"/>
                      </a:cubicBezTo>
                      <a:cubicBezTo>
                        <a:pt x="7099" y="13304"/>
                        <a:pt x="6653" y="13156"/>
                        <a:pt x="6604" y="13118"/>
                      </a:cubicBezTo>
                      <a:cubicBezTo>
                        <a:pt x="6594" y="13111"/>
                        <a:pt x="6588" y="13108"/>
                        <a:pt x="6585" y="13108"/>
                      </a:cubicBezTo>
                      <a:cubicBezTo>
                        <a:pt x="6575" y="13108"/>
                        <a:pt x="6593" y="13139"/>
                        <a:pt x="6601" y="13152"/>
                      </a:cubicBezTo>
                      <a:lnTo>
                        <a:pt x="6595" y="13152"/>
                      </a:lnTo>
                      <a:cubicBezTo>
                        <a:pt x="6525" y="13125"/>
                        <a:pt x="6078" y="12946"/>
                        <a:pt x="5960" y="12908"/>
                      </a:cubicBezTo>
                      <a:cubicBezTo>
                        <a:pt x="5832" y="12867"/>
                        <a:pt x="5763" y="12723"/>
                        <a:pt x="5664" y="12656"/>
                      </a:cubicBezTo>
                      <a:cubicBezTo>
                        <a:pt x="5632" y="12635"/>
                        <a:pt x="5580" y="12628"/>
                        <a:pt x="5524" y="12628"/>
                      </a:cubicBezTo>
                      <a:cubicBezTo>
                        <a:pt x="5404" y="12628"/>
                        <a:pt x="5265" y="12661"/>
                        <a:pt x="5265" y="12661"/>
                      </a:cubicBezTo>
                      <a:lnTo>
                        <a:pt x="5265" y="12620"/>
                      </a:lnTo>
                      <a:cubicBezTo>
                        <a:pt x="5265" y="12582"/>
                        <a:pt x="4930" y="12458"/>
                        <a:pt x="4843" y="12458"/>
                      </a:cubicBezTo>
                      <a:cubicBezTo>
                        <a:pt x="4757" y="12458"/>
                        <a:pt x="4774" y="12008"/>
                        <a:pt x="4774" y="12008"/>
                      </a:cubicBezTo>
                      <a:lnTo>
                        <a:pt x="4810" y="11988"/>
                      </a:lnTo>
                      <a:cubicBezTo>
                        <a:pt x="4810" y="11988"/>
                        <a:pt x="4716" y="11988"/>
                        <a:pt x="4808" y="11852"/>
                      </a:cubicBezTo>
                      <a:cubicBezTo>
                        <a:pt x="4898" y="11715"/>
                        <a:pt x="4940" y="10865"/>
                        <a:pt x="4940" y="10865"/>
                      </a:cubicBezTo>
                      <a:cubicBezTo>
                        <a:pt x="4940" y="10865"/>
                        <a:pt x="4946" y="10937"/>
                        <a:pt x="5006" y="10997"/>
                      </a:cubicBezTo>
                      <a:cubicBezTo>
                        <a:pt x="5057" y="11047"/>
                        <a:pt x="5214" y="11118"/>
                        <a:pt x="5309" y="11118"/>
                      </a:cubicBezTo>
                      <a:cubicBezTo>
                        <a:pt x="5328" y="11118"/>
                        <a:pt x="5344" y="11115"/>
                        <a:pt x="5357" y="11109"/>
                      </a:cubicBezTo>
                      <a:cubicBezTo>
                        <a:pt x="5435" y="11071"/>
                        <a:pt x="5510" y="10889"/>
                        <a:pt x="5510" y="10812"/>
                      </a:cubicBezTo>
                      <a:cubicBezTo>
                        <a:pt x="5510" y="10733"/>
                        <a:pt x="5597" y="10556"/>
                        <a:pt x="5680" y="10428"/>
                      </a:cubicBezTo>
                      <a:cubicBezTo>
                        <a:pt x="5762" y="10299"/>
                        <a:pt x="5766" y="10168"/>
                        <a:pt x="5766" y="10076"/>
                      </a:cubicBezTo>
                      <a:cubicBezTo>
                        <a:pt x="5766" y="10010"/>
                        <a:pt x="5694" y="10001"/>
                        <a:pt x="5656" y="10001"/>
                      </a:cubicBezTo>
                      <a:cubicBezTo>
                        <a:pt x="5643" y="10001"/>
                        <a:pt x="5633" y="10002"/>
                        <a:pt x="5633" y="10002"/>
                      </a:cubicBezTo>
                      <a:cubicBezTo>
                        <a:pt x="5534" y="9937"/>
                        <a:pt x="5304" y="9932"/>
                        <a:pt x="5304" y="9932"/>
                      </a:cubicBezTo>
                      <a:cubicBezTo>
                        <a:pt x="5543" y="9478"/>
                        <a:pt x="5287" y="8669"/>
                        <a:pt x="5287" y="8669"/>
                      </a:cubicBezTo>
                      <a:cubicBezTo>
                        <a:pt x="5287" y="8669"/>
                        <a:pt x="5291" y="8467"/>
                        <a:pt x="5196" y="8372"/>
                      </a:cubicBezTo>
                      <a:cubicBezTo>
                        <a:pt x="5102" y="8277"/>
                        <a:pt x="5280" y="7985"/>
                        <a:pt x="5387" y="7769"/>
                      </a:cubicBezTo>
                      <a:cubicBezTo>
                        <a:pt x="5494" y="7555"/>
                        <a:pt x="5453" y="7175"/>
                        <a:pt x="5453" y="7175"/>
                      </a:cubicBezTo>
                      <a:cubicBezTo>
                        <a:pt x="5708" y="7175"/>
                        <a:pt x="5329" y="6621"/>
                        <a:pt x="5329" y="6621"/>
                      </a:cubicBezTo>
                      <a:cubicBezTo>
                        <a:pt x="5329" y="6621"/>
                        <a:pt x="5345" y="6411"/>
                        <a:pt x="5345" y="6317"/>
                      </a:cubicBezTo>
                      <a:cubicBezTo>
                        <a:pt x="5345" y="6222"/>
                        <a:pt x="5514" y="5921"/>
                        <a:pt x="5543" y="5833"/>
                      </a:cubicBezTo>
                      <a:cubicBezTo>
                        <a:pt x="5572" y="5747"/>
                        <a:pt x="5597" y="5631"/>
                        <a:pt x="5667" y="5507"/>
                      </a:cubicBezTo>
                      <a:cubicBezTo>
                        <a:pt x="5737" y="5383"/>
                        <a:pt x="5977" y="4505"/>
                        <a:pt x="5977" y="4505"/>
                      </a:cubicBezTo>
                      <a:cubicBezTo>
                        <a:pt x="6111" y="4411"/>
                        <a:pt x="6034" y="4299"/>
                        <a:pt x="6034" y="4299"/>
                      </a:cubicBezTo>
                      <a:cubicBezTo>
                        <a:pt x="6034" y="4299"/>
                        <a:pt x="6092" y="4239"/>
                        <a:pt x="6239" y="4044"/>
                      </a:cubicBezTo>
                      <a:cubicBezTo>
                        <a:pt x="6385" y="3848"/>
                        <a:pt x="6455" y="3664"/>
                        <a:pt x="6518" y="3569"/>
                      </a:cubicBezTo>
                      <a:cubicBezTo>
                        <a:pt x="6579" y="3475"/>
                        <a:pt x="6662" y="3380"/>
                        <a:pt x="6691" y="3258"/>
                      </a:cubicBezTo>
                      <a:cubicBezTo>
                        <a:pt x="6720" y="3135"/>
                        <a:pt x="6864" y="2789"/>
                        <a:pt x="6905" y="2692"/>
                      </a:cubicBezTo>
                      <a:cubicBezTo>
                        <a:pt x="6947" y="2595"/>
                        <a:pt x="7014" y="2496"/>
                        <a:pt x="7014" y="2432"/>
                      </a:cubicBezTo>
                      <a:cubicBezTo>
                        <a:pt x="7014" y="2368"/>
                        <a:pt x="7083" y="2244"/>
                        <a:pt x="7122" y="2162"/>
                      </a:cubicBezTo>
                      <a:cubicBezTo>
                        <a:pt x="7162" y="2079"/>
                        <a:pt x="7179" y="1954"/>
                        <a:pt x="7179" y="1869"/>
                      </a:cubicBezTo>
                      <a:cubicBezTo>
                        <a:pt x="7179" y="1791"/>
                        <a:pt x="7176" y="1696"/>
                        <a:pt x="7210" y="1491"/>
                      </a:cubicBezTo>
                      <a:cubicBezTo>
                        <a:pt x="7239" y="1312"/>
                        <a:pt x="7157" y="1277"/>
                        <a:pt x="7157" y="1277"/>
                      </a:cubicBezTo>
                      <a:cubicBezTo>
                        <a:pt x="7162" y="1236"/>
                        <a:pt x="7153" y="1201"/>
                        <a:pt x="7140" y="1175"/>
                      </a:cubicBezTo>
                      <a:cubicBezTo>
                        <a:pt x="7188" y="1068"/>
                        <a:pt x="7215" y="952"/>
                        <a:pt x="7215" y="828"/>
                      </a:cubicBezTo>
                      <a:cubicBezTo>
                        <a:pt x="7215" y="372"/>
                        <a:pt x="6845" y="1"/>
                        <a:pt x="6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" name="Google Shape;149;p13"/>
              <p:cNvSpPr/>
              <p:nvPr/>
            </p:nvSpPr>
            <p:spPr>
              <a:xfrm>
                <a:off x="6879865" y="2259847"/>
                <a:ext cx="183000" cy="183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" name="Google Shape;150;p13"/>
          <p:cNvSpPr/>
          <p:nvPr/>
        </p:nvSpPr>
        <p:spPr>
          <a:xfrm rot="10800000">
            <a:off x="7427175" y="-9622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9"/>
          </p:nvPr>
        </p:nvSpPr>
        <p:spPr>
          <a:xfrm>
            <a:off x="1780700" y="2428575"/>
            <a:ext cx="2876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3"/>
          </p:nvPr>
        </p:nvSpPr>
        <p:spPr>
          <a:xfrm>
            <a:off x="1780700" y="3321100"/>
            <a:ext cx="2876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4"/>
          </p:nvPr>
        </p:nvSpPr>
        <p:spPr>
          <a:xfrm>
            <a:off x="1780700" y="4213625"/>
            <a:ext cx="2876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5"/>
          </p:nvPr>
        </p:nvSpPr>
        <p:spPr>
          <a:xfrm>
            <a:off x="1780700" y="1536050"/>
            <a:ext cx="28764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3" r:id="rId11"/>
    <p:sldLayoutId id="2147483672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/events/1079453292684591109?lang=g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/>
          <p:nvPr/>
        </p:nvSpPr>
        <p:spPr>
          <a:xfrm>
            <a:off x="1696500" y="2275425"/>
            <a:ext cx="3900255" cy="742252"/>
          </a:xfrm>
          <a:custGeom>
            <a:avLst/>
            <a:gdLst/>
            <a:ahLst/>
            <a:cxnLst/>
            <a:rect l="l" t="t" r="r" b="b"/>
            <a:pathLst>
              <a:path w="12767" h="2907" extrusionOk="0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ctrTitle"/>
          </p:nvPr>
        </p:nvSpPr>
        <p:spPr>
          <a:xfrm>
            <a:off x="713224" y="-353597"/>
            <a:ext cx="6582827" cy="26891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ple Braille" pitchFamily="2" charset="0"/>
                <a:cs typeface="Al Bayan Plain" pitchFamily="2" charset="-78"/>
              </a:rPr>
              <a:t>Web APIs &amp; NLP: </a:t>
            </a:r>
            <a:r>
              <a:rPr lang="en" sz="4000" dirty="0"/>
              <a:t>Warriors Subreddit vs </a:t>
            </a:r>
            <a:br>
              <a:rPr lang="en" sz="4000" dirty="0"/>
            </a:br>
            <a:r>
              <a:rPr lang="en" sz="4000" dirty="0"/>
              <a:t>Lakers Subreddit</a:t>
            </a:r>
            <a:endParaRPr sz="4000"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6517834" y="1572647"/>
            <a:ext cx="1896272" cy="1892729"/>
            <a:chOff x="1368338" y="859363"/>
            <a:chExt cx="562375" cy="562425"/>
          </a:xfrm>
        </p:grpSpPr>
        <p:sp>
          <p:nvSpPr>
            <p:cNvPr id="317" name="Google Shape;317;p33"/>
            <p:cNvSpPr/>
            <p:nvPr/>
          </p:nvSpPr>
          <p:spPr>
            <a:xfrm>
              <a:off x="1458338" y="862238"/>
              <a:ext cx="151225" cy="201825"/>
            </a:xfrm>
            <a:custGeom>
              <a:avLst/>
              <a:gdLst/>
              <a:ahLst/>
              <a:cxnLst/>
              <a:rect l="l" t="t" r="r" b="b"/>
              <a:pathLst>
                <a:path w="6049" h="8073" extrusionOk="0">
                  <a:moveTo>
                    <a:pt x="6049" y="1"/>
                  </a:moveTo>
                  <a:cubicBezTo>
                    <a:pt x="3785" y="325"/>
                    <a:pt x="1675" y="1337"/>
                    <a:pt x="0" y="2896"/>
                  </a:cubicBezTo>
                  <a:cubicBezTo>
                    <a:pt x="954" y="4463"/>
                    <a:pt x="1502" y="6241"/>
                    <a:pt x="1589" y="8072"/>
                  </a:cubicBezTo>
                  <a:cubicBezTo>
                    <a:pt x="2322" y="8010"/>
                    <a:pt x="3064" y="7966"/>
                    <a:pt x="3816" y="7945"/>
                  </a:cubicBezTo>
                  <a:cubicBezTo>
                    <a:pt x="4155" y="4499"/>
                    <a:pt x="4965" y="165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1663313" y="896313"/>
              <a:ext cx="267100" cy="228900"/>
            </a:xfrm>
            <a:custGeom>
              <a:avLst/>
              <a:gdLst/>
              <a:ahLst/>
              <a:cxnLst/>
              <a:rect l="l" t="t" r="r" b="b"/>
              <a:pathLst>
                <a:path w="10684" h="9156" extrusionOk="0">
                  <a:moveTo>
                    <a:pt x="5479" y="1334"/>
                  </a:moveTo>
                  <a:cubicBezTo>
                    <a:pt x="5700" y="1334"/>
                    <a:pt x="5880" y="1514"/>
                    <a:pt x="5880" y="1735"/>
                  </a:cubicBezTo>
                  <a:cubicBezTo>
                    <a:pt x="5880" y="1958"/>
                    <a:pt x="5700" y="2136"/>
                    <a:pt x="5479" y="2136"/>
                  </a:cubicBezTo>
                  <a:cubicBezTo>
                    <a:pt x="5258" y="2136"/>
                    <a:pt x="5078" y="1958"/>
                    <a:pt x="5078" y="1735"/>
                  </a:cubicBezTo>
                  <a:cubicBezTo>
                    <a:pt x="5078" y="1514"/>
                    <a:pt x="5258" y="1334"/>
                    <a:pt x="5479" y="1334"/>
                  </a:cubicBezTo>
                  <a:close/>
                  <a:moveTo>
                    <a:pt x="6552" y="2270"/>
                  </a:moveTo>
                  <a:cubicBezTo>
                    <a:pt x="6655" y="2270"/>
                    <a:pt x="6757" y="2309"/>
                    <a:pt x="6837" y="2389"/>
                  </a:cubicBezTo>
                  <a:cubicBezTo>
                    <a:pt x="8077" y="3628"/>
                    <a:pt x="8987" y="5162"/>
                    <a:pt x="9482" y="6848"/>
                  </a:cubicBezTo>
                  <a:cubicBezTo>
                    <a:pt x="9545" y="7060"/>
                    <a:pt x="9422" y="7283"/>
                    <a:pt x="9208" y="7346"/>
                  </a:cubicBezTo>
                  <a:cubicBezTo>
                    <a:pt x="9172" y="7355"/>
                    <a:pt x="9134" y="7360"/>
                    <a:pt x="9096" y="7360"/>
                  </a:cubicBezTo>
                  <a:cubicBezTo>
                    <a:pt x="8915" y="7360"/>
                    <a:pt x="8759" y="7243"/>
                    <a:pt x="8709" y="7070"/>
                  </a:cubicBezTo>
                  <a:cubicBezTo>
                    <a:pt x="8252" y="5515"/>
                    <a:pt x="7413" y="4102"/>
                    <a:pt x="6267" y="2956"/>
                  </a:cubicBezTo>
                  <a:cubicBezTo>
                    <a:pt x="6109" y="2799"/>
                    <a:pt x="6111" y="2545"/>
                    <a:pt x="6267" y="2389"/>
                  </a:cubicBezTo>
                  <a:cubicBezTo>
                    <a:pt x="6347" y="2309"/>
                    <a:pt x="6449" y="2270"/>
                    <a:pt x="6552" y="2270"/>
                  </a:cubicBezTo>
                  <a:close/>
                  <a:moveTo>
                    <a:pt x="5020" y="0"/>
                  </a:moveTo>
                  <a:cubicBezTo>
                    <a:pt x="2293" y="1591"/>
                    <a:pt x="488" y="3989"/>
                    <a:pt x="0" y="6659"/>
                  </a:cubicBezTo>
                  <a:cubicBezTo>
                    <a:pt x="793" y="6711"/>
                    <a:pt x="1579" y="6784"/>
                    <a:pt x="2348" y="6882"/>
                  </a:cubicBezTo>
                  <a:cubicBezTo>
                    <a:pt x="5654" y="7300"/>
                    <a:pt x="8512" y="8086"/>
                    <a:pt x="10684" y="9155"/>
                  </a:cubicBezTo>
                  <a:cubicBezTo>
                    <a:pt x="10472" y="5339"/>
                    <a:pt x="8339" y="1894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573913" y="859363"/>
              <a:ext cx="193950" cy="202275"/>
            </a:xfrm>
            <a:custGeom>
              <a:avLst/>
              <a:gdLst/>
              <a:ahLst/>
              <a:cxnLst/>
              <a:rect l="l" t="t" r="r" b="b"/>
              <a:pathLst>
                <a:path w="7758" h="8091" extrusionOk="0">
                  <a:moveTo>
                    <a:pt x="3045" y="0"/>
                  </a:moveTo>
                  <a:cubicBezTo>
                    <a:pt x="3039" y="0"/>
                    <a:pt x="3034" y="0"/>
                    <a:pt x="3028" y="0"/>
                  </a:cubicBezTo>
                  <a:cubicBezTo>
                    <a:pt x="2855" y="0"/>
                    <a:pt x="2682" y="5"/>
                    <a:pt x="2512" y="12"/>
                  </a:cubicBezTo>
                  <a:cubicBezTo>
                    <a:pt x="1322" y="1334"/>
                    <a:pt x="376" y="4362"/>
                    <a:pt x="1" y="8043"/>
                  </a:cubicBezTo>
                  <a:cubicBezTo>
                    <a:pt x="205" y="8040"/>
                    <a:pt x="412" y="8036"/>
                    <a:pt x="618" y="8036"/>
                  </a:cubicBezTo>
                  <a:lnTo>
                    <a:pt x="702" y="8036"/>
                  </a:lnTo>
                  <a:cubicBezTo>
                    <a:pt x="1397" y="8036"/>
                    <a:pt x="2084" y="8057"/>
                    <a:pt x="2769" y="8091"/>
                  </a:cubicBezTo>
                  <a:cubicBezTo>
                    <a:pt x="3238" y="5308"/>
                    <a:pt x="5028" y="2778"/>
                    <a:pt x="7757" y="1043"/>
                  </a:cubicBezTo>
                  <a:cubicBezTo>
                    <a:pt x="6282" y="356"/>
                    <a:pt x="4673" y="0"/>
                    <a:pt x="3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374413" y="949163"/>
              <a:ext cx="103650" cy="133500"/>
            </a:xfrm>
            <a:custGeom>
              <a:avLst/>
              <a:gdLst/>
              <a:ahLst/>
              <a:cxnLst/>
              <a:rect l="l" t="t" r="r" b="b"/>
              <a:pathLst>
                <a:path w="4146" h="5340" extrusionOk="0">
                  <a:moveTo>
                    <a:pt x="2776" y="1"/>
                  </a:moveTo>
                  <a:cubicBezTo>
                    <a:pt x="1382" y="1495"/>
                    <a:pt x="421" y="3341"/>
                    <a:pt x="1" y="5340"/>
                  </a:cubicBezTo>
                  <a:cubicBezTo>
                    <a:pt x="1173" y="5078"/>
                    <a:pt x="2358" y="4874"/>
                    <a:pt x="3552" y="4734"/>
                  </a:cubicBezTo>
                  <a:cubicBezTo>
                    <a:pt x="3749" y="4710"/>
                    <a:pt x="3949" y="4694"/>
                    <a:pt x="4146" y="4674"/>
                  </a:cubicBezTo>
                  <a:cubicBezTo>
                    <a:pt x="4064" y="3028"/>
                    <a:pt x="3595" y="1428"/>
                    <a:pt x="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1410088" y="1081038"/>
              <a:ext cx="185125" cy="335475"/>
            </a:xfrm>
            <a:custGeom>
              <a:avLst/>
              <a:gdLst/>
              <a:ahLst/>
              <a:cxnLst/>
              <a:rect l="l" t="t" r="r" b="b"/>
              <a:pathLst>
                <a:path w="7405" h="13419" extrusionOk="0">
                  <a:moveTo>
                    <a:pt x="5679" y="0"/>
                  </a:moveTo>
                  <a:lnTo>
                    <a:pt x="5679" y="0"/>
                  </a:lnTo>
                  <a:cubicBezTo>
                    <a:pt x="4963" y="24"/>
                    <a:pt x="4254" y="65"/>
                    <a:pt x="3555" y="123"/>
                  </a:cubicBezTo>
                  <a:lnTo>
                    <a:pt x="3555" y="228"/>
                  </a:lnTo>
                  <a:cubicBezTo>
                    <a:pt x="3555" y="3850"/>
                    <a:pt x="2142" y="7005"/>
                    <a:pt x="1" y="8269"/>
                  </a:cubicBezTo>
                  <a:cubicBezTo>
                    <a:pt x="1644" y="10941"/>
                    <a:pt x="4329" y="12805"/>
                    <a:pt x="7404" y="13418"/>
                  </a:cubicBezTo>
                  <a:lnTo>
                    <a:pt x="7390" y="13389"/>
                  </a:lnTo>
                  <a:cubicBezTo>
                    <a:pt x="6246" y="10931"/>
                    <a:pt x="5564" y="6993"/>
                    <a:pt x="5564" y="2852"/>
                  </a:cubicBezTo>
                  <a:cubicBezTo>
                    <a:pt x="5564" y="1872"/>
                    <a:pt x="5607" y="918"/>
                    <a:pt x="5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659638" y="1082713"/>
              <a:ext cx="271075" cy="250650"/>
            </a:xfrm>
            <a:custGeom>
              <a:avLst/>
              <a:gdLst/>
              <a:ahLst/>
              <a:cxnLst/>
              <a:rect l="l" t="t" r="r" b="b"/>
              <a:pathLst>
                <a:path w="10843" h="10026" extrusionOk="0">
                  <a:moveTo>
                    <a:pt x="37" y="0"/>
                  </a:moveTo>
                  <a:cubicBezTo>
                    <a:pt x="15" y="265"/>
                    <a:pt x="1" y="498"/>
                    <a:pt x="1" y="707"/>
                  </a:cubicBezTo>
                  <a:cubicBezTo>
                    <a:pt x="1" y="4797"/>
                    <a:pt x="3117" y="8512"/>
                    <a:pt x="7779" y="10026"/>
                  </a:cubicBezTo>
                  <a:cubicBezTo>
                    <a:pt x="9682" y="8014"/>
                    <a:pt x="10773" y="5371"/>
                    <a:pt x="10843" y="2605"/>
                  </a:cubicBezTo>
                  <a:cubicBezTo>
                    <a:pt x="8738" y="1493"/>
                    <a:pt x="5756" y="647"/>
                    <a:pt x="2394" y="221"/>
                  </a:cubicBezTo>
                  <a:cubicBezTo>
                    <a:pt x="1623" y="125"/>
                    <a:pt x="835" y="53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368338" y="1086063"/>
              <a:ext cx="110575" cy="184225"/>
            </a:xfrm>
            <a:custGeom>
              <a:avLst/>
              <a:gdLst/>
              <a:ahLst/>
              <a:cxnLst/>
              <a:rect l="l" t="t" r="r" b="b"/>
              <a:pathLst>
                <a:path w="4423" h="7369" extrusionOk="0">
                  <a:moveTo>
                    <a:pt x="4422" y="1"/>
                  </a:moveTo>
                  <a:cubicBezTo>
                    <a:pt x="4244" y="20"/>
                    <a:pt x="4067" y="35"/>
                    <a:pt x="3891" y="56"/>
                  </a:cubicBezTo>
                  <a:cubicBezTo>
                    <a:pt x="2615" y="205"/>
                    <a:pt x="1349" y="426"/>
                    <a:pt x="99" y="722"/>
                  </a:cubicBezTo>
                  <a:cubicBezTo>
                    <a:pt x="34" y="1205"/>
                    <a:pt x="3" y="1693"/>
                    <a:pt x="1" y="2180"/>
                  </a:cubicBezTo>
                  <a:cubicBezTo>
                    <a:pt x="1" y="3987"/>
                    <a:pt x="438" y="5768"/>
                    <a:pt x="1274" y="7368"/>
                  </a:cubicBezTo>
                  <a:cubicBezTo>
                    <a:pt x="3144" y="6251"/>
                    <a:pt x="4422" y="3312"/>
                    <a:pt x="4422" y="27"/>
                  </a:cubicBezTo>
                  <a:lnTo>
                    <a:pt x="4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1569238" y="1080313"/>
              <a:ext cx="268900" cy="341475"/>
            </a:xfrm>
            <a:custGeom>
              <a:avLst/>
              <a:gdLst/>
              <a:ahLst/>
              <a:cxnLst/>
              <a:rect l="l" t="t" r="r" b="b"/>
              <a:pathLst>
                <a:path w="10756" h="13659" extrusionOk="0">
                  <a:moveTo>
                    <a:pt x="805" y="0"/>
                  </a:moveTo>
                  <a:cubicBezTo>
                    <a:pt x="575" y="0"/>
                    <a:pt x="346" y="5"/>
                    <a:pt x="118" y="10"/>
                  </a:cubicBezTo>
                  <a:cubicBezTo>
                    <a:pt x="46" y="940"/>
                    <a:pt x="0" y="1899"/>
                    <a:pt x="0" y="2879"/>
                  </a:cubicBezTo>
                  <a:cubicBezTo>
                    <a:pt x="0" y="6911"/>
                    <a:pt x="656" y="10722"/>
                    <a:pt x="1752" y="13077"/>
                  </a:cubicBezTo>
                  <a:cubicBezTo>
                    <a:pt x="1848" y="13277"/>
                    <a:pt x="1935" y="13447"/>
                    <a:pt x="2019" y="13596"/>
                  </a:cubicBezTo>
                  <a:cubicBezTo>
                    <a:pt x="2415" y="13637"/>
                    <a:pt x="2817" y="13659"/>
                    <a:pt x="3215" y="13659"/>
                  </a:cubicBezTo>
                  <a:cubicBezTo>
                    <a:pt x="3219" y="13659"/>
                    <a:pt x="3222" y="13659"/>
                    <a:pt x="3225" y="13659"/>
                  </a:cubicBezTo>
                  <a:cubicBezTo>
                    <a:pt x="6009" y="13659"/>
                    <a:pt x="8694" y="12623"/>
                    <a:pt x="10756" y="10751"/>
                  </a:cubicBezTo>
                  <a:cubicBezTo>
                    <a:pt x="5981" y="9050"/>
                    <a:pt x="2814" y="5128"/>
                    <a:pt x="2814" y="803"/>
                  </a:cubicBezTo>
                  <a:cubicBezTo>
                    <a:pt x="2814" y="575"/>
                    <a:pt x="2826" y="332"/>
                    <a:pt x="2848" y="53"/>
                  </a:cubicBezTo>
                  <a:cubicBezTo>
                    <a:pt x="2199" y="22"/>
                    <a:pt x="154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33"/>
          <p:cNvSpPr txBox="1">
            <a:spLocks noGrp="1"/>
          </p:cNvSpPr>
          <p:nvPr>
            <p:ph type="subTitle" idx="1"/>
          </p:nvPr>
        </p:nvSpPr>
        <p:spPr>
          <a:xfrm>
            <a:off x="693732" y="2370737"/>
            <a:ext cx="5866800" cy="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Stephen Strawbridge, Cohort #1019</a:t>
            </a:r>
            <a:endParaRPr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D9D6F-EBDD-DC45-851C-9835BC73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45" y="3136391"/>
            <a:ext cx="1903892" cy="1755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4710BE-2336-784C-B912-D7E9DAA51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541" y="3111893"/>
            <a:ext cx="1903892" cy="1804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6" name="Google Shape;8924;p78">
            <a:extLst>
              <a:ext uri="{FF2B5EF4-FFF2-40B4-BE49-F238E27FC236}">
                <a16:creationId xmlns:a16="http://schemas.microsoft.com/office/drawing/2014/main" id="{AC639EAA-B0F3-CA40-8D2B-2693A95AC235}"/>
              </a:ext>
            </a:extLst>
          </p:cNvPr>
          <p:cNvGrpSpPr/>
          <p:nvPr/>
        </p:nvGrpSpPr>
        <p:grpSpPr>
          <a:xfrm>
            <a:off x="6655315" y="1786595"/>
            <a:ext cx="1650779" cy="1470805"/>
            <a:chOff x="6669907" y="1561258"/>
            <a:chExt cx="397907" cy="397866"/>
          </a:xfrm>
        </p:grpSpPr>
        <p:sp>
          <p:nvSpPr>
            <p:cNvPr id="17" name="Google Shape;8925;p78">
              <a:extLst>
                <a:ext uri="{FF2B5EF4-FFF2-40B4-BE49-F238E27FC236}">
                  <a16:creationId xmlns:a16="http://schemas.microsoft.com/office/drawing/2014/main" id="{DBE318B9-6DE2-8D4D-9C57-C5923ECF9A75}"/>
                </a:ext>
              </a:extLst>
            </p:cNvPr>
            <p:cNvSpPr/>
            <p:nvPr/>
          </p:nvSpPr>
          <p:spPr>
            <a:xfrm>
              <a:off x="6950454" y="1655253"/>
              <a:ext cx="23312" cy="23354"/>
            </a:xfrm>
            <a:custGeom>
              <a:avLst/>
              <a:gdLst/>
              <a:ahLst/>
              <a:cxnLst/>
              <a:rect l="l" t="t" r="r" b="b"/>
              <a:pathLst>
                <a:path w="1117" h="1119" extrusionOk="0">
                  <a:moveTo>
                    <a:pt x="558" y="1"/>
                  </a:moveTo>
                  <a:cubicBezTo>
                    <a:pt x="250" y="1"/>
                    <a:pt x="0" y="252"/>
                    <a:pt x="0" y="560"/>
                  </a:cubicBezTo>
                  <a:cubicBezTo>
                    <a:pt x="0" y="868"/>
                    <a:pt x="250" y="1119"/>
                    <a:pt x="558" y="1119"/>
                  </a:cubicBezTo>
                  <a:cubicBezTo>
                    <a:pt x="867" y="1119"/>
                    <a:pt x="1117" y="868"/>
                    <a:pt x="1117" y="560"/>
                  </a:cubicBezTo>
                  <a:cubicBezTo>
                    <a:pt x="1117" y="252"/>
                    <a:pt x="867" y="1"/>
                    <a:pt x="55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26;p78">
              <a:extLst>
                <a:ext uri="{FF2B5EF4-FFF2-40B4-BE49-F238E27FC236}">
                  <a16:creationId xmlns:a16="http://schemas.microsoft.com/office/drawing/2014/main" id="{1A5EBD6F-2B41-EE4A-AD60-C22AE2BC71CF}"/>
                </a:ext>
              </a:extLst>
            </p:cNvPr>
            <p:cNvSpPr/>
            <p:nvPr/>
          </p:nvSpPr>
          <p:spPr>
            <a:xfrm>
              <a:off x="6740633" y="1725228"/>
              <a:ext cx="36919" cy="39632"/>
            </a:xfrm>
            <a:custGeom>
              <a:avLst/>
              <a:gdLst/>
              <a:ahLst/>
              <a:cxnLst/>
              <a:rect l="l" t="t" r="r" b="b"/>
              <a:pathLst>
                <a:path w="1769" h="1899" extrusionOk="0">
                  <a:moveTo>
                    <a:pt x="1117" y="0"/>
                  </a:moveTo>
                  <a:cubicBezTo>
                    <a:pt x="502" y="0"/>
                    <a:pt x="1" y="501"/>
                    <a:pt x="1" y="1116"/>
                  </a:cubicBezTo>
                  <a:cubicBezTo>
                    <a:pt x="1" y="1419"/>
                    <a:pt x="135" y="1691"/>
                    <a:pt x="341" y="1898"/>
                  </a:cubicBezTo>
                  <a:cubicBezTo>
                    <a:pt x="643" y="1261"/>
                    <a:pt x="1133" y="690"/>
                    <a:pt x="1768" y="219"/>
                  </a:cubicBezTo>
                  <a:cubicBezTo>
                    <a:pt x="1581" y="83"/>
                    <a:pt x="1358" y="0"/>
                    <a:pt x="111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27;p78">
              <a:extLst>
                <a:ext uri="{FF2B5EF4-FFF2-40B4-BE49-F238E27FC236}">
                  <a16:creationId xmlns:a16="http://schemas.microsoft.com/office/drawing/2014/main" id="{D838FC1E-8909-2B4B-AB95-F280303DB1C0}"/>
                </a:ext>
              </a:extLst>
            </p:cNvPr>
            <p:cNvSpPr/>
            <p:nvPr/>
          </p:nvSpPr>
          <p:spPr>
            <a:xfrm>
              <a:off x="6763944" y="1725228"/>
              <a:ext cx="209827" cy="139892"/>
            </a:xfrm>
            <a:custGeom>
              <a:avLst/>
              <a:gdLst/>
              <a:ahLst/>
              <a:cxnLst/>
              <a:rect l="l" t="t" r="r" b="b"/>
              <a:pathLst>
                <a:path w="10054" h="6703" extrusionOk="0">
                  <a:moveTo>
                    <a:pt x="2793" y="1116"/>
                  </a:moveTo>
                  <a:cubicBezTo>
                    <a:pt x="3409" y="1116"/>
                    <a:pt x="3910" y="1619"/>
                    <a:pt x="3910" y="2234"/>
                  </a:cubicBezTo>
                  <a:cubicBezTo>
                    <a:pt x="3910" y="2850"/>
                    <a:pt x="3409" y="3351"/>
                    <a:pt x="2793" y="3351"/>
                  </a:cubicBezTo>
                  <a:cubicBezTo>
                    <a:pt x="2178" y="3351"/>
                    <a:pt x="1675" y="2850"/>
                    <a:pt x="1675" y="2234"/>
                  </a:cubicBezTo>
                  <a:cubicBezTo>
                    <a:pt x="1675" y="1619"/>
                    <a:pt x="2178" y="1116"/>
                    <a:pt x="2793" y="1116"/>
                  </a:cubicBezTo>
                  <a:close/>
                  <a:moveTo>
                    <a:pt x="7262" y="1116"/>
                  </a:moveTo>
                  <a:cubicBezTo>
                    <a:pt x="7878" y="1116"/>
                    <a:pt x="8378" y="1619"/>
                    <a:pt x="8378" y="2234"/>
                  </a:cubicBezTo>
                  <a:cubicBezTo>
                    <a:pt x="8378" y="2850"/>
                    <a:pt x="7878" y="3351"/>
                    <a:pt x="7262" y="3351"/>
                  </a:cubicBezTo>
                  <a:cubicBezTo>
                    <a:pt x="6645" y="3351"/>
                    <a:pt x="6144" y="2850"/>
                    <a:pt x="6144" y="2234"/>
                  </a:cubicBezTo>
                  <a:cubicBezTo>
                    <a:pt x="6144" y="1619"/>
                    <a:pt x="6645" y="1116"/>
                    <a:pt x="7262" y="1116"/>
                  </a:cubicBezTo>
                  <a:close/>
                  <a:moveTo>
                    <a:pt x="7261" y="4469"/>
                  </a:moveTo>
                  <a:cubicBezTo>
                    <a:pt x="7466" y="4469"/>
                    <a:pt x="7663" y="4581"/>
                    <a:pt x="7761" y="4776"/>
                  </a:cubicBezTo>
                  <a:cubicBezTo>
                    <a:pt x="7899" y="5052"/>
                    <a:pt x="7787" y="5389"/>
                    <a:pt x="7511" y="5527"/>
                  </a:cubicBezTo>
                  <a:cubicBezTo>
                    <a:pt x="6733" y="5916"/>
                    <a:pt x="5880" y="6109"/>
                    <a:pt x="5028" y="6109"/>
                  </a:cubicBezTo>
                  <a:cubicBezTo>
                    <a:pt x="4173" y="6109"/>
                    <a:pt x="3321" y="5916"/>
                    <a:pt x="2544" y="5527"/>
                  </a:cubicBezTo>
                  <a:cubicBezTo>
                    <a:pt x="2268" y="5389"/>
                    <a:pt x="2155" y="5052"/>
                    <a:pt x="2293" y="4776"/>
                  </a:cubicBezTo>
                  <a:cubicBezTo>
                    <a:pt x="2391" y="4581"/>
                    <a:pt x="2589" y="4469"/>
                    <a:pt x="2794" y="4469"/>
                  </a:cubicBezTo>
                  <a:cubicBezTo>
                    <a:pt x="2878" y="4469"/>
                    <a:pt x="2963" y="4487"/>
                    <a:pt x="3043" y="4527"/>
                  </a:cubicBezTo>
                  <a:cubicBezTo>
                    <a:pt x="3664" y="4838"/>
                    <a:pt x="4345" y="4994"/>
                    <a:pt x="5027" y="4994"/>
                  </a:cubicBezTo>
                  <a:cubicBezTo>
                    <a:pt x="5708" y="4994"/>
                    <a:pt x="6390" y="4838"/>
                    <a:pt x="7011" y="4527"/>
                  </a:cubicBezTo>
                  <a:cubicBezTo>
                    <a:pt x="7092" y="4487"/>
                    <a:pt x="7177" y="4469"/>
                    <a:pt x="7261" y="4469"/>
                  </a:cubicBezTo>
                  <a:close/>
                  <a:moveTo>
                    <a:pt x="5028" y="0"/>
                  </a:moveTo>
                  <a:cubicBezTo>
                    <a:pt x="2256" y="0"/>
                    <a:pt x="0" y="1504"/>
                    <a:pt x="0" y="3351"/>
                  </a:cubicBezTo>
                  <a:cubicBezTo>
                    <a:pt x="0" y="5199"/>
                    <a:pt x="2256" y="6703"/>
                    <a:pt x="5028" y="6703"/>
                  </a:cubicBezTo>
                  <a:cubicBezTo>
                    <a:pt x="7798" y="6703"/>
                    <a:pt x="10054" y="5199"/>
                    <a:pt x="10054" y="3351"/>
                  </a:cubicBezTo>
                  <a:cubicBezTo>
                    <a:pt x="10054" y="1504"/>
                    <a:pt x="7798" y="0"/>
                    <a:pt x="50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28;p78">
              <a:extLst>
                <a:ext uri="{FF2B5EF4-FFF2-40B4-BE49-F238E27FC236}">
                  <a16:creationId xmlns:a16="http://schemas.microsoft.com/office/drawing/2014/main" id="{76D819A7-6A03-364D-AACE-E47AD7910608}"/>
                </a:ext>
              </a:extLst>
            </p:cNvPr>
            <p:cNvSpPr/>
            <p:nvPr/>
          </p:nvSpPr>
          <p:spPr>
            <a:xfrm>
              <a:off x="6669907" y="1561258"/>
              <a:ext cx="397907" cy="397866"/>
            </a:xfrm>
            <a:custGeom>
              <a:avLst/>
              <a:gdLst/>
              <a:ahLst/>
              <a:cxnLst/>
              <a:rect l="l" t="t" r="r" b="b"/>
              <a:pathLst>
                <a:path w="19066" h="19064" extrusionOk="0">
                  <a:moveTo>
                    <a:pt x="10650" y="3388"/>
                  </a:moveTo>
                  <a:cubicBezTo>
                    <a:pt x="10708" y="3388"/>
                    <a:pt x="10768" y="3398"/>
                    <a:pt x="10827" y="3417"/>
                  </a:cubicBezTo>
                  <a:lnTo>
                    <a:pt x="12686" y="4038"/>
                  </a:lnTo>
                  <a:cubicBezTo>
                    <a:pt x="12994" y="3645"/>
                    <a:pt x="13466" y="3389"/>
                    <a:pt x="14001" y="3389"/>
                  </a:cubicBezTo>
                  <a:cubicBezTo>
                    <a:pt x="14924" y="3389"/>
                    <a:pt x="15676" y="4140"/>
                    <a:pt x="15676" y="5064"/>
                  </a:cubicBezTo>
                  <a:cubicBezTo>
                    <a:pt x="15676" y="5987"/>
                    <a:pt x="14924" y="6739"/>
                    <a:pt x="14001" y="6739"/>
                  </a:cubicBezTo>
                  <a:cubicBezTo>
                    <a:pt x="13088" y="6739"/>
                    <a:pt x="12345" y="6003"/>
                    <a:pt x="12329" y="5094"/>
                  </a:cubicBezTo>
                  <a:lnTo>
                    <a:pt x="11004" y="4653"/>
                  </a:lnTo>
                  <a:lnTo>
                    <a:pt x="10294" y="6778"/>
                  </a:lnTo>
                  <a:cubicBezTo>
                    <a:pt x="11251" y="6865"/>
                    <a:pt x="12140" y="7109"/>
                    <a:pt x="12909" y="7479"/>
                  </a:cubicBezTo>
                  <a:cubicBezTo>
                    <a:pt x="13327" y="7017"/>
                    <a:pt x="13919" y="6739"/>
                    <a:pt x="14560" y="6739"/>
                  </a:cubicBezTo>
                  <a:cubicBezTo>
                    <a:pt x="15791" y="6739"/>
                    <a:pt x="16794" y="7742"/>
                    <a:pt x="16794" y="8973"/>
                  </a:cubicBezTo>
                  <a:cubicBezTo>
                    <a:pt x="16794" y="9780"/>
                    <a:pt x="16336" y="10498"/>
                    <a:pt x="15655" y="10891"/>
                  </a:cubicBezTo>
                  <a:cubicBezTo>
                    <a:pt x="15665" y="10997"/>
                    <a:pt x="15676" y="11101"/>
                    <a:pt x="15676" y="11208"/>
                  </a:cubicBezTo>
                  <a:cubicBezTo>
                    <a:pt x="15676" y="13672"/>
                    <a:pt x="12921" y="15676"/>
                    <a:pt x="9532" y="15676"/>
                  </a:cubicBezTo>
                  <a:cubicBezTo>
                    <a:pt x="6144" y="15676"/>
                    <a:pt x="3388" y="13672"/>
                    <a:pt x="3388" y="11208"/>
                  </a:cubicBezTo>
                  <a:cubicBezTo>
                    <a:pt x="3388" y="11101"/>
                    <a:pt x="3401" y="10997"/>
                    <a:pt x="3411" y="10891"/>
                  </a:cubicBezTo>
                  <a:cubicBezTo>
                    <a:pt x="2730" y="10498"/>
                    <a:pt x="2272" y="9780"/>
                    <a:pt x="2272" y="8973"/>
                  </a:cubicBezTo>
                  <a:cubicBezTo>
                    <a:pt x="2272" y="7742"/>
                    <a:pt x="3273" y="6739"/>
                    <a:pt x="4506" y="6739"/>
                  </a:cubicBezTo>
                  <a:cubicBezTo>
                    <a:pt x="5145" y="6739"/>
                    <a:pt x="5737" y="7017"/>
                    <a:pt x="6157" y="7479"/>
                  </a:cubicBezTo>
                  <a:cubicBezTo>
                    <a:pt x="7018" y="7065"/>
                    <a:pt x="8034" y="6806"/>
                    <a:pt x="9125" y="6755"/>
                  </a:cubicBezTo>
                  <a:lnTo>
                    <a:pt x="10119" y="3771"/>
                  </a:lnTo>
                  <a:cubicBezTo>
                    <a:pt x="10199" y="3537"/>
                    <a:pt x="10415" y="3388"/>
                    <a:pt x="10650" y="3388"/>
                  </a:cubicBezTo>
                  <a:close/>
                  <a:moveTo>
                    <a:pt x="9534" y="1"/>
                  </a:moveTo>
                  <a:cubicBezTo>
                    <a:pt x="4297" y="1"/>
                    <a:pt x="1" y="4296"/>
                    <a:pt x="1" y="9532"/>
                  </a:cubicBezTo>
                  <a:cubicBezTo>
                    <a:pt x="1" y="14769"/>
                    <a:pt x="4297" y="19064"/>
                    <a:pt x="9534" y="19064"/>
                  </a:cubicBezTo>
                  <a:cubicBezTo>
                    <a:pt x="14768" y="19064"/>
                    <a:pt x="19065" y="14769"/>
                    <a:pt x="19065" y="9532"/>
                  </a:cubicBezTo>
                  <a:cubicBezTo>
                    <a:pt x="19065" y="4296"/>
                    <a:pt x="14768" y="1"/>
                    <a:pt x="953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29;p78">
              <a:extLst>
                <a:ext uri="{FF2B5EF4-FFF2-40B4-BE49-F238E27FC236}">
                  <a16:creationId xmlns:a16="http://schemas.microsoft.com/office/drawing/2014/main" id="{46162B37-DA16-E146-9B09-51A0E646A7E3}"/>
                </a:ext>
              </a:extLst>
            </p:cNvPr>
            <p:cNvSpPr/>
            <p:nvPr/>
          </p:nvSpPr>
          <p:spPr>
            <a:xfrm>
              <a:off x="6960158" y="1725228"/>
              <a:ext cx="36940" cy="39632"/>
            </a:xfrm>
            <a:custGeom>
              <a:avLst/>
              <a:gdLst/>
              <a:ahLst/>
              <a:cxnLst/>
              <a:rect l="l" t="t" r="r" b="b"/>
              <a:pathLst>
                <a:path w="1770" h="1899" extrusionOk="0">
                  <a:moveTo>
                    <a:pt x="652" y="0"/>
                  </a:moveTo>
                  <a:cubicBezTo>
                    <a:pt x="413" y="0"/>
                    <a:pt x="188" y="83"/>
                    <a:pt x="1" y="219"/>
                  </a:cubicBezTo>
                  <a:cubicBezTo>
                    <a:pt x="637" y="690"/>
                    <a:pt x="1127" y="1261"/>
                    <a:pt x="1428" y="1898"/>
                  </a:cubicBezTo>
                  <a:cubicBezTo>
                    <a:pt x="1635" y="1691"/>
                    <a:pt x="1770" y="1419"/>
                    <a:pt x="1770" y="1116"/>
                  </a:cubicBezTo>
                  <a:cubicBezTo>
                    <a:pt x="1770" y="501"/>
                    <a:pt x="1267" y="0"/>
                    <a:pt x="6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181763" y="240560"/>
            <a:ext cx="1703548" cy="997717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ctrTitle"/>
          </p:nvPr>
        </p:nvSpPr>
        <p:spPr>
          <a:xfrm>
            <a:off x="1868176" y="-30672"/>
            <a:ext cx="5923684" cy="1429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Analysis on Misclassified Posts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E20DC-AB1D-E141-8193-95F4B682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77" y="1399094"/>
            <a:ext cx="5994400" cy="363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6" name="Google Shape;627;p47">
            <a:extLst>
              <a:ext uri="{FF2B5EF4-FFF2-40B4-BE49-F238E27FC236}">
                <a16:creationId xmlns:a16="http://schemas.microsoft.com/office/drawing/2014/main" id="{2BC0E239-CD25-694A-8532-D407CD29F696}"/>
              </a:ext>
            </a:extLst>
          </p:cNvPr>
          <p:cNvGrpSpPr/>
          <p:nvPr/>
        </p:nvGrpSpPr>
        <p:grpSpPr>
          <a:xfrm>
            <a:off x="106326" y="2133599"/>
            <a:ext cx="1837900" cy="2489989"/>
            <a:chOff x="713213" y="3721957"/>
            <a:chExt cx="627011" cy="887408"/>
          </a:xfrm>
        </p:grpSpPr>
        <p:sp>
          <p:nvSpPr>
            <p:cNvPr id="17" name="Google Shape;628;p47">
              <a:extLst>
                <a:ext uri="{FF2B5EF4-FFF2-40B4-BE49-F238E27FC236}">
                  <a16:creationId xmlns:a16="http://schemas.microsoft.com/office/drawing/2014/main" id="{FEE13310-89D3-8941-BA3E-AF403E6F3328}"/>
                </a:ext>
              </a:extLst>
            </p:cNvPr>
            <p:cNvSpPr/>
            <p:nvPr/>
          </p:nvSpPr>
          <p:spPr>
            <a:xfrm flipH="1">
              <a:off x="713213" y="3721957"/>
              <a:ext cx="522491" cy="887408"/>
            </a:xfrm>
            <a:custGeom>
              <a:avLst/>
              <a:gdLst/>
              <a:ahLst/>
              <a:cxnLst/>
              <a:rect l="l" t="t" r="r" b="b"/>
              <a:pathLst>
                <a:path w="4404" h="7480" extrusionOk="0">
                  <a:moveTo>
                    <a:pt x="2655" y="1"/>
                  </a:moveTo>
                  <a:cubicBezTo>
                    <a:pt x="2558" y="1"/>
                    <a:pt x="2458" y="45"/>
                    <a:pt x="2374" y="120"/>
                  </a:cubicBezTo>
                  <a:cubicBezTo>
                    <a:pt x="2244" y="238"/>
                    <a:pt x="2233" y="496"/>
                    <a:pt x="2234" y="519"/>
                  </a:cubicBezTo>
                  <a:cubicBezTo>
                    <a:pt x="2236" y="539"/>
                    <a:pt x="2233" y="544"/>
                    <a:pt x="2223" y="544"/>
                  </a:cubicBezTo>
                  <a:cubicBezTo>
                    <a:pt x="2220" y="544"/>
                    <a:pt x="2216" y="543"/>
                    <a:pt x="2212" y="543"/>
                  </a:cubicBezTo>
                  <a:cubicBezTo>
                    <a:pt x="2209" y="542"/>
                    <a:pt x="2205" y="541"/>
                    <a:pt x="2201" y="541"/>
                  </a:cubicBezTo>
                  <a:cubicBezTo>
                    <a:pt x="2186" y="541"/>
                    <a:pt x="2168" y="550"/>
                    <a:pt x="2160" y="578"/>
                  </a:cubicBezTo>
                  <a:cubicBezTo>
                    <a:pt x="2151" y="613"/>
                    <a:pt x="2167" y="658"/>
                    <a:pt x="2182" y="678"/>
                  </a:cubicBezTo>
                  <a:cubicBezTo>
                    <a:pt x="2198" y="699"/>
                    <a:pt x="2204" y="787"/>
                    <a:pt x="2231" y="820"/>
                  </a:cubicBezTo>
                  <a:cubicBezTo>
                    <a:pt x="2248" y="839"/>
                    <a:pt x="2262" y="846"/>
                    <a:pt x="2273" y="846"/>
                  </a:cubicBezTo>
                  <a:cubicBezTo>
                    <a:pt x="2281" y="846"/>
                    <a:pt x="2288" y="843"/>
                    <a:pt x="2294" y="838"/>
                  </a:cubicBezTo>
                  <a:cubicBezTo>
                    <a:pt x="2300" y="834"/>
                    <a:pt x="2304" y="832"/>
                    <a:pt x="2306" y="832"/>
                  </a:cubicBezTo>
                  <a:cubicBezTo>
                    <a:pt x="2310" y="832"/>
                    <a:pt x="2309" y="838"/>
                    <a:pt x="2307" y="847"/>
                  </a:cubicBezTo>
                  <a:cubicBezTo>
                    <a:pt x="2306" y="863"/>
                    <a:pt x="2314" y="894"/>
                    <a:pt x="2317" y="962"/>
                  </a:cubicBezTo>
                  <a:cubicBezTo>
                    <a:pt x="2319" y="1029"/>
                    <a:pt x="2330" y="1053"/>
                    <a:pt x="2320" y="1057"/>
                  </a:cubicBezTo>
                  <a:cubicBezTo>
                    <a:pt x="2311" y="1060"/>
                    <a:pt x="2276" y="1072"/>
                    <a:pt x="2246" y="1086"/>
                  </a:cubicBezTo>
                  <a:cubicBezTo>
                    <a:pt x="2217" y="1101"/>
                    <a:pt x="2097" y="1140"/>
                    <a:pt x="2058" y="1144"/>
                  </a:cubicBezTo>
                  <a:cubicBezTo>
                    <a:pt x="2019" y="1147"/>
                    <a:pt x="1987" y="1184"/>
                    <a:pt x="1987" y="1198"/>
                  </a:cubicBezTo>
                  <a:cubicBezTo>
                    <a:pt x="1987" y="1213"/>
                    <a:pt x="1972" y="1217"/>
                    <a:pt x="1944" y="1232"/>
                  </a:cubicBezTo>
                  <a:cubicBezTo>
                    <a:pt x="1917" y="1246"/>
                    <a:pt x="1895" y="1265"/>
                    <a:pt x="1889" y="1278"/>
                  </a:cubicBezTo>
                  <a:cubicBezTo>
                    <a:pt x="1885" y="1291"/>
                    <a:pt x="1845" y="1312"/>
                    <a:pt x="1704" y="1379"/>
                  </a:cubicBezTo>
                  <a:cubicBezTo>
                    <a:pt x="1561" y="1446"/>
                    <a:pt x="1462" y="1624"/>
                    <a:pt x="1440" y="1679"/>
                  </a:cubicBezTo>
                  <a:cubicBezTo>
                    <a:pt x="1418" y="1736"/>
                    <a:pt x="1356" y="2010"/>
                    <a:pt x="1356" y="2031"/>
                  </a:cubicBezTo>
                  <a:cubicBezTo>
                    <a:pt x="1356" y="2055"/>
                    <a:pt x="1351" y="2077"/>
                    <a:pt x="1328" y="2109"/>
                  </a:cubicBezTo>
                  <a:cubicBezTo>
                    <a:pt x="1306" y="2141"/>
                    <a:pt x="1239" y="2237"/>
                    <a:pt x="1201" y="2308"/>
                  </a:cubicBezTo>
                  <a:cubicBezTo>
                    <a:pt x="1164" y="2378"/>
                    <a:pt x="1057" y="2729"/>
                    <a:pt x="1057" y="2754"/>
                  </a:cubicBezTo>
                  <a:cubicBezTo>
                    <a:pt x="1057" y="2777"/>
                    <a:pt x="1022" y="2853"/>
                    <a:pt x="964" y="2907"/>
                  </a:cubicBezTo>
                  <a:cubicBezTo>
                    <a:pt x="907" y="2961"/>
                    <a:pt x="796" y="3176"/>
                    <a:pt x="757" y="3251"/>
                  </a:cubicBezTo>
                  <a:cubicBezTo>
                    <a:pt x="718" y="3326"/>
                    <a:pt x="601" y="3616"/>
                    <a:pt x="569" y="3692"/>
                  </a:cubicBezTo>
                  <a:cubicBezTo>
                    <a:pt x="537" y="3766"/>
                    <a:pt x="311" y="4351"/>
                    <a:pt x="301" y="4410"/>
                  </a:cubicBezTo>
                  <a:cubicBezTo>
                    <a:pt x="290" y="4469"/>
                    <a:pt x="244" y="4597"/>
                    <a:pt x="220" y="4658"/>
                  </a:cubicBezTo>
                  <a:cubicBezTo>
                    <a:pt x="196" y="4719"/>
                    <a:pt x="163" y="4868"/>
                    <a:pt x="160" y="4900"/>
                  </a:cubicBezTo>
                  <a:cubicBezTo>
                    <a:pt x="158" y="4932"/>
                    <a:pt x="131" y="5018"/>
                    <a:pt x="106" y="5057"/>
                  </a:cubicBezTo>
                  <a:cubicBezTo>
                    <a:pt x="83" y="5096"/>
                    <a:pt x="84" y="5153"/>
                    <a:pt x="74" y="5176"/>
                  </a:cubicBezTo>
                  <a:cubicBezTo>
                    <a:pt x="65" y="5198"/>
                    <a:pt x="43" y="5292"/>
                    <a:pt x="43" y="5316"/>
                  </a:cubicBezTo>
                  <a:cubicBezTo>
                    <a:pt x="43" y="5340"/>
                    <a:pt x="5" y="5377"/>
                    <a:pt x="1" y="5404"/>
                  </a:cubicBezTo>
                  <a:cubicBezTo>
                    <a:pt x="0" y="5413"/>
                    <a:pt x="8" y="5416"/>
                    <a:pt x="20" y="5416"/>
                  </a:cubicBezTo>
                  <a:cubicBezTo>
                    <a:pt x="42" y="5416"/>
                    <a:pt x="77" y="5403"/>
                    <a:pt x="84" y="5389"/>
                  </a:cubicBezTo>
                  <a:cubicBezTo>
                    <a:pt x="94" y="5370"/>
                    <a:pt x="119" y="5342"/>
                    <a:pt x="129" y="5342"/>
                  </a:cubicBezTo>
                  <a:cubicBezTo>
                    <a:pt x="130" y="5342"/>
                    <a:pt x="132" y="5343"/>
                    <a:pt x="132" y="5345"/>
                  </a:cubicBezTo>
                  <a:cubicBezTo>
                    <a:pt x="136" y="5356"/>
                    <a:pt x="136" y="5362"/>
                    <a:pt x="152" y="5362"/>
                  </a:cubicBezTo>
                  <a:cubicBezTo>
                    <a:pt x="157" y="5362"/>
                    <a:pt x="163" y="5361"/>
                    <a:pt x="172" y="5360"/>
                  </a:cubicBezTo>
                  <a:cubicBezTo>
                    <a:pt x="207" y="5357"/>
                    <a:pt x="257" y="5219"/>
                    <a:pt x="257" y="5200"/>
                  </a:cubicBezTo>
                  <a:cubicBezTo>
                    <a:pt x="257" y="5181"/>
                    <a:pt x="271" y="5187"/>
                    <a:pt x="285" y="5179"/>
                  </a:cubicBezTo>
                  <a:cubicBezTo>
                    <a:pt x="300" y="5172"/>
                    <a:pt x="317" y="5109"/>
                    <a:pt x="316" y="5067"/>
                  </a:cubicBezTo>
                  <a:cubicBezTo>
                    <a:pt x="314" y="5026"/>
                    <a:pt x="329" y="4981"/>
                    <a:pt x="343" y="4961"/>
                  </a:cubicBezTo>
                  <a:cubicBezTo>
                    <a:pt x="358" y="4940"/>
                    <a:pt x="368" y="4908"/>
                    <a:pt x="375" y="4892"/>
                  </a:cubicBezTo>
                  <a:cubicBezTo>
                    <a:pt x="383" y="4875"/>
                    <a:pt x="384" y="4866"/>
                    <a:pt x="419" y="4863"/>
                  </a:cubicBezTo>
                  <a:cubicBezTo>
                    <a:pt x="449" y="4860"/>
                    <a:pt x="468" y="4850"/>
                    <a:pt x="485" y="4850"/>
                  </a:cubicBezTo>
                  <a:cubicBezTo>
                    <a:pt x="488" y="4850"/>
                    <a:pt x="492" y="4851"/>
                    <a:pt x="495" y="4852"/>
                  </a:cubicBezTo>
                  <a:cubicBezTo>
                    <a:pt x="512" y="4857"/>
                    <a:pt x="504" y="4885"/>
                    <a:pt x="523" y="4927"/>
                  </a:cubicBezTo>
                  <a:cubicBezTo>
                    <a:pt x="542" y="4971"/>
                    <a:pt x="537" y="4981"/>
                    <a:pt x="565" y="5007"/>
                  </a:cubicBezTo>
                  <a:cubicBezTo>
                    <a:pt x="580" y="5021"/>
                    <a:pt x="598" y="5026"/>
                    <a:pt x="615" y="5026"/>
                  </a:cubicBezTo>
                  <a:cubicBezTo>
                    <a:pt x="633" y="5026"/>
                    <a:pt x="650" y="5021"/>
                    <a:pt x="664" y="5016"/>
                  </a:cubicBezTo>
                  <a:cubicBezTo>
                    <a:pt x="695" y="5005"/>
                    <a:pt x="657" y="4946"/>
                    <a:pt x="648" y="4930"/>
                  </a:cubicBezTo>
                  <a:cubicBezTo>
                    <a:pt x="638" y="4913"/>
                    <a:pt x="611" y="4827"/>
                    <a:pt x="611" y="4806"/>
                  </a:cubicBezTo>
                  <a:cubicBezTo>
                    <a:pt x="611" y="4786"/>
                    <a:pt x="614" y="4745"/>
                    <a:pt x="614" y="4726"/>
                  </a:cubicBezTo>
                  <a:cubicBezTo>
                    <a:pt x="614" y="4707"/>
                    <a:pt x="610" y="4624"/>
                    <a:pt x="588" y="4578"/>
                  </a:cubicBezTo>
                  <a:cubicBezTo>
                    <a:pt x="566" y="4531"/>
                    <a:pt x="540" y="4471"/>
                    <a:pt x="537" y="4458"/>
                  </a:cubicBezTo>
                  <a:cubicBezTo>
                    <a:pt x="536" y="4445"/>
                    <a:pt x="582" y="4385"/>
                    <a:pt x="635" y="4307"/>
                  </a:cubicBezTo>
                  <a:cubicBezTo>
                    <a:pt x="687" y="4228"/>
                    <a:pt x="728" y="4141"/>
                    <a:pt x="829" y="3986"/>
                  </a:cubicBezTo>
                  <a:cubicBezTo>
                    <a:pt x="929" y="3832"/>
                    <a:pt x="996" y="3746"/>
                    <a:pt x="1107" y="3632"/>
                  </a:cubicBezTo>
                  <a:cubicBezTo>
                    <a:pt x="1216" y="3519"/>
                    <a:pt x="1299" y="3335"/>
                    <a:pt x="1335" y="3262"/>
                  </a:cubicBezTo>
                  <a:cubicBezTo>
                    <a:pt x="1373" y="3190"/>
                    <a:pt x="1392" y="3067"/>
                    <a:pt x="1392" y="3041"/>
                  </a:cubicBezTo>
                  <a:cubicBezTo>
                    <a:pt x="1392" y="3015"/>
                    <a:pt x="1435" y="2942"/>
                    <a:pt x="1469" y="2907"/>
                  </a:cubicBezTo>
                  <a:cubicBezTo>
                    <a:pt x="1506" y="2871"/>
                    <a:pt x="1574" y="2675"/>
                    <a:pt x="1621" y="2569"/>
                  </a:cubicBezTo>
                  <a:cubicBezTo>
                    <a:pt x="1668" y="2463"/>
                    <a:pt x="1748" y="2285"/>
                    <a:pt x="1767" y="2235"/>
                  </a:cubicBezTo>
                  <a:cubicBezTo>
                    <a:pt x="1785" y="2187"/>
                    <a:pt x="1863" y="2098"/>
                    <a:pt x="1871" y="2098"/>
                  </a:cubicBezTo>
                  <a:cubicBezTo>
                    <a:pt x="1871" y="2098"/>
                    <a:pt x="1872" y="2098"/>
                    <a:pt x="1872" y="2098"/>
                  </a:cubicBezTo>
                  <a:cubicBezTo>
                    <a:pt x="1872" y="2110"/>
                    <a:pt x="1861" y="2149"/>
                    <a:pt x="1854" y="2176"/>
                  </a:cubicBezTo>
                  <a:cubicBezTo>
                    <a:pt x="1847" y="2202"/>
                    <a:pt x="1815" y="2260"/>
                    <a:pt x="1788" y="2337"/>
                  </a:cubicBezTo>
                  <a:cubicBezTo>
                    <a:pt x="1764" y="2413"/>
                    <a:pt x="1787" y="2509"/>
                    <a:pt x="1812" y="2610"/>
                  </a:cubicBezTo>
                  <a:cubicBezTo>
                    <a:pt x="1835" y="2710"/>
                    <a:pt x="2004" y="2766"/>
                    <a:pt x="2052" y="2795"/>
                  </a:cubicBezTo>
                  <a:cubicBezTo>
                    <a:pt x="2100" y="2822"/>
                    <a:pt x="2191" y="2808"/>
                    <a:pt x="2224" y="2818"/>
                  </a:cubicBezTo>
                  <a:cubicBezTo>
                    <a:pt x="2258" y="2830"/>
                    <a:pt x="2386" y="2898"/>
                    <a:pt x="2386" y="2898"/>
                  </a:cubicBezTo>
                  <a:cubicBezTo>
                    <a:pt x="2386" y="2898"/>
                    <a:pt x="2392" y="2914"/>
                    <a:pt x="2358" y="2938"/>
                  </a:cubicBezTo>
                  <a:cubicBezTo>
                    <a:pt x="2325" y="2962"/>
                    <a:pt x="2227" y="3016"/>
                    <a:pt x="2173" y="3031"/>
                  </a:cubicBezTo>
                  <a:cubicBezTo>
                    <a:pt x="2119" y="3047"/>
                    <a:pt x="2093" y="3169"/>
                    <a:pt x="2090" y="3194"/>
                  </a:cubicBezTo>
                  <a:cubicBezTo>
                    <a:pt x="2086" y="3217"/>
                    <a:pt x="2020" y="3290"/>
                    <a:pt x="1968" y="3297"/>
                  </a:cubicBezTo>
                  <a:cubicBezTo>
                    <a:pt x="1915" y="3305"/>
                    <a:pt x="1853" y="3437"/>
                    <a:pt x="1848" y="3462"/>
                  </a:cubicBezTo>
                  <a:cubicBezTo>
                    <a:pt x="1845" y="3487"/>
                    <a:pt x="1638" y="3557"/>
                    <a:pt x="1606" y="3560"/>
                  </a:cubicBezTo>
                  <a:cubicBezTo>
                    <a:pt x="1574" y="3561"/>
                    <a:pt x="1528" y="3662"/>
                    <a:pt x="1516" y="3688"/>
                  </a:cubicBezTo>
                  <a:cubicBezTo>
                    <a:pt x="1506" y="3714"/>
                    <a:pt x="1362" y="3753"/>
                    <a:pt x="1362" y="3753"/>
                  </a:cubicBezTo>
                  <a:cubicBezTo>
                    <a:pt x="1318" y="3759"/>
                    <a:pt x="1363" y="3911"/>
                    <a:pt x="1365" y="3938"/>
                  </a:cubicBezTo>
                  <a:cubicBezTo>
                    <a:pt x="1367" y="3966"/>
                    <a:pt x="1373" y="4021"/>
                    <a:pt x="1384" y="4036"/>
                  </a:cubicBezTo>
                  <a:cubicBezTo>
                    <a:pt x="1395" y="4049"/>
                    <a:pt x="1437" y="4173"/>
                    <a:pt x="1437" y="4209"/>
                  </a:cubicBezTo>
                  <a:cubicBezTo>
                    <a:pt x="1439" y="4244"/>
                    <a:pt x="1547" y="4342"/>
                    <a:pt x="1548" y="4367"/>
                  </a:cubicBezTo>
                  <a:cubicBezTo>
                    <a:pt x="1550" y="4391"/>
                    <a:pt x="1525" y="4438"/>
                    <a:pt x="1506" y="4457"/>
                  </a:cubicBezTo>
                  <a:cubicBezTo>
                    <a:pt x="1487" y="4476"/>
                    <a:pt x="1478" y="4541"/>
                    <a:pt x="1478" y="4557"/>
                  </a:cubicBezTo>
                  <a:cubicBezTo>
                    <a:pt x="1478" y="4573"/>
                    <a:pt x="1449" y="4619"/>
                    <a:pt x="1413" y="4667"/>
                  </a:cubicBezTo>
                  <a:cubicBezTo>
                    <a:pt x="1375" y="4713"/>
                    <a:pt x="1346" y="4779"/>
                    <a:pt x="1325" y="4834"/>
                  </a:cubicBezTo>
                  <a:cubicBezTo>
                    <a:pt x="1305" y="4889"/>
                    <a:pt x="1321" y="4962"/>
                    <a:pt x="1328" y="5019"/>
                  </a:cubicBezTo>
                  <a:cubicBezTo>
                    <a:pt x="1335" y="5074"/>
                    <a:pt x="1379" y="5192"/>
                    <a:pt x="1389" y="5209"/>
                  </a:cubicBezTo>
                  <a:cubicBezTo>
                    <a:pt x="1400" y="5225"/>
                    <a:pt x="1420" y="5284"/>
                    <a:pt x="1426" y="5322"/>
                  </a:cubicBezTo>
                  <a:cubicBezTo>
                    <a:pt x="1432" y="5360"/>
                    <a:pt x="1477" y="5474"/>
                    <a:pt x="1500" y="5548"/>
                  </a:cubicBezTo>
                  <a:cubicBezTo>
                    <a:pt x="1522" y="5622"/>
                    <a:pt x="1640" y="5822"/>
                    <a:pt x="1670" y="5864"/>
                  </a:cubicBezTo>
                  <a:cubicBezTo>
                    <a:pt x="1700" y="5908"/>
                    <a:pt x="1765" y="5999"/>
                    <a:pt x="1771" y="6018"/>
                  </a:cubicBezTo>
                  <a:cubicBezTo>
                    <a:pt x="1778" y="6039"/>
                    <a:pt x="1774" y="6039"/>
                    <a:pt x="1767" y="6058"/>
                  </a:cubicBezTo>
                  <a:cubicBezTo>
                    <a:pt x="1759" y="6077"/>
                    <a:pt x="1855" y="6174"/>
                    <a:pt x="1869" y="6192"/>
                  </a:cubicBezTo>
                  <a:cubicBezTo>
                    <a:pt x="1882" y="6208"/>
                    <a:pt x="1904" y="6234"/>
                    <a:pt x="1920" y="6262"/>
                  </a:cubicBezTo>
                  <a:cubicBezTo>
                    <a:pt x="1937" y="6289"/>
                    <a:pt x="2052" y="6483"/>
                    <a:pt x="2073" y="6527"/>
                  </a:cubicBezTo>
                  <a:cubicBezTo>
                    <a:pt x="2093" y="6569"/>
                    <a:pt x="2121" y="6632"/>
                    <a:pt x="2118" y="6645"/>
                  </a:cubicBezTo>
                  <a:cubicBezTo>
                    <a:pt x="2113" y="6656"/>
                    <a:pt x="2113" y="6686"/>
                    <a:pt x="2129" y="6713"/>
                  </a:cubicBezTo>
                  <a:cubicBezTo>
                    <a:pt x="2144" y="6741"/>
                    <a:pt x="2119" y="6753"/>
                    <a:pt x="2106" y="6764"/>
                  </a:cubicBezTo>
                  <a:cubicBezTo>
                    <a:pt x="2093" y="6776"/>
                    <a:pt x="2106" y="6809"/>
                    <a:pt x="2103" y="6837"/>
                  </a:cubicBezTo>
                  <a:cubicBezTo>
                    <a:pt x="2102" y="6865"/>
                    <a:pt x="2081" y="6892"/>
                    <a:pt x="2058" y="6901"/>
                  </a:cubicBezTo>
                  <a:cubicBezTo>
                    <a:pt x="2035" y="6911"/>
                    <a:pt x="2026" y="6935"/>
                    <a:pt x="2020" y="6955"/>
                  </a:cubicBezTo>
                  <a:cubicBezTo>
                    <a:pt x="2014" y="6975"/>
                    <a:pt x="1972" y="7022"/>
                    <a:pt x="1953" y="7031"/>
                  </a:cubicBezTo>
                  <a:cubicBezTo>
                    <a:pt x="1933" y="7040"/>
                    <a:pt x="1851" y="7137"/>
                    <a:pt x="1832" y="7160"/>
                  </a:cubicBezTo>
                  <a:cubicBezTo>
                    <a:pt x="1812" y="7184"/>
                    <a:pt x="1720" y="7222"/>
                    <a:pt x="1691" y="7226"/>
                  </a:cubicBezTo>
                  <a:cubicBezTo>
                    <a:pt x="1660" y="7230"/>
                    <a:pt x="1608" y="7264"/>
                    <a:pt x="1603" y="7274"/>
                  </a:cubicBezTo>
                  <a:cubicBezTo>
                    <a:pt x="1598" y="7283"/>
                    <a:pt x="1567" y="7306"/>
                    <a:pt x="1545" y="7313"/>
                  </a:cubicBezTo>
                  <a:cubicBezTo>
                    <a:pt x="1522" y="7321"/>
                    <a:pt x="1528" y="7389"/>
                    <a:pt x="1539" y="7440"/>
                  </a:cubicBezTo>
                  <a:cubicBezTo>
                    <a:pt x="1547" y="7474"/>
                    <a:pt x="1700" y="7479"/>
                    <a:pt x="1824" y="7479"/>
                  </a:cubicBezTo>
                  <a:cubicBezTo>
                    <a:pt x="1884" y="7479"/>
                    <a:pt x="1938" y="7478"/>
                    <a:pt x="1964" y="7478"/>
                  </a:cubicBezTo>
                  <a:cubicBezTo>
                    <a:pt x="1968" y="7478"/>
                    <a:pt x="1971" y="7478"/>
                    <a:pt x="1973" y="7478"/>
                  </a:cubicBezTo>
                  <a:cubicBezTo>
                    <a:pt x="1974" y="7478"/>
                    <a:pt x="1975" y="7478"/>
                    <a:pt x="1976" y="7478"/>
                  </a:cubicBezTo>
                  <a:cubicBezTo>
                    <a:pt x="2039" y="7478"/>
                    <a:pt x="2334" y="7386"/>
                    <a:pt x="2392" y="7369"/>
                  </a:cubicBezTo>
                  <a:cubicBezTo>
                    <a:pt x="2448" y="7350"/>
                    <a:pt x="2700" y="7254"/>
                    <a:pt x="2839" y="7191"/>
                  </a:cubicBezTo>
                  <a:cubicBezTo>
                    <a:pt x="2977" y="7127"/>
                    <a:pt x="3054" y="7005"/>
                    <a:pt x="3066" y="6975"/>
                  </a:cubicBezTo>
                  <a:cubicBezTo>
                    <a:pt x="3078" y="6946"/>
                    <a:pt x="3022" y="6926"/>
                    <a:pt x="3022" y="6916"/>
                  </a:cubicBezTo>
                  <a:cubicBezTo>
                    <a:pt x="3022" y="6906"/>
                    <a:pt x="2989" y="6821"/>
                    <a:pt x="2973" y="6817"/>
                  </a:cubicBezTo>
                  <a:cubicBezTo>
                    <a:pt x="2955" y="6812"/>
                    <a:pt x="2947" y="6801"/>
                    <a:pt x="2941" y="6774"/>
                  </a:cubicBezTo>
                  <a:cubicBezTo>
                    <a:pt x="2935" y="6748"/>
                    <a:pt x="2872" y="6707"/>
                    <a:pt x="2869" y="6697"/>
                  </a:cubicBezTo>
                  <a:cubicBezTo>
                    <a:pt x="2866" y="6689"/>
                    <a:pt x="2836" y="6646"/>
                    <a:pt x="2820" y="6646"/>
                  </a:cubicBezTo>
                  <a:cubicBezTo>
                    <a:pt x="2805" y="6646"/>
                    <a:pt x="2748" y="6540"/>
                    <a:pt x="2753" y="6515"/>
                  </a:cubicBezTo>
                  <a:cubicBezTo>
                    <a:pt x="2756" y="6491"/>
                    <a:pt x="2732" y="6451"/>
                    <a:pt x="2717" y="6451"/>
                  </a:cubicBezTo>
                  <a:cubicBezTo>
                    <a:pt x="2717" y="6451"/>
                    <a:pt x="2717" y="6451"/>
                    <a:pt x="2716" y="6451"/>
                  </a:cubicBezTo>
                  <a:cubicBezTo>
                    <a:pt x="2700" y="6453"/>
                    <a:pt x="2676" y="6502"/>
                    <a:pt x="2665" y="6506"/>
                  </a:cubicBezTo>
                  <a:cubicBezTo>
                    <a:pt x="2664" y="6507"/>
                    <a:pt x="2663" y="6507"/>
                    <a:pt x="2662" y="6507"/>
                  </a:cubicBezTo>
                  <a:cubicBezTo>
                    <a:pt x="2648" y="6507"/>
                    <a:pt x="2618" y="6493"/>
                    <a:pt x="2609" y="6474"/>
                  </a:cubicBezTo>
                  <a:cubicBezTo>
                    <a:pt x="2597" y="6455"/>
                    <a:pt x="2575" y="6428"/>
                    <a:pt x="2559" y="6403"/>
                  </a:cubicBezTo>
                  <a:cubicBezTo>
                    <a:pt x="2542" y="6377"/>
                    <a:pt x="2451" y="6227"/>
                    <a:pt x="2447" y="6184"/>
                  </a:cubicBezTo>
                  <a:cubicBezTo>
                    <a:pt x="2443" y="6142"/>
                    <a:pt x="2320" y="5912"/>
                    <a:pt x="2309" y="5882"/>
                  </a:cubicBezTo>
                  <a:cubicBezTo>
                    <a:pt x="2297" y="5849"/>
                    <a:pt x="2271" y="5784"/>
                    <a:pt x="2271" y="5784"/>
                  </a:cubicBezTo>
                  <a:cubicBezTo>
                    <a:pt x="2271" y="5784"/>
                    <a:pt x="2260" y="5710"/>
                    <a:pt x="2256" y="5643"/>
                  </a:cubicBezTo>
                  <a:cubicBezTo>
                    <a:pt x="2253" y="5576"/>
                    <a:pt x="2170" y="5382"/>
                    <a:pt x="2170" y="5382"/>
                  </a:cubicBezTo>
                  <a:cubicBezTo>
                    <a:pt x="2170" y="5382"/>
                    <a:pt x="2170" y="5380"/>
                    <a:pt x="2171" y="5380"/>
                  </a:cubicBezTo>
                  <a:cubicBezTo>
                    <a:pt x="2173" y="5380"/>
                    <a:pt x="2177" y="5382"/>
                    <a:pt x="2185" y="5391"/>
                  </a:cubicBezTo>
                  <a:cubicBezTo>
                    <a:pt x="2199" y="5408"/>
                    <a:pt x="2256" y="5444"/>
                    <a:pt x="2322" y="5498"/>
                  </a:cubicBezTo>
                  <a:cubicBezTo>
                    <a:pt x="2360" y="5530"/>
                    <a:pt x="2393" y="5537"/>
                    <a:pt x="2419" y="5537"/>
                  </a:cubicBezTo>
                  <a:cubicBezTo>
                    <a:pt x="2436" y="5537"/>
                    <a:pt x="2451" y="5534"/>
                    <a:pt x="2463" y="5533"/>
                  </a:cubicBezTo>
                  <a:cubicBezTo>
                    <a:pt x="2491" y="5531"/>
                    <a:pt x="2492" y="5498"/>
                    <a:pt x="2508" y="5498"/>
                  </a:cubicBezTo>
                  <a:cubicBezTo>
                    <a:pt x="2509" y="5498"/>
                    <a:pt x="2509" y="5498"/>
                    <a:pt x="2510" y="5498"/>
                  </a:cubicBezTo>
                  <a:cubicBezTo>
                    <a:pt x="2526" y="5500"/>
                    <a:pt x="2673" y="5546"/>
                    <a:pt x="2703" y="5554"/>
                  </a:cubicBezTo>
                  <a:cubicBezTo>
                    <a:pt x="2735" y="5562"/>
                    <a:pt x="2772" y="5571"/>
                    <a:pt x="2775" y="5584"/>
                  </a:cubicBezTo>
                  <a:cubicBezTo>
                    <a:pt x="2776" y="5595"/>
                    <a:pt x="2779" y="5596"/>
                    <a:pt x="2787" y="5596"/>
                  </a:cubicBezTo>
                  <a:cubicBezTo>
                    <a:pt x="2790" y="5596"/>
                    <a:pt x="2794" y="5596"/>
                    <a:pt x="2799" y="5596"/>
                  </a:cubicBezTo>
                  <a:cubicBezTo>
                    <a:pt x="2817" y="5596"/>
                    <a:pt x="2901" y="5606"/>
                    <a:pt x="2948" y="5608"/>
                  </a:cubicBezTo>
                  <a:cubicBezTo>
                    <a:pt x="2996" y="5611"/>
                    <a:pt x="3072" y="5656"/>
                    <a:pt x="3101" y="5662"/>
                  </a:cubicBezTo>
                  <a:cubicBezTo>
                    <a:pt x="3132" y="5669"/>
                    <a:pt x="3158" y="5697"/>
                    <a:pt x="3158" y="5708"/>
                  </a:cubicBezTo>
                  <a:cubicBezTo>
                    <a:pt x="3158" y="5720"/>
                    <a:pt x="3184" y="5747"/>
                    <a:pt x="3194" y="5762"/>
                  </a:cubicBezTo>
                  <a:cubicBezTo>
                    <a:pt x="3206" y="5778"/>
                    <a:pt x="3201" y="5790"/>
                    <a:pt x="3190" y="5807"/>
                  </a:cubicBezTo>
                  <a:cubicBezTo>
                    <a:pt x="3180" y="5825"/>
                    <a:pt x="3239" y="5880"/>
                    <a:pt x="3263" y="5912"/>
                  </a:cubicBezTo>
                  <a:cubicBezTo>
                    <a:pt x="3286" y="5944"/>
                    <a:pt x="3296" y="5983"/>
                    <a:pt x="3292" y="5998"/>
                  </a:cubicBezTo>
                  <a:cubicBezTo>
                    <a:pt x="3287" y="6014"/>
                    <a:pt x="3290" y="6027"/>
                    <a:pt x="3292" y="6052"/>
                  </a:cubicBezTo>
                  <a:cubicBezTo>
                    <a:pt x="3293" y="6077"/>
                    <a:pt x="3312" y="6148"/>
                    <a:pt x="3306" y="6182"/>
                  </a:cubicBezTo>
                  <a:cubicBezTo>
                    <a:pt x="3302" y="6215"/>
                    <a:pt x="3306" y="6321"/>
                    <a:pt x="3306" y="6351"/>
                  </a:cubicBezTo>
                  <a:cubicBezTo>
                    <a:pt x="3306" y="6380"/>
                    <a:pt x="3308" y="6410"/>
                    <a:pt x="3295" y="6431"/>
                  </a:cubicBezTo>
                  <a:cubicBezTo>
                    <a:pt x="3282" y="6451"/>
                    <a:pt x="3247" y="6533"/>
                    <a:pt x="3255" y="6656"/>
                  </a:cubicBezTo>
                  <a:cubicBezTo>
                    <a:pt x="3262" y="6755"/>
                    <a:pt x="3347" y="6793"/>
                    <a:pt x="3454" y="6793"/>
                  </a:cubicBezTo>
                  <a:cubicBezTo>
                    <a:pt x="3482" y="6793"/>
                    <a:pt x="3511" y="6791"/>
                    <a:pt x="3541" y="6786"/>
                  </a:cubicBezTo>
                  <a:cubicBezTo>
                    <a:pt x="3687" y="6761"/>
                    <a:pt x="3860" y="6547"/>
                    <a:pt x="3925" y="6422"/>
                  </a:cubicBezTo>
                  <a:cubicBezTo>
                    <a:pt x="3991" y="6297"/>
                    <a:pt x="3998" y="6152"/>
                    <a:pt x="3991" y="6115"/>
                  </a:cubicBezTo>
                  <a:cubicBezTo>
                    <a:pt x="3985" y="6075"/>
                    <a:pt x="3982" y="5986"/>
                    <a:pt x="3990" y="5935"/>
                  </a:cubicBezTo>
                  <a:cubicBezTo>
                    <a:pt x="3998" y="5884"/>
                    <a:pt x="4041" y="5790"/>
                    <a:pt x="4073" y="5726"/>
                  </a:cubicBezTo>
                  <a:cubicBezTo>
                    <a:pt x="4103" y="5660"/>
                    <a:pt x="4126" y="5522"/>
                    <a:pt x="4115" y="5439"/>
                  </a:cubicBezTo>
                  <a:cubicBezTo>
                    <a:pt x="4102" y="5356"/>
                    <a:pt x="4022" y="5309"/>
                    <a:pt x="3952" y="5281"/>
                  </a:cubicBezTo>
                  <a:cubicBezTo>
                    <a:pt x="3913" y="5265"/>
                    <a:pt x="3854" y="5261"/>
                    <a:pt x="3806" y="5261"/>
                  </a:cubicBezTo>
                  <a:cubicBezTo>
                    <a:pt x="3768" y="5261"/>
                    <a:pt x="3737" y="5263"/>
                    <a:pt x="3729" y="5265"/>
                  </a:cubicBezTo>
                  <a:cubicBezTo>
                    <a:pt x="3727" y="5266"/>
                    <a:pt x="3726" y="5266"/>
                    <a:pt x="3724" y="5266"/>
                  </a:cubicBezTo>
                  <a:cubicBezTo>
                    <a:pt x="3705" y="5266"/>
                    <a:pt x="3684" y="5242"/>
                    <a:pt x="3665" y="5219"/>
                  </a:cubicBezTo>
                  <a:cubicBezTo>
                    <a:pt x="3644" y="5194"/>
                    <a:pt x="3608" y="5174"/>
                    <a:pt x="3574" y="5169"/>
                  </a:cubicBezTo>
                  <a:cubicBezTo>
                    <a:pt x="3574" y="5169"/>
                    <a:pt x="3573" y="5169"/>
                    <a:pt x="3572" y="5169"/>
                  </a:cubicBezTo>
                  <a:cubicBezTo>
                    <a:pt x="3541" y="5169"/>
                    <a:pt x="3525" y="5244"/>
                    <a:pt x="3526" y="5249"/>
                  </a:cubicBezTo>
                  <a:cubicBezTo>
                    <a:pt x="3528" y="5255"/>
                    <a:pt x="3490" y="5252"/>
                    <a:pt x="3461" y="5254"/>
                  </a:cubicBezTo>
                  <a:cubicBezTo>
                    <a:pt x="3460" y="5254"/>
                    <a:pt x="3460" y="5254"/>
                    <a:pt x="3460" y="5254"/>
                  </a:cubicBezTo>
                  <a:cubicBezTo>
                    <a:pt x="3428" y="5254"/>
                    <a:pt x="3289" y="5194"/>
                    <a:pt x="3257" y="5174"/>
                  </a:cubicBezTo>
                  <a:cubicBezTo>
                    <a:pt x="3233" y="5158"/>
                    <a:pt x="3195" y="5156"/>
                    <a:pt x="3174" y="5156"/>
                  </a:cubicBezTo>
                  <a:cubicBezTo>
                    <a:pt x="3168" y="5156"/>
                    <a:pt x="3163" y="5156"/>
                    <a:pt x="3161" y="5156"/>
                  </a:cubicBezTo>
                  <a:cubicBezTo>
                    <a:pt x="3148" y="5156"/>
                    <a:pt x="3056" y="5093"/>
                    <a:pt x="3035" y="5079"/>
                  </a:cubicBezTo>
                  <a:cubicBezTo>
                    <a:pt x="3015" y="5064"/>
                    <a:pt x="2976" y="5074"/>
                    <a:pt x="2957" y="5066"/>
                  </a:cubicBezTo>
                  <a:cubicBezTo>
                    <a:pt x="2936" y="5057"/>
                    <a:pt x="2922" y="5032"/>
                    <a:pt x="2936" y="5024"/>
                  </a:cubicBezTo>
                  <a:cubicBezTo>
                    <a:pt x="2952" y="5016"/>
                    <a:pt x="3126" y="4818"/>
                    <a:pt x="3164" y="4786"/>
                  </a:cubicBezTo>
                  <a:cubicBezTo>
                    <a:pt x="3203" y="4754"/>
                    <a:pt x="3317" y="4630"/>
                    <a:pt x="3338" y="4603"/>
                  </a:cubicBezTo>
                  <a:cubicBezTo>
                    <a:pt x="3362" y="4576"/>
                    <a:pt x="3525" y="4429"/>
                    <a:pt x="3579" y="4383"/>
                  </a:cubicBezTo>
                  <a:cubicBezTo>
                    <a:pt x="3634" y="4336"/>
                    <a:pt x="3762" y="4145"/>
                    <a:pt x="3783" y="4113"/>
                  </a:cubicBezTo>
                  <a:cubicBezTo>
                    <a:pt x="3803" y="4082"/>
                    <a:pt x="3888" y="3997"/>
                    <a:pt x="3928" y="3954"/>
                  </a:cubicBezTo>
                  <a:cubicBezTo>
                    <a:pt x="3968" y="3914"/>
                    <a:pt x="4055" y="3768"/>
                    <a:pt x="4092" y="3667"/>
                  </a:cubicBezTo>
                  <a:cubicBezTo>
                    <a:pt x="4128" y="3565"/>
                    <a:pt x="4154" y="3357"/>
                    <a:pt x="4154" y="3342"/>
                  </a:cubicBezTo>
                  <a:cubicBezTo>
                    <a:pt x="4154" y="3329"/>
                    <a:pt x="4157" y="3316"/>
                    <a:pt x="4191" y="3308"/>
                  </a:cubicBezTo>
                  <a:cubicBezTo>
                    <a:pt x="4226" y="3299"/>
                    <a:pt x="4250" y="3278"/>
                    <a:pt x="4326" y="3217"/>
                  </a:cubicBezTo>
                  <a:cubicBezTo>
                    <a:pt x="4403" y="3156"/>
                    <a:pt x="4395" y="2978"/>
                    <a:pt x="4386" y="2892"/>
                  </a:cubicBezTo>
                  <a:cubicBezTo>
                    <a:pt x="4377" y="2806"/>
                    <a:pt x="4323" y="2651"/>
                    <a:pt x="4316" y="2624"/>
                  </a:cubicBezTo>
                  <a:cubicBezTo>
                    <a:pt x="4310" y="2597"/>
                    <a:pt x="4268" y="2457"/>
                    <a:pt x="4247" y="2365"/>
                  </a:cubicBezTo>
                  <a:cubicBezTo>
                    <a:pt x="4227" y="2273"/>
                    <a:pt x="4110" y="2011"/>
                    <a:pt x="4084" y="1980"/>
                  </a:cubicBezTo>
                  <a:cubicBezTo>
                    <a:pt x="4058" y="1948"/>
                    <a:pt x="4033" y="1852"/>
                    <a:pt x="4030" y="1812"/>
                  </a:cubicBezTo>
                  <a:cubicBezTo>
                    <a:pt x="4027" y="1769"/>
                    <a:pt x="3995" y="1682"/>
                    <a:pt x="3944" y="1551"/>
                  </a:cubicBezTo>
                  <a:cubicBezTo>
                    <a:pt x="3893" y="1421"/>
                    <a:pt x="3829" y="1376"/>
                    <a:pt x="3829" y="1376"/>
                  </a:cubicBezTo>
                  <a:cubicBezTo>
                    <a:pt x="3829" y="1376"/>
                    <a:pt x="3834" y="1363"/>
                    <a:pt x="3819" y="1340"/>
                  </a:cubicBezTo>
                  <a:cubicBezTo>
                    <a:pt x="3805" y="1318"/>
                    <a:pt x="3569" y="1178"/>
                    <a:pt x="3553" y="1178"/>
                  </a:cubicBezTo>
                  <a:cubicBezTo>
                    <a:pt x="3538" y="1178"/>
                    <a:pt x="3515" y="1156"/>
                    <a:pt x="3472" y="1122"/>
                  </a:cubicBezTo>
                  <a:cubicBezTo>
                    <a:pt x="3432" y="1089"/>
                    <a:pt x="3187" y="1003"/>
                    <a:pt x="3165" y="1003"/>
                  </a:cubicBezTo>
                  <a:cubicBezTo>
                    <a:pt x="3142" y="1003"/>
                    <a:pt x="3088" y="984"/>
                    <a:pt x="3069" y="962"/>
                  </a:cubicBezTo>
                  <a:cubicBezTo>
                    <a:pt x="3050" y="939"/>
                    <a:pt x="3006" y="887"/>
                    <a:pt x="3006" y="887"/>
                  </a:cubicBezTo>
                  <a:cubicBezTo>
                    <a:pt x="3006" y="887"/>
                    <a:pt x="3009" y="860"/>
                    <a:pt x="3025" y="854"/>
                  </a:cubicBezTo>
                  <a:cubicBezTo>
                    <a:pt x="3043" y="846"/>
                    <a:pt x="3041" y="815"/>
                    <a:pt x="3041" y="815"/>
                  </a:cubicBezTo>
                  <a:cubicBezTo>
                    <a:pt x="3041" y="815"/>
                    <a:pt x="3051" y="729"/>
                    <a:pt x="3062" y="712"/>
                  </a:cubicBezTo>
                  <a:cubicBezTo>
                    <a:pt x="3070" y="696"/>
                    <a:pt x="3079" y="637"/>
                    <a:pt x="3091" y="616"/>
                  </a:cubicBezTo>
                  <a:cubicBezTo>
                    <a:pt x="3102" y="592"/>
                    <a:pt x="3069" y="570"/>
                    <a:pt x="3069" y="570"/>
                  </a:cubicBezTo>
                  <a:cubicBezTo>
                    <a:pt x="3069" y="570"/>
                    <a:pt x="3066" y="551"/>
                    <a:pt x="3085" y="436"/>
                  </a:cubicBezTo>
                  <a:cubicBezTo>
                    <a:pt x="3104" y="320"/>
                    <a:pt x="2949" y="128"/>
                    <a:pt x="2811" y="45"/>
                  </a:cubicBezTo>
                  <a:cubicBezTo>
                    <a:pt x="2762" y="14"/>
                    <a:pt x="2709" y="1"/>
                    <a:pt x="2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9;p47">
              <a:extLst>
                <a:ext uri="{FF2B5EF4-FFF2-40B4-BE49-F238E27FC236}">
                  <a16:creationId xmlns:a16="http://schemas.microsoft.com/office/drawing/2014/main" id="{63045D1F-4993-AA4B-B200-53019093E1EF}"/>
                </a:ext>
              </a:extLst>
            </p:cNvPr>
            <p:cNvSpPr/>
            <p:nvPr/>
          </p:nvSpPr>
          <p:spPr>
            <a:xfrm flipH="1">
              <a:off x="1196669" y="4424999"/>
              <a:ext cx="143554" cy="143551"/>
            </a:xfrm>
            <a:custGeom>
              <a:avLst/>
              <a:gdLst/>
              <a:ahLst/>
              <a:cxnLst/>
              <a:rect l="l" t="t" r="r" b="b"/>
              <a:pathLst>
                <a:path w="1210" h="1210" extrusionOk="0">
                  <a:moveTo>
                    <a:pt x="605" y="1"/>
                  </a:moveTo>
                  <a:cubicBezTo>
                    <a:pt x="272" y="1"/>
                    <a:pt x="1" y="272"/>
                    <a:pt x="1" y="605"/>
                  </a:cubicBezTo>
                  <a:cubicBezTo>
                    <a:pt x="1" y="940"/>
                    <a:pt x="272" y="1210"/>
                    <a:pt x="605" y="1210"/>
                  </a:cubicBezTo>
                  <a:cubicBezTo>
                    <a:pt x="939" y="1210"/>
                    <a:pt x="1210" y="940"/>
                    <a:pt x="1210" y="605"/>
                  </a:cubicBezTo>
                  <a:cubicBezTo>
                    <a:pt x="1210" y="272"/>
                    <a:pt x="93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111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 txBox="1">
            <a:spLocks noGrp="1"/>
          </p:cNvSpPr>
          <p:nvPr>
            <p:ph type="title"/>
          </p:nvPr>
        </p:nvSpPr>
        <p:spPr>
          <a:xfrm>
            <a:off x="485631" y="398434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Conclusion and Recommendations</a:t>
            </a:r>
            <a:endParaRPr dirty="0"/>
          </a:p>
        </p:txBody>
      </p:sp>
      <p:grpSp>
        <p:nvGrpSpPr>
          <p:cNvPr id="627" name="Google Shape;627;p47"/>
          <p:cNvGrpSpPr/>
          <p:nvPr/>
        </p:nvGrpSpPr>
        <p:grpSpPr>
          <a:xfrm>
            <a:off x="713239" y="3233130"/>
            <a:ext cx="972431" cy="1376282"/>
            <a:chOff x="713213" y="3721957"/>
            <a:chExt cx="627011" cy="887408"/>
          </a:xfrm>
        </p:grpSpPr>
        <p:sp>
          <p:nvSpPr>
            <p:cNvPr id="628" name="Google Shape;628;p47"/>
            <p:cNvSpPr/>
            <p:nvPr/>
          </p:nvSpPr>
          <p:spPr>
            <a:xfrm flipH="1">
              <a:off x="713213" y="3721957"/>
              <a:ext cx="522491" cy="887408"/>
            </a:xfrm>
            <a:custGeom>
              <a:avLst/>
              <a:gdLst/>
              <a:ahLst/>
              <a:cxnLst/>
              <a:rect l="l" t="t" r="r" b="b"/>
              <a:pathLst>
                <a:path w="4404" h="7480" extrusionOk="0">
                  <a:moveTo>
                    <a:pt x="2655" y="1"/>
                  </a:moveTo>
                  <a:cubicBezTo>
                    <a:pt x="2558" y="1"/>
                    <a:pt x="2458" y="45"/>
                    <a:pt x="2374" y="120"/>
                  </a:cubicBezTo>
                  <a:cubicBezTo>
                    <a:pt x="2244" y="238"/>
                    <a:pt x="2233" y="496"/>
                    <a:pt x="2234" y="519"/>
                  </a:cubicBezTo>
                  <a:cubicBezTo>
                    <a:pt x="2236" y="539"/>
                    <a:pt x="2233" y="544"/>
                    <a:pt x="2223" y="544"/>
                  </a:cubicBezTo>
                  <a:cubicBezTo>
                    <a:pt x="2220" y="544"/>
                    <a:pt x="2216" y="543"/>
                    <a:pt x="2212" y="543"/>
                  </a:cubicBezTo>
                  <a:cubicBezTo>
                    <a:pt x="2209" y="542"/>
                    <a:pt x="2205" y="541"/>
                    <a:pt x="2201" y="541"/>
                  </a:cubicBezTo>
                  <a:cubicBezTo>
                    <a:pt x="2186" y="541"/>
                    <a:pt x="2168" y="550"/>
                    <a:pt x="2160" y="578"/>
                  </a:cubicBezTo>
                  <a:cubicBezTo>
                    <a:pt x="2151" y="613"/>
                    <a:pt x="2167" y="658"/>
                    <a:pt x="2182" y="678"/>
                  </a:cubicBezTo>
                  <a:cubicBezTo>
                    <a:pt x="2198" y="699"/>
                    <a:pt x="2204" y="787"/>
                    <a:pt x="2231" y="820"/>
                  </a:cubicBezTo>
                  <a:cubicBezTo>
                    <a:pt x="2248" y="839"/>
                    <a:pt x="2262" y="846"/>
                    <a:pt x="2273" y="846"/>
                  </a:cubicBezTo>
                  <a:cubicBezTo>
                    <a:pt x="2281" y="846"/>
                    <a:pt x="2288" y="843"/>
                    <a:pt x="2294" y="838"/>
                  </a:cubicBezTo>
                  <a:cubicBezTo>
                    <a:pt x="2300" y="834"/>
                    <a:pt x="2304" y="832"/>
                    <a:pt x="2306" y="832"/>
                  </a:cubicBezTo>
                  <a:cubicBezTo>
                    <a:pt x="2310" y="832"/>
                    <a:pt x="2309" y="838"/>
                    <a:pt x="2307" y="847"/>
                  </a:cubicBezTo>
                  <a:cubicBezTo>
                    <a:pt x="2306" y="863"/>
                    <a:pt x="2314" y="894"/>
                    <a:pt x="2317" y="962"/>
                  </a:cubicBezTo>
                  <a:cubicBezTo>
                    <a:pt x="2319" y="1029"/>
                    <a:pt x="2330" y="1053"/>
                    <a:pt x="2320" y="1057"/>
                  </a:cubicBezTo>
                  <a:cubicBezTo>
                    <a:pt x="2311" y="1060"/>
                    <a:pt x="2276" y="1072"/>
                    <a:pt x="2246" y="1086"/>
                  </a:cubicBezTo>
                  <a:cubicBezTo>
                    <a:pt x="2217" y="1101"/>
                    <a:pt x="2097" y="1140"/>
                    <a:pt x="2058" y="1144"/>
                  </a:cubicBezTo>
                  <a:cubicBezTo>
                    <a:pt x="2019" y="1147"/>
                    <a:pt x="1987" y="1184"/>
                    <a:pt x="1987" y="1198"/>
                  </a:cubicBezTo>
                  <a:cubicBezTo>
                    <a:pt x="1987" y="1213"/>
                    <a:pt x="1972" y="1217"/>
                    <a:pt x="1944" y="1232"/>
                  </a:cubicBezTo>
                  <a:cubicBezTo>
                    <a:pt x="1917" y="1246"/>
                    <a:pt x="1895" y="1265"/>
                    <a:pt x="1889" y="1278"/>
                  </a:cubicBezTo>
                  <a:cubicBezTo>
                    <a:pt x="1885" y="1291"/>
                    <a:pt x="1845" y="1312"/>
                    <a:pt x="1704" y="1379"/>
                  </a:cubicBezTo>
                  <a:cubicBezTo>
                    <a:pt x="1561" y="1446"/>
                    <a:pt x="1462" y="1624"/>
                    <a:pt x="1440" y="1679"/>
                  </a:cubicBezTo>
                  <a:cubicBezTo>
                    <a:pt x="1418" y="1736"/>
                    <a:pt x="1356" y="2010"/>
                    <a:pt x="1356" y="2031"/>
                  </a:cubicBezTo>
                  <a:cubicBezTo>
                    <a:pt x="1356" y="2055"/>
                    <a:pt x="1351" y="2077"/>
                    <a:pt x="1328" y="2109"/>
                  </a:cubicBezTo>
                  <a:cubicBezTo>
                    <a:pt x="1306" y="2141"/>
                    <a:pt x="1239" y="2237"/>
                    <a:pt x="1201" y="2308"/>
                  </a:cubicBezTo>
                  <a:cubicBezTo>
                    <a:pt x="1164" y="2378"/>
                    <a:pt x="1057" y="2729"/>
                    <a:pt x="1057" y="2754"/>
                  </a:cubicBezTo>
                  <a:cubicBezTo>
                    <a:pt x="1057" y="2777"/>
                    <a:pt x="1022" y="2853"/>
                    <a:pt x="964" y="2907"/>
                  </a:cubicBezTo>
                  <a:cubicBezTo>
                    <a:pt x="907" y="2961"/>
                    <a:pt x="796" y="3176"/>
                    <a:pt x="757" y="3251"/>
                  </a:cubicBezTo>
                  <a:cubicBezTo>
                    <a:pt x="718" y="3326"/>
                    <a:pt x="601" y="3616"/>
                    <a:pt x="569" y="3692"/>
                  </a:cubicBezTo>
                  <a:cubicBezTo>
                    <a:pt x="537" y="3766"/>
                    <a:pt x="311" y="4351"/>
                    <a:pt x="301" y="4410"/>
                  </a:cubicBezTo>
                  <a:cubicBezTo>
                    <a:pt x="290" y="4469"/>
                    <a:pt x="244" y="4597"/>
                    <a:pt x="220" y="4658"/>
                  </a:cubicBezTo>
                  <a:cubicBezTo>
                    <a:pt x="196" y="4719"/>
                    <a:pt x="163" y="4868"/>
                    <a:pt x="160" y="4900"/>
                  </a:cubicBezTo>
                  <a:cubicBezTo>
                    <a:pt x="158" y="4932"/>
                    <a:pt x="131" y="5018"/>
                    <a:pt x="106" y="5057"/>
                  </a:cubicBezTo>
                  <a:cubicBezTo>
                    <a:pt x="83" y="5096"/>
                    <a:pt x="84" y="5153"/>
                    <a:pt x="74" y="5176"/>
                  </a:cubicBezTo>
                  <a:cubicBezTo>
                    <a:pt x="65" y="5198"/>
                    <a:pt x="43" y="5292"/>
                    <a:pt x="43" y="5316"/>
                  </a:cubicBezTo>
                  <a:cubicBezTo>
                    <a:pt x="43" y="5340"/>
                    <a:pt x="5" y="5377"/>
                    <a:pt x="1" y="5404"/>
                  </a:cubicBezTo>
                  <a:cubicBezTo>
                    <a:pt x="0" y="5413"/>
                    <a:pt x="8" y="5416"/>
                    <a:pt x="20" y="5416"/>
                  </a:cubicBezTo>
                  <a:cubicBezTo>
                    <a:pt x="42" y="5416"/>
                    <a:pt x="77" y="5403"/>
                    <a:pt x="84" y="5389"/>
                  </a:cubicBezTo>
                  <a:cubicBezTo>
                    <a:pt x="94" y="5370"/>
                    <a:pt x="119" y="5342"/>
                    <a:pt x="129" y="5342"/>
                  </a:cubicBezTo>
                  <a:cubicBezTo>
                    <a:pt x="130" y="5342"/>
                    <a:pt x="132" y="5343"/>
                    <a:pt x="132" y="5345"/>
                  </a:cubicBezTo>
                  <a:cubicBezTo>
                    <a:pt x="136" y="5356"/>
                    <a:pt x="136" y="5362"/>
                    <a:pt x="152" y="5362"/>
                  </a:cubicBezTo>
                  <a:cubicBezTo>
                    <a:pt x="157" y="5362"/>
                    <a:pt x="163" y="5361"/>
                    <a:pt x="172" y="5360"/>
                  </a:cubicBezTo>
                  <a:cubicBezTo>
                    <a:pt x="207" y="5357"/>
                    <a:pt x="257" y="5219"/>
                    <a:pt x="257" y="5200"/>
                  </a:cubicBezTo>
                  <a:cubicBezTo>
                    <a:pt x="257" y="5181"/>
                    <a:pt x="271" y="5187"/>
                    <a:pt x="285" y="5179"/>
                  </a:cubicBezTo>
                  <a:cubicBezTo>
                    <a:pt x="300" y="5172"/>
                    <a:pt x="317" y="5109"/>
                    <a:pt x="316" y="5067"/>
                  </a:cubicBezTo>
                  <a:cubicBezTo>
                    <a:pt x="314" y="5026"/>
                    <a:pt x="329" y="4981"/>
                    <a:pt x="343" y="4961"/>
                  </a:cubicBezTo>
                  <a:cubicBezTo>
                    <a:pt x="358" y="4940"/>
                    <a:pt x="368" y="4908"/>
                    <a:pt x="375" y="4892"/>
                  </a:cubicBezTo>
                  <a:cubicBezTo>
                    <a:pt x="383" y="4875"/>
                    <a:pt x="384" y="4866"/>
                    <a:pt x="419" y="4863"/>
                  </a:cubicBezTo>
                  <a:cubicBezTo>
                    <a:pt x="449" y="4860"/>
                    <a:pt x="468" y="4850"/>
                    <a:pt x="485" y="4850"/>
                  </a:cubicBezTo>
                  <a:cubicBezTo>
                    <a:pt x="488" y="4850"/>
                    <a:pt x="492" y="4851"/>
                    <a:pt x="495" y="4852"/>
                  </a:cubicBezTo>
                  <a:cubicBezTo>
                    <a:pt x="512" y="4857"/>
                    <a:pt x="504" y="4885"/>
                    <a:pt x="523" y="4927"/>
                  </a:cubicBezTo>
                  <a:cubicBezTo>
                    <a:pt x="542" y="4971"/>
                    <a:pt x="537" y="4981"/>
                    <a:pt x="565" y="5007"/>
                  </a:cubicBezTo>
                  <a:cubicBezTo>
                    <a:pt x="580" y="5021"/>
                    <a:pt x="598" y="5026"/>
                    <a:pt x="615" y="5026"/>
                  </a:cubicBezTo>
                  <a:cubicBezTo>
                    <a:pt x="633" y="5026"/>
                    <a:pt x="650" y="5021"/>
                    <a:pt x="664" y="5016"/>
                  </a:cubicBezTo>
                  <a:cubicBezTo>
                    <a:pt x="695" y="5005"/>
                    <a:pt x="657" y="4946"/>
                    <a:pt x="648" y="4930"/>
                  </a:cubicBezTo>
                  <a:cubicBezTo>
                    <a:pt x="638" y="4913"/>
                    <a:pt x="611" y="4827"/>
                    <a:pt x="611" y="4806"/>
                  </a:cubicBezTo>
                  <a:cubicBezTo>
                    <a:pt x="611" y="4786"/>
                    <a:pt x="614" y="4745"/>
                    <a:pt x="614" y="4726"/>
                  </a:cubicBezTo>
                  <a:cubicBezTo>
                    <a:pt x="614" y="4707"/>
                    <a:pt x="610" y="4624"/>
                    <a:pt x="588" y="4578"/>
                  </a:cubicBezTo>
                  <a:cubicBezTo>
                    <a:pt x="566" y="4531"/>
                    <a:pt x="540" y="4471"/>
                    <a:pt x="537" y="4458"/>
                  </a:cubicBezTo>
                  <a:cubicBezTo>
                    <a:pt x="536" y="4445"/>
                    <a:pt x="582" y="4385"/>
                    <a:pt x="635" y="4307"/>
                  </a:cubicBezTo>
                  <a:cubicBezTo>
                    <a:pt x="687" y="4228"/>
                    <a:pt x="728" y="4141"/>
                    <a:pt x="829" y="3986"/>
                  </a:cubicBezTo>
                  <a:cubicBezTo>
                    <a:pt x="929" y="3832"/>
                    <a:pt x="996" y="3746"/>
                    <a:pt x="1107" y="3632"/>
                  </a:cubicBezTo>
                  <a:cubicBezTo>
                    <a:pt x="1216" y="3519"/>
                    <a:pt x="1299" y="3335"/>
                    <a:pt x="1335" y="3262"/>
                  </a:cubicBezTo>
                  <a:cubicBezTo>
                    <a:pt x="1373" y="3190"/>
                    <a:pt x="1392" y="3067"/>
                    <a:pt x="1392" y="3041"/>
                  </a:cubicBezTo>
                  <a:cubicBezTo>
                    <a:pt x="1392" y="3015"/>
                    <a:pt x="1435" y="2942"/>
                    <a:pt x="1469" y="2907"/>
                  </a:cubicBezTo>
                  <a:cubicBezTo>
                    <a:pt x="1506" y="2871"/>
                    <a:pt x="1574" y="2675"/>
                    <a:pt x="1621" y="2569"/>
                  </a:cubicBezTo>
                  <a:cubicBezTo>
                    <a:pt x="1668" y="2463"/>
                    <a:pt x="1748" y="2285"/>
                    <a:pt x="1767" y="2235"/>
                  </a:cubicBezTo>
                  <a:cubicBezTo>
                    <a:pt x="1785" y="2187"/>
                    <a:pt x="1863" y="2098"/>
                    <a:pt x="1871" y="2098"/>
                  </a:cubicBezTo>
                  <a:cubicBezTo>
                    <a:pt x="1871" y="2098"/>
                    <a:pt x="1872" y="2098"/>
                    <a:pt x="1872" y="2098"/>
                  </a:cubicBezTo>
                  <a:cubicBezTo>
                    <a:pt x="1872" y="2110"/>
                    <a:pt x="1861" y="2149"/>
                    <a:pt x="1854" y="2176"/>
                  </a:cubicBezTo>
                  <a:cubicBezTo>
                    <a:pt x="1847" y="2202"/>
                    <a:pt x="1815" y="2260"/>
                    <a:pt x="1788" y="2337"/>
                  </a:cubicBezTo>
                  <a:cubicBezTo>
                    <a:pt x="1764" y="2413"/>
                    <a:pt x="1787" y="2509"/>
                    <a:pt x="1812" y="2610"/>
                  </a:cubicBezTo>
                  <a:cubicBezTo>
                    <a:pt x="1835" y="2710"/>
                    <a:pt x="2004" y="2766"/>
                    <a:pt x="2052" y="2795"/>
                  </a:cubicBezTo>
                  <a:cubicBezTo>
                    <a:pt x="2100" y="2822"/>
                    <a:pt x="2191" y="2808"/>
                    <a:pt x="2224" y="2818"/>
                  </a:cubicBezTo>
                  <a:cubicBezTo>
                    <a:pt x="2258" y="2830"/>
                    <a:pt x="2386" y="2898"/>
                    <a:pt x="2386" y="2898"/>
                  </a:cubicBezTo>
                  <a:cubicBezTo>
                    <a:pt x="2386" y="2898"/>
                    <a:pt x="2392" y="2914"/>
                    <a:pt x="2358" y="2938"/>
                  </a:cubicBezTo>
                  <a:cubicBezTo>
                    <a:pt x="2325" y="2962"/>
                    <a:pt x="2227" y="3016"/>
                    <a:pt x="2173" y="3031"/>
                  </a:cubicBezTo>
                  <a:cubicBezTo>
                    <a:pt x="2119" y="3047"/>
                    <a:pt x="2093" y="3169"/>
                    <a:pt x="2090" y="3194"/>
                  </a:cubicBezTo>
                  <a:cubicBezTo>
                    <a:pt x="2086" y="3217"/>
                    <a:pt x="2020" y="3290"/>
                    <a:pt x="1968" y="3297"/>
                  </a:cubicBezTo>
                  <a:cubicBezTo>
                    <a:pt x="1915" y="3305"/>
                    <a:pt x="1853" y="3437"/>
                    <a:pt x="1848" y="3462"/>
                  </a:cubicBezTo>
                  <a:cubicBezTo>
                    <a:pt x="1845" y="3487"/>
                    <a:pt x="1638" y="3557"/>
                    <a:pt x="1606" y="3560"/>
                  </a:cubicBezTo>
                  <a:cubicBezTo>
                    <a:pt x="1574" y="3561"/>
                    <a:pt x="1528" y="3662"/>
                    <a:pt x="1516" y="3688"/>
                  </a:cubicBezTo>
                  <a:cubicBezTo>
                    <a:pt x="1506" y="3714"/>
                    <a:pt x="1362" y="3753"/>
                    <a:pt x="1362" y="3753"/>
                  </a:cubicBezTo>
                  <a:cubicBezTo>
                    <a:pt x="1318" y="3759"/>
                    <a:pt x="1363" y="3911"/>
                    <a:pt x="1365" y="3938"/>
                  </a:cubicBezTo>
                  <a:cubicBezTo>
                    <a:pt x="1367" y="3966"/>
                    <a:pt x="1373" y="4021"/>
                    <a:pt x="1384" y="4036"/>
                  </a:cubicBezTo>
                  <a:cubicBezTo>
                    <a:pt x="1395" y="4049"/>
                    <a:pt x="1437" y="4173"/>
                    <a:pt x="1437" y="4209"/>
                  </a:cubicBezTo>
                  <a:cubicBezTo>
                    <a:pt x="1439" y="4244"/>
                    <a:pt x="1547" y="4342"/>
                    <a:pt x="1548" y="4367"/>
                  </a:cubicBezTo>
                  <a:cubicBezTo>
                    <a:pt x="1550" y="4391"/>
                    <a:pt x="1525" y="4438"/>
                    <a:pt x="1506" y="4457"/>
                  </a:cubicBezTo>
                  <a:cubicBezTo>
                    <a:pt x="1487" y="4476"/>
                    <a:pt x="1478" y="4541"/>
                    <a:pt x="1478" y="4557"/>
                  </a:cubicBezTo>
                  <a:cubicBezTo>
                    <a:pt x="1478" y="4573"/>
                    <a:pt x="1449" y="4619"/>
                    <a:pt x="1413" y="4667"/>
                  </a:cubicBezTo>
                  <a:cubicBezTo>
                    <a:pt x="1375" y="4713"/>
                    <a:pt x="1346" y="4779"/>
                    <a:pt x="1325" y="4834"/>
                  </a:cubicBezTo>
                  <a:cubicBezTo>
                    <a:pt x="1305" y="4889"/>
                    <a:pt x="1321" y="4962"/>
                    <a:pt x="1328" y="5019"/>
                  </a:cubicBezTo>
                  <a:cubicBezTo>
                    <a:pt x="1335" y="5074"/>
                    <a:pt x="1379" y="5192"/>
                    <a:pt x="1389" y="5209"/>
                  </a:cubicBezTo>
                  <a:cubicBezTo>
                    <a:pt x="1400" y="5225"/>
                    <a:pt x="1420" y="5284"/>
                    <a:pt x="1426" y="5322"/>
                  </a:cubicBezTo>
                  <a:cubicBezTo>
                    <a:pt x="1432" y="5360"/>
                    <a:pt x="1477" y="5474"/>
                    <a:pt x="1500" y="5548"/>
                  </a:cubicBezTo>
                  <a:cubicBezTo>
                    <a:pt x="1522" y="5622"/>
                    <a:pt x="1640" y="5822"/>
                    <a:pt x="1670" y="5864"/>
                  </a:cubicBezTo>
                  <a:cubicBezTo>
                    <a:pt x="1700" y="5908"/>
                    <a:pt x="1765" y="5999"/>
                    <a:pt x="1771" y="6018"/>
                  </a:cubicBezTo>
                  <a:cubicBezTo>
                    <a:pt x="1778" y="6039"/>
                    <a:pt x="1774" y="6039"/>
                    <a:pt x="1767" y="6058"/>
                  </a:cubicBezTo>
                  <a:cubicBezTo>
                    <a:pt x="1759" y="6077"/>
                    <a:pt x="1855" y="6174"/>
                    <a:pt x="1869" y="6192"/>
                  </a:cubicBezTo>
                  <a:cubicBezTo>
                    <a:pt x="1882" y="6208"/>
                    <a:pt x="1904" y="6234"/>
                    <a:pt x="1920" y="6262"/>
                  </a:cubicBezTo>
                  <a:cubicBezTo>
                    <a:pt x="1937" y="6289"/>
                    <a:pt x="2052" y="6483"/>
                    <a:pt x="2073" y="6527"/>
                  </a:cubicBezTo>
                  <a:cubicBezTo>
                    <a:pt x="2093" y="6569"/>
                    <a:pt x="2121" y="6632"/>
                    <a:pt x="2118" y="6645"/>
                  </a:cubicBezTo>
                  <a:cubicBezTo>
                    <a:pt x="2113" y="6656"/>
                    <a:pt x="2113" y="6686"/>
                    <a:pt x="2129" y="6713"/>
                  </a:cubicBezTo>
                  <a:cubicBezTo>
                    <a:pt x="2144" y="6741"/>
                    <a:pt x="2119" y="6753"/>
                    <a:pt x="2106" y="6764"/>
                  </a:cubicBezTo>
                  <a:cubicBezTo>
                    <a:pt x="2093" y="6776"/>
                    <a:pt x="2106" y="6809"/>
                    <a:pt x="2103" y="6837"/>
                  </a:cubicBezTo>
                  <a:cubicBezTo>
                    <a:pt x="2102" y="6865"/>
                    <a:pt x="2081" y="6892"/>
                    <a:pt x="2058" y="6901"/>
                  </a:cubicBezTo>
                  <a:cubicBezTo>
                    <a:pt x="2035" y="6911"/>
                    <a:pt x="2026" y="6935"/>
                    <a:pt x="2020" y="6955"/>
                  </a:cubicBezTo>
                  <a:cubicBezTo>
                    <a:pt x="2014" y="6975"/>
                    <a:pt x="1972" y="7022"/>
                    <a:pt x="1953" y="7031"/>
                  </a:cubicBezTo>
                  <a:cubicBezTo>
                    <a:pt x="1933" y="7040"/>
                    <a:pt x="1851" y="7137"/>
                    <a:pt x="1832" y="7160"/>
                  </a:cubicBezTo>
                  <a:cubicBezTo>
                    <a:pt x="1812" y="7184"/>
                    <a:pt x="1720" y="7222"/>
                    <a:pt x="1691" y="7226"/>
                  </a:cubicBezTo>
                  <a:cubicBezTo>
                    <a:pt x="1660" y="7230"/>
                    <a:pt x="1608" y="7264"/>
                    <a:pt x="1603" y="7274"/>
                  </a:cubicBezTo>
                  <a:cubicBezTo>
                    <a:pt x="1598" y="7283"/>
                    <a:pt x="1567" y="7306"/>
                    <a:pt x="1545" y="7313"/>
                  </a:cubicBezTo>
                  <a:cubicBezTo>
                    <a:pt x="1522" y="7321"/>
                    <a:pt x="1528" y="7389"/>
                    <a:pt x="1539" y="7440"/>
                  </a:cubicBezTo>
                  <a:cubicBezTo>
                    <a:pt x="1547" y="7474"/>
                    <a:pt x="1700" y="7479"/>
                    <a:pt x="1824" y="7479"/>
                  </a:cubicBezTo>
                  <a:cubicBezTo>
                    <a:pt x="1884" y="7479"/>
                    <a:pt x="1938" y="7478"/>
                    <a:pt x="1964" y="7478"/>
                  </a:cubicBezTo>
                  <a:cubicBezTo>
                    <a:pt x="1968" y="7478"/>
                    <a:pt x="1971" y="7478"/>
                    <a:pt x="1973" y="7478"/>
                  </a:cubicBezTo>
                  <a:cubicBezTo>
                    <a:pt x="1974" y="7478"/>
                    <a:pt x="1975" y="7478"/>
                    <a:pt x="1976" y="7478"/>
                  </a:cubicBezTo>
                  <a:cubicBezTo>
                    <a:pt x="2039" y="7478"/>
                    <a:pt x="2334" y="7386"/>
                    <a:pt x="2392" y="7369"/>
                  </a:cubicBezTo>
                  <a:cubicBezTo>
                    <a:pt x="2448" y="7350"/>
                    <a:pt x="2700" y="7254"/>
                    <a:pt x="2839" y="7191"/>
                  </a:cubicBezTo>
                  <a:cubicBezTo>
                    <a:pt x="2977" y="7127"/>
                    <a:pt x="3054" y="7005"/>
                    <a:pt x="3066" y="6975"/>
                  </a:cubicBezTo>
                  <a:cubicBezTo>
                    <a:pt x="3078" y="6946"/>
                    <a:pt x="3022" y="6926"/>
                    <a:pt x="3022" y="6916"/>
                  </a:cubicBezTo>
                  <a:cubicBezTo>
                    <a:pt x="3022" y="6906"/>
                    <a:pt x="2989" y="6821"/>
                    <a:pt x="2973" y="6817"/>
                  </a:cubicBezTo>
                  <a:cubicBezTo>
                    <a:pt x="2955" y="6812"/>
                    <a:pt x="2947" y="6801"/>
                    <a:pt x="2941" y="6774"/>
                  </a:cubicBezTo>
                  <a:cubicBezTo>
                    <a:pt x="2935" y="6748"/>
                    <a:pt x="2872" y="6707"/>
                    <a:pt x="2869" y="6697"/>
                  </a:cubicBezTo>
                  <a:cubicBezTo>
                    <a:pt x="2866" y="6689"/>
                    <a:pt x="2836" y="6646"/>
                    <a:pt x="2820" y="6646"/>
                  </a:cubicBezTo>
                  <a:cubicBezTo>
                    <a:pt x="2805" y="6646"/>
                    <a:pt x="2748" y="6540"/>
                    <a:pt x="2753" y="6515"/>
                  </a:cubicBezTo>
                  <a:cubicBezTo>
                    <a:pt x="2756" y="6491"/>
                    <a:pt x="2732" y="6451"/>
                    <a:pt x="2717" y="6451"/>
                  </a:cubicBezTo>
                  <a:cubicBezTo>
                    <a:pt x="2717" y="6451"/>
                    <a:pt x="2717" y="6451"/>
                    <a:pt x="2716" y="6451"/>
                  </a:cubicBezTo>
                  <a:cubicBezTo>
                    <a:pt x="2700" y="6453"/>
                    <a:pt x="2676" y="6502"/>
                    <a:pt x="2665" y="6506"/>
                  </a:cubicBezTo>
                  <a:cubicBezTo>
                    <a:pt x="2664" y="6507"/>
                    <a:pt x="2663" y="6507"/>
                    <a:pt x="2662" y="6507"/>
                  </a:cubicBezTo>
                  <a:cubicBezTo>
                    <a:pt x="2648" y="6507"/>
                    <a:pt x="2618" y="6493"/>
                    <a:pt x="2609" y="6474"/>
                  </a:cubicBezTo>
                  <a:cubicBezTo>
                    <a:pt x="2597" y="6455"/>
                    <a:pt x="2575" y="6428"/>
                    <a:pt x="2559" y="6403"/>
                  </a:cubicBezTo>
                  <a:cubicBezTo>
                    <a:pt x="2542" y="6377"/>
                    <a:pt x="2451" y="6227"/>
                    <a:pt x="2447" y="6184"/>
                  </a:cubicBezTo>
                  <a:cubicBezTo>
                    <a:pt x="2443" y="6142"/>
                    <a:pt x="2320" y="5912"/>
                    <a:pt x="2309" y="5882"/>
                  </a:cubicBezTo>
                  <a:cubicBezTo>
                    <a:pt x="2297" y="5849"/>
                    <a:pt x="2271" y="5784"/>
                    <a:pt x="2271" y="5784"/>
                  </a:cubicBezTo>
                  <a:cubicBezTo>
                    <a:pt x="2271" y="5784"/>
                    <a:pt x="2260" y="5710"/>
                    <a:pt x="2256" y="5643"/>
                  </a:cubicBezTo>
                  <a:cubicBezTo>
                    <a:pt x="2253" y="5576"/>
                    <a:pt x="2170" y="5382"/>
                    <a:pt x="2170" y="5382"/>
                  </a:cubicBezTo>
                  <a:cubicBezTo>
                    <a:pt x="2170" y="5382"/>
                    <a:pt x="2170" y="5380"/>
                    <a:pt x="2171" y="5380"/>
                  </a:cubicBezTo>
                  <a:cubicBezTo>
                    <a:pt x="2173" y="5380"/>
                    <a:pt x="2177" y="5382"/>
                    <a:pt x="2185" y="5391"/>
                  </a:cubicBezTo>
                  <a:cubicBezTo>
                    <a:pt x="2199" y="5408"/>
                    <a:pt x="2256" y="5444"/>
                    <a:pt x="2322" y="5498"/>
                  </a:cubicBezTo>
                  <a:cubicBezTo>
                    <a:pt x="2360" y="5530"/>
                    <a:pt x="2393" y="5537"/>
                    <a:pt x="2419" y="5537"/>
                  </a:cubicBezTo>
                  <a:cubicBezTo>
                    <a:pt x="2436" y="5537"/>
                    <a:pt x="2451" y="5534"/>
                    <a:pt x="2463" y="5533"/>
                  </a:cubicBezTo>
                  <a:cubicBezTo>
                    <a:pt x="2491" y="5531"/>
                    <a:pt x="2492" y="5498"/>
                    <a:pt x="2508" y="5498"/>
                  </a:cubicBezTo>
                  <a:cubicBezTo>
                    <a:pt x="2509" y="5498"/>
                    <a:pt x="2509" y="5498"/>
                    <a:pt x="2510" y="5498"/>
                  </a:cubicBezTo>
                  <a:cubicBezTo>
                    <a:pt x="2526" y="5500"/>
                    <a:pt x="2673" y="5546"/>
                    <a:pt x="2703" y="5554"/>
                  </a:cubicBezTo>
                  <a:cubicBezTo>
                    <a:pt x="2735" y="5562"/>
                    <a:pt x="2772" y="5571"/>
                    <a:pt x="2775" y="5584"/>
                  </a:cubicBezTo>
                  <a:cubicBezTo>
                    <a:pt x="2776" y="5595"/>
                    <a:pt x="2779" y="5596"/>
                    <a:pt x="2787" y="5596"/>
                  </a:cubicBezTo>
                  <a:cubicBezTo>
                    <a:pt x="2790" y="5596"/>
                    <a:pt x="2794" y="5596"/>
                    <a:pt x="2799" y="5596"/>
                  </a:cubicBezTo>
                  <a:cubicBezTo>
                    <a:pt x="2817" y="5596"/>
                    <a:pt x="2901" y="5606"/>
                    <a:pt x="2948" y="5608"/>
                  </a:cubicBezTo>
                  <a:cubicBezTo>
                    <a:pt x="2996" y="5611"/>
                    <a:pt x="3072" y="5656"/>
                    <a:pt x="3101" y="5662"/>
                  </a:cubicBezTo>
                  <a:cubicBezTo>
                    <a:pt x="3132" y="5669"/>
                    <a:pt x="3158" y="5697"/>
                    <a:pt x="3158" y="5708"/>
                  </a:cubicBezTo>
                  <a:cubicBezTo>
                    <a:pt x="3158" y="5720"/>
                    <a:pt x="3184" y="5747"/>
                    <a:pt x="3194" y="5762"/>
                  </a:cubicBezTo>
                  <a:cubicBezTo>
                    <a:pt x="3206" y="5778"/>
                    <a:pt x="3201" y="5790"/>
                    <a:pt x="3190" y="5807"/>
                  </a:cubicBezTo>
                  <a:cubicBezTo>
                    <a:pt x="3180" y="5825"/>
                    <a:pt x="3239" y="5880"/>
                    <a:pt x="3263" y="5912"/>
                  </a:cubicBezTo>
                  <a:cubicBezTo>
                    <a:pt x="3286" y="5944"/>
                    <a:pt x="3296" y="5983"/>
                    <a:pt x="3292" y="5998"/>
                  </a:cubicBezTo>
                  <a:cubicBezTo>
                    <a:pt x="3287" y="6014"/>
                    <a:pt x="3290" y="6027"/>
                    <a:pt x="3292" y="6052"/>
                  </a:cubicBezTo>
                  <a:cubicBezTo>
                    <a:pt x="3293" y="6077"/>
                    <a:pt x="3312" y="6148"/>
                    <a:pt x="3306" y="6182"/>
                  </a:cubicBezTo>
                  <a:cubicBezTo>
                    <a:pt x="3302" y="6215"/>
                    <a:pt x="3306" y="6321"/>
                    <a:pt x="3306" y="6351"/>
                  </a:cubicBezTo>
                  <a:cubicBezTo>
                    <a:pt x="3306" y="6380"/>
                    <a:pt x="3308" y="6410"/>
                    <a:pt x="3295" y="6431"/>
                  </a:cubicBezTo>
                  <a:cubicBezTo>
                    <a:pt x="3282" y="6451"/>
                    <a:pt x="3247" y="6533"/>
                    <a:pt x="3255" y="6656"/>
                  </a:cubicBezTo>
                  <a:cubicBezTo>
                    <a:pt x="3262" y="6755"/>
                    <a:pt x="3347" y="6793"/>
                    <a:pt x="3454" y="6793"/>
                  </a:cubicBezTo>
                  <a:cubicBezTo>
                    <a:pt x="3482" y="6793"/>
                    <a:pt x="3511" y="6791"/>
                    <a:pt x="3541" y="6786"/>
                  </a:cubicBezTo>
                  <a:cubicBezTo>
                    <a:pt x="3687" y="6761"/>
                    <a:pt x="3860" y="6547"/>
                    <a:pt x="3925" y="6422"/>
                  </a:cubicBezTo>
                  <a:cubicBezTo>
                    <a:pt x="3991" y="6297"/>
                    <a:pt x="3998" y="6152"/>
                    <a:pt x="3991" y="6115"/>
                  </a:cubicBezTo>
                  <a:cubicBezTo>
                    <a:pt x="3985" y="6075"/>
                    <a:pt x="3982" y="5986"/>
                    <a:pt x="3990" y="5935"/>
                  </a:cubicBezTo>
                  <a:cubicBezTo>
                    <a:pt x="3998" y="5884"/>
                    <a:pt x="4041" y="5790"/>
                    <a:pt x="4073" y="5726"/>
                  </a:cubicBezTo>
                  <a:cubicBezTo>
                    <a:pt x="4103" y="5660"/>
                    <a:pt x="4126" y="5522"/>
                    <a:pt x="4115" y="5439"/>
                  </a:cubicBezTo>
                  <a:cubicBezTo>
                    <a:pt x="4102" y="5356"/>
                    <a:pt x="4022" y="5309"/>
                    <a:pt x="3952" y="5281"/>
                  </a:cubicBezTo>
                  <a:cubicBezTo>
                    <a:pt x="3913" y="5265"/>
                    <a:pt x="3854" y="5261"/>
                    <a:pt x="3806" y="5261"/>
                  </a:cubicBezTo>
                  <a:cubicBezTo>
                    <a:pt x="3768" y="5261"/>
                    <a:pt x="3737" y="5263"/>
                    <a:pt x="3729" y="5265"/>
                  </a:cubicBezTo>
                  <a:cubicBezTo>
                    <a:pt x="3727" y="5266"/>
                    <a:pt x="3726" y="5266"/>
                    <a:pt x="3724" y="5266"/>
                  </a:cubicBezTo>
                  <a:cubicBezTo>
                    <a:pt x="3705" y="5266"/>
                    <a:pt x="3684" y="5242"/>
                    <a:pt x="3665" y="5219"/>
                  </a:cubicBezTo>
                  <a:cubicBezTo>
                    <a:pt x="3644" y="5194"/>
                    <a:pt x="3608" y="5174"/>
                    <a:pt x="3574" y="5169"/>
                  </a:cubicBezTo>
                  <a:cubicBezTo>
                    <a:pt x="3574" y="5169"/>
                    <a:pt x="3573" y="5169"/>
                    <a:pt x="3572" y="5169"/>
                  </a:cubicBezTo>
                  <a:cubicBezTo>
                    <a:pt x="3541" y="5169"/>
                    <a:pt x="3525" y="5244"/>
                    <a:pt x="3526" y="5249"/>
                  </a:cubicBezTo>
                  <a:cubicBezTo>
                    <a:pt x="3528" y="5255"/>
                    <a:pt x="3490" y="5252"/>
                    <a:pt x="3461" y="5254"/>
                  </a:cubicBezTo>
                  <a:cubicBezTo>
                    <a:pt x="3460" y="5254"/>
                    <a:pt x="3460" y="5254"/>
                    <a:pt x="3460" y="5254"/>
                  </a:cubicBezTo>
                  <a:cubicBezTo>
                    <a:pt x="3428" y="5254"/>
                    <a:pt x="3289" y="5194"/>
                    <a:pt x="3257" y="5174"/>
                  </a:cubicBezTo>
                  <a:cubicBezTo>
                    <a:pt x="3233" y="5158"/>
                    <a:pt x="3195" y="5156"/>
                    <a:pt x="3174" y="5156"/>
                  </a:cubicBezTo>
                  <a:cubicBezTo>
                    <a:pt x="3168" y="5156"/>
                    <a:pt x="3163" y="5156"/>
                    <a:pt x="3161" y="5156"/>
                  </a:cubicBezTo>
                  <a:cubicBezTo>
                    <a:pt x="3148" y="5156"/>
                    <a:pt x="3056" y="5093"/>
                    <a:pt x="3035" y="5079"/>
                  </a:cubicBezTo>
                  <a:cubicBezTo>
                    <a:pt x="3015" y="5064"/>
                    <a:pt x="2976" y="5074"/>
                    <a:pt x="2957" y="5066"/>
                  </a:cubicBezTo>
                  <a:cubicBezTo>
                    <a:pt x="2936" y="5057"/>
                    <a:pt x="2922" y="5032"/>
                    <a:pt x="2936" y="5024"/>
                  </a:cubicBezTo>
                  <a:cubicBezTo>
                    <a:pt x="2952" y="5016"/>
                    <a:pt x="3126" y="4818"/>
                    <a:pt x="3164" y="4786"/>
                  </a:cubicBezTo>
                  <a:cubicBezTo>
                    <a:pt x="3203" y="4754"/>
                    <a:pt x="3317" y="4630"/>
                    <a:pt x="3338" y="4603"/>
                  </a:cubicBezTo>
                  <a:cubicBezTo>
                    <a:pt x="3362" y="4576"/>
                    <a:pt x="3525" y="4429"/>
                    <a:pt x="3579" y="4383"/>
                  </a:cubicBezTo>
                  <a:cubicBezTo>
                    <a:pt x="3634" y="4336"/>
                    <a:pt x="3762" y="4145"/>
                    <a:pt x="3783" y="4113"/>
                  </a:cubicBezTo>
                  <a:cubicBezTo>
                    <a:pt x="3803" y="4082"/>
                    <a:pt x="3888" y="3997"/>
                    <a:pt x="3928" y="3954"/>
                  </a:cubicBezTo>
                  <a:cubicBezTo>
                    <a:pt x="3968" y="3914"/>
                    <a:pt x="4055" y="3768"/>
                    <a:pt x="4092" y="3667"/>
                  </a:cubicBezTo>
                  <a:cubicBezTo>
                    <a:pt x="4128" y="3565"/>
                    <a:pt x="4154" y="3357"/>
                    <a:pt x="4154" y="3342"/>
                  </a:cubicBezTo>
                  <a:cubicBezTo>
                    <a:pt x="4154" y="3329"/>
                    <a:pt x="4157" y="3316"/>
                    <a:pt x="4191" y="3308"/>
                  </a:cubicBezTo>
                  <a:cubicBezTo>
                    <a:pt x="4226" y="3299"/>
                    <a:pt x="4250" y="3278"/>
                    <a:pt x="4326" y="3217"/>
                  </a:cubicBezTo>
                  <a:cubicBezTo>
                    <a:pt x="4403" y="3156"/>
                    <a:pt x="4395" y="2978"/>
                    <a:pt x="4386" y="2892"/>
                  </a:cubicBezTo>
                  <a:cubicBezTo>
                    <a:pt x="4377" y="2806"/>
                    <a:pt x="4323" y="2651"/>
                    <a:pt x="4316" y="2624"/>
                  </a:cubicBezTo>
                  <a:cubicBezTo>
                    <a:pt x="4310" y="2597"/>
                    <a:pt x="4268" y="2457"/>
                    <a:pt x="4247" y="2365"/>
                  </a:cubicBezTo>
                  <a:cubicBezTo>
                    <a:pt x="4227" y="2273"/>
                    <a:pt x="4110" y="2011"/>
                    <a:pt x="4084" y="1980"/>
                  </a:cubicBezTo>
                  <a:cubicBezTo>
                    <a:pt x="4058" y="1948"/>
                    <a:pt x="4033" y="1852"/>
                    <a:pt x="4030" y="1812"/>
                  </a:cubicBezTo>
                  <a:cubicBezTo>
                    <a:pt x="4027" y="1769"/>
                    <a:pt x="3995" y="1682"/>
                    <a:pt x="3944" y="1551"/>
                  </a:cubicBezTo>
                  <a:cubicBezTo>
                    <a:pt x="3893" y="1421"/>
                    <a:pt x="3829" y="1376"/>
                    <a:pt x="3829" y="1376"/>
                  </a:cubicBezTo>
                  <a:cubicBezTo>
                    <a:pt x="3829" y="1376"/>
                    <a:pt x="3834" y="1363"/>
                    <a:pt x="3819" y="1340"/>
                  </a:cubicBezTo>
                  <a:cubicBezTo>
                    <a:pt x="3805" y="1318"/>
                    <a:pt x="3569" y="1178"/>
                    <a:pt x="3553" y="1178"/>
                  </a:cubicBezTo>
                  <a:cubicBezTo>
                    <a:pt x="3538" y="1178"/>
                    <a:pt x="3515" y="1156"/>
                    <a:pt x="3472" y="1122"/>
                  </a:cubicBezTo>
                  <a:cubicBezTo>
                    <a:pt x="3432" y="1089"/>
                    <a:pt x="3187" y="1003"/>
                    <a:pt x="3165" y="1003"/>
                  </a:cubicBezTo>
                  <a:cubicBezTo>
                    <a:pt x="3142" y="1003"/>
                    <a:pt x="3088" y="984"/>
                    <a:pt x="3069" y="962"/>
                  </a:cubicBezTo>
                  <a:cubicBezTo>
                    <a:pt x="3050" y="939"/>
                    <a:pt x="3006" y="887"/>
                    <a:pt x="3006" y="887"/>
                  </a:cubicBezTo>
                  <a:cubicBezTo>
                    <a:pt x="3006" y="887"/>
                    <a:pt x="3009" y="860"/>
                    <a:pt x="3025" y="854"/>
                  </a:cubicBezTo>
                  <a:cubicBezTo>
                    <a:pt x="3043" y="846"/>
                    <a:pt x="3041" y="815"/>
                    <a:pt x="3041" y="815"/>
                  </a:cubicBezTo>
                  <a:cubicBezTo>
                    <a:pt x="3041" y="815"/>
                    <a:pt x="3051" y="729"/>
                    <a:pt x="3062" y="712"/>
                  </a:cubicBezTo>
                  <a:cubicBezTo>
                    <a:pt x="3070" y="696"/>
                    <a:pt x="3079" y="637"/>
                    <a:pt x="3091" y="616"/>
                  </a:cubicBezTo>
                  <a:cubicBezTo>
                    <a:pt x="3102" y="592"/>
                    <a:pt x="3069" y="570"/>
                    <a:pt x="3069" y="570"/>
                  </a:cubicBezTo>
                  <a:cubicBezTo>
                    <a:pt x="3069" y="570"/>
                    <a:pt x="3066" y="551"/>
                    <a:pt x="3085" y="436"/>
                  </a:cubicBezTo>
                  <a:cubicBezTo>
                    <a:pt x="3104" y="320"/>
                    <a:pt x="2949" y="128"/>
                    <a:pt x="2811" y="45"/>
                  </a:cubicBezTo>
                  <a:cubicBezTo>
                    <a:pt x="2762" y="14"/>
                    <a:pt x="2709" y="1"/>
                    <a:pt x="26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 flipH="1">
              <a:off x="1196669" y="4424999"/>
              <a:ext cx="143554" cy="143551"/>
            </a:xfrm>
            <a:custGeom>
              <a:avLst/>
              <a:gdLst/>
              <a:ahLst/>
              <a:cxnLst/>
              <a:rect l="l" t="t" r="r" b="b"/>
              <a:pathLst>
                <a:path w="1210" h="1210" extrusionOk="0">
                  <a:moveTo>
                    <a:pt x="605" y="1"/>
                  </a:moveTo>
                  <a:cubicBezTo>
                    <a:pt x="272" y="1"/>
                    <a:pt x="1" y="272"/>
                    <a:pt x="1" y="605"/>
                  </a:cubicBezTo>
                  <a:cubicBezTo>
                    <a:pt x="1" y="940"/>
                    <a:pt x="272" y="1210"/>
                    <a:pt x="605" y="1210"/>
                  </a:cubicBezTo>
                  <a:cubicBezTo>
                    <a:pt x="939" y="1210"/>
                    <a:pt x="1210" y="940"/>
                    <a:pt x="1210" y="605"/>
                  </a:cubicBezTo>
                  <a:cubicBezTo>
                    <a:pt x="1210" y="272"/>
                    <a:pt x="93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47"/>
          <p:cNvSpPr txBox="1"/>
          <p:nvPr/>
        </p:nvSpPr>
        <p:spPr>
          <a:xfrm>
            <a:off x="1399439" y="3392505"/>
            <a:ext cx="2149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1. Model = Success!</a:t>
            </a:r>
            <a:endParaRPr sz="20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31" name="Google Shape;631;p47"/>
          <p:cNvSpPr txBox="1"/>
          <p:nvPr/>
        </p:nvSpPr>
        <p:spPr>
          <a:xfrm>
            <a:off x="1498695" y="3656642"/>
            <a:ext cx="21498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Trained model on our fan’s subreddit posts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32" name="Google Shape;632;p47"/>
          <p:cNvSpPr txBox="1"/>
          <p:nvPr/>
        </p:nvSpPr>
        <p:spPr>
          <a:xfrm>
            <a:off x="6314396" y="1556588"/>
            <a:ext cx="2149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3. Optimal Advertisements</a:t>
            </a:r>
            <a:endParaRPr sz="20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33" name="Google Shape;633;p47"/>
          <p:cNvSpPr txBox="1"/>
          <p:nvPr/>
        </p:nvSpPr>
        <p:spPr>
          <a:xfrm>
            <a:off x="6754668" y="1729188"/>
            <a:ext cx="722360" cy="39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$$$!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34" name="Google Shape;634;p47"/>
          <p:cNvSpPr txBox="1"/>
          <p:nvPr/>
        </p:nvSpPr>
        <p:spPr>
          <a:xfrm>
            <a:off x="3895531" y="2878462"/>
            <a:ext cx="2149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2. Determine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fan loyalty</a:t>
            </a:r>
            <a:endParaRPr sz="20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35" name="Google Shape;635;p47"/>
          <p:cNvSpPr txBox="1"/>
          <p:nvPr/>
        </p:nvSpPr>
        <p:spPr>
          <a:xfrm>
            <a:off x="3950325" y="3156062"/>
            <a:ext cx="21498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Use model on users other social media posts (Twitter, Facebook, </a:t>
            </a:r>
            <a:r>
              <a:rPr lang="en-US" sz="1600" dirty="0" err="1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etc</a:t>
            </a:r>
            <a:r>
              <a:rPr lang="en-US" sz="16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36" name="Google Shape;636;p47"/>
          <p:cNvGrpSpPr/>
          <p:nvPr/>
        </p:nvGrpSpPr>
        <p:grpSpPr>
          <a:xfrm>
            <a:off x="3324275" y="1570478"/>
            <a:ext cx="1020106" cy="1732847"/>
            <a:chOff x="3324275" y="1570478"/>
            <a:chExt cx="1020106" cy="1732847"/>
          </a:xfrm>
        </p:grpSpPr>
        <p:sp>
          <p:nvSpPr>
            <p:cNvPr id="637" name="Google Shape;637;p47"/>
            <p:cNvSpPr/>
            <p:nvPr/>
          </p:nvSpPr>
          <p:spPr>
            <a:xfrm>
              <a:off x="3324275" y="1617649"/>
              <a:ext cx="1020106" cy="1685675"/>
            </a:xfrm>
            <a:custGeom>
              <a:avLst/>
              <a:gdLst/>
              <a:ahLst/>
              <a:cxnLst/>
              <a:rect l="l" t="t" r="r" b="b"/>
              <a:pathLst>
                <a:path w="5174" h="8550" extrusionOk="0">
                  <a:moveTo>
                    <a:pt x="446" y="0"/>
                  </a:moveTo>
                  <a:cubicBezTo>
                    <a:pt x="405" y="0"/>
                    <a:pt x="363" y="6"/>
                    <a:pt x="320" y="20"/>
                  </a:cubicBezTo>
                  <a:cubicBezTo>
                    <a:pt x="46" y="103"/>
                    <a:pt x="36" y="387"/>
                    <a:pt x="23" y="397"/>
                  </a:cubicBezTo>
                  <a:cubicBezTo>
                    <a:pt x="8" y="407"/>
                    <a:pt x="20" y="419"/>
                    <a:pt x="17" y="442"/>
                  </a:cubicBezTo>
                  <a:cubicBezTo>
                    <a:pt x="15" y="464"/>
                    <a:pt x="23" y="513"/>
                    <a:pt x="12" y="525"/>
                  </a:cubicBezTo>
                  <a:cubicBezTo>
                    <a:pt x="4" y="537"/>
                    <a:pt x="15" y="569"/>
                    <a:pt x="14" y="588"/>
                  </a:cubicBezTo>
                  <a:cubicBezTo>
                    <a:pt x="14" y="607"/>
                    <a:pt x="1" y="621"/>
                    <a:pt x="5" y="665"/>
                  </a:cubicBezTo>
                  <a:cubicBezTo>
                    <a:pt x="11" y="707"/>
                    <a:pt x="82" y="803"/>
                    <a:pt x="95" y="827"/>
                  </a:cubicBezTo>
                  <a:cubicBezTo>
                    <a:pt x="110" y="851"/>
                    <a:pt x="154" y="959"/>
                    <a:pt x="167" y="998"/>
                  </a:cubicBezTo>
                  <a:cubicBezTo>
                    <a:pt x="181" y="1036"/>
                    <a:pt x="197" y="1081"/>
                    <a:pt x="206" y="1092"/>
                  </a:cubicBezTo>
                  <a:cubicBezTo>
                    <a:pt x="213" y="1103"/>
                    <a:pt x="280" y="1156"/>
                    <a:pt x="299" y="1175"/>
                  </a:cubicBezTo>
                  <a:cubicBezTo>
                    <a:pt x="318" y="1195"/>
                    <a:pt x="387" y="1301"/>
                    <a:pt x="409" y="1332"/>
                  </a:cubicBezTo>
                  <a:cubicBezTo>
                    <a:pt x="429" y="1364"/>
                    <a:pt x="563" y="1507"/>
                    <a:pt x="583" y="1530"/>
                  </a:cubicBezTo>
                  <a:cubicBezTo>
                    <a:pt x="604" y="1553"/>
                    <a:pt x="682" y="1626"/>
                    <a:pt x="693" y="1639"/>
                  </a:cubicBezTo>
                  <a:cubicBezTo>
                    <a:pt x="703" y="1651"/>
                    <a:pt x="768" y="1690"/>
                    <a:pt x="793" y="1736"/>
                  </a:cubicBezTo>
                  <a:cubicBezTo>
                    <a:pt x="816" y="1779"/>
                    <a:pt x="897" y="1865"/>
                    <a:pt x="930" y="1904"/>
                  </a:cubicBezTo>
                  <a:cubicBezTo>
                    <a:pt x="965" y="1944"/>
                    <a:pt x="1012" y="2049"/>
                    <a:pt x="1052" y="2113"/>
                  </a:cubicBezTo>
                  <a:cubicBezTo>
                    <a:pt x="1095" y="2178"/>
                    <a:pt x="1227" y="2304"/>
                    <a:pt x="1253" y="2325"/>
                  </a:cubicBezTo>
                  <a:cubicBezTo>
                    <a:pt x="1280" y="2347"/>
                    <a:pt x="1363" y="2409"/>
                    <a:pt x="1376" y="2429"/>
                  </a:cubicBezTo>
                  <a:cubicBezTo>
                    <a:pt x="1390" y="2451"/>
                    <a:pt x="1405" y="2537"/>
                    <a:pt x="1398" y="2586"/>
                  </a:cubicBezTo>
                  <a:cubicBezTo>
                    <a:pt x="1390" y="2636"/>
                    <a:pt x="1393" y="2730"/>
                    <a:pt x="1402" y="2755"/>
                  </a:cubicBezTo>
                  <a:cubicBezTo>
                    <a:pt x="1411" y="2779"/>
                    <a:pt x="1379" y="2800"/>
                    <a:pt x="1357" y="2834"/>
                  </a:cubicBezTo>
                  <a:cubicBezTo>
                    <a:pt x="1334" y="2866"/>
                    <a:pt x="1366" y="2947"/>
                    <a:pt x="1382" y="2978"/>
                  </a:cubicBezTo>
                  <a:cubicBezTo>
                    <a:pt x="1396" y="3009"/>
                    <a:pt x="1328" y="3201"/>
                    <a:pt x="1326" y="3256"/>
                  </a:cubicBezTo>
                  <a:cubicBezTo>
                    <a:pt x="1325" y="3310"/>
                    <a:pt x="1290" y="3540"/>
                    <a:pt x="1280" y="3622"/>
                  </a:cubicBezTo>
                  <a:cubicBezTo>
                    <a:pt x="1269" y="3702"/>
                    <a:pt x="1319" y="3824"/>
                    <a:pt x="1364" y="3858"/>
                  </a:cubicBezTo>
                  <a:cubicBezTo>
                    <a:pt x="1408" y="3891"/>
                    <a:pt x="1526" y="3945"/>
                    <a:pt x="1516" y="3954"/>
                  </a:cubicBezTo>
                  <a:cubicBezTo>
                    <a:pt x="1515" y="3955"/>
                    <a:pt x="1512" y="3956"/>
                    <a:pt x="1509" y="3956"/>
                  </a:cubicBezTo>
                  <a:cubicBezTo>
                    <a:pt x="1489" y="3956"/>
                    <a:pt x="1429" y="3932"/>
                    <a:pt x="1383" y="3921"/>
                  </a:cubicBezTo>
                  <a:cubicBezTo>
                    <a:pt x="1364" y="3916"/>
                    <a:pt x="1344" y="3915"/>
                    <a:pt x="1325" y="3915"/>
                  </a:cubicBezTo>
                  <a:cubicBezTo>
                    <a:pt x="1288" y="3915"/>
                    <a:pt x="1253" y="3921"/>
                    <a:pt x="1234" y="3934"/>
                  </a:cubicBezTo>
                  <a:cubicBezTo>
                    <a:pt x="1205" y="3953"/>
                    <a:pt x="1207" y="4017"/>
                    <a:pt x="1202" y="4046"/>
                  </a:cubicBezTo>
                  <a:cubicBezTo>
                    <a:pt x="1200" y="4076"/>
                    <a:pt x="1188" y="4145"/>
                    <a:pt x="1178" y="4219"/>
                  </a:cubicBezTo>
                  <a:cubicBezTo>
                    <a:pt x="1167" y="4293"/>
                    <a:pt x="1223" y="4551"/>
                    <a:pt x="1232" y="4614"/>
                  </a:cubicBezTo>
                  <a:cubicBezTo>
                    <a:pt x="1239" y="4677"/>
                    <a:pt x="1307" y="4926"/>
                    <a:pt x="1319" y="4969"/>
                  </a:cubicBezTo>
                  <a:cubicBezTo>
                    <a:pt x="1332" y="5015"/>
                    <a:pt x="1320" y="5125"/>
                    <a:pt x="1310" y="5200"/>
                  </a:cubicBezTo>
                  <a:cubicBezTo>
                    <a:pt x="1301" y="5274"/>
                    <a:pt x="1357" y="5331"/>
                    <a:pt x="1379" y="5342"/>
                  </a:cubicBezTo>
                  <a:cubicBezTo>
                    <a:pt x="1402" y="5354"/>
                    <a:pt x="1412" y="5401"/>
                    <a:pt x="1387" y="5421"/>
                  </a:cubicBezTo>
                  <a:cubicBezTo>
                    <a:pt x="1363" y="5441"/>
                    <a:pt x="1331" y="5495"/>
                    <a:pt x="1326" y="5552"/>
                  </a:cubicBezTo>
                  <a:cubicBezTo>
                    <a:pt x="1323" y="5610"/>
                    <a:pt x="1288" y="5688"/>
                    <a:pt x="1271" y="5740"/>
                  </a:cubicBezTo>
                  <a:cubicBezTo>
                    <a:pt x="1253" y="5792"/>
                    <a:pt x="1281" y="5929"/>
                    <a:pt x="1284" y="5948"/>
                  </a:cubicBezTo>
                  <a:cubicBezTo>
                    <a:pt x="1287" y="5966"/>
                    <a:pt x="1299" y="5979"/>
                    <a:pt x="1246" y="5999"/>
                  </a:cubicBezTo>
                  <a:cubicBezTo>
                    <a:pt x="1194" y="6018"/>
                    <a:pt x="997" y="6103"/>
                    <a:pt x="968" y="6126"/>
                  </a:cubicBezTo>
                  <a:cubicBezTo>
                    <a:pt x="937" y="6151"/>
                    <a:pt x="870" y="6159"/>
                    <a:pt x="870" y="6159"/>
                  </a:cubicBezTo>
                  <a:cubicBezTo>
                    <a:pt x="870" y="6159"/>
                    <a:pt x="870" y="6116"/>
                    <a:pt x="872" y="6100"/>
                  </a:cubicBezTo>
                  <a:cubicBezTo>
                    <a:pt x="875" y="6084"/>
                    <a:pt x="851" y="6011"/>
                    <a:pt x="780" y="5932"/>
                  </a:cubicBezTo>
                  <a:cubicBezTo>
                    <a:pt x="749" y="5899"/>
                    <a:pt x="715" y="5885"/>
                    <a:pt x="680" y="5885"/>
                  </a:cubicBezTo>
                  <a:cubicBezTo>
                    <a:pt x="633" y="5885"/>
                    <a:pt x="583" y="5910"/>
                    <a:pt x="535" y="5942"/>
                  </a:cubicBezTo>
                  <a:cubicBezTo>
                    <a:pt x="451" y="5999"/>
                    <a:pt x="442" y="6162"/>
                    <a:pt x="438" y="6202"/>
                  </a:cubicBezTo>
                  <a:cubicBezTo>
                    <a:pt x="433" y="6243"/>
                    <a:pt x="417" y="6312"/>
                    <a:pt x="387" y="6340"/>
                  </a:cubicBezTo>
                  <a:cubicBezTo>
                    <a:pt x="356" y="6368"/>
                    <a:pt x="312" y="6528"/>
                    <a:pt x="320" y="6637"/>
                  </a:cubicBezTo>
                  <a:cubicBezTo>
                    <a:pt x="327" y="6747"/>
                    <a:pt x="407" y="6894"/>
                    <a:pt x="476" y="6942"/>
                  </a:cubicBezTo>
                  <a:cubicBezTo>
                    <a:pt x="492" y="6953"/>
                    <a:pt x="508" y="6958"/>
                    <a:pt x="524" y="6958"/>
                  </a:cubicBezTo>
                  <a:cubicBezTo>
                    <a:pt x="573" y="6958"/>
                    <a:pt x="616" y="6910"/>
                    <a:pt x="646" y="6881"/>
                  </a:cubicBezTo>
                  <a:cubicBezTo>
                    <a:pt x="687" y="6843"/>
                    <a:pt x="742" y="6623"/>
                    <a:pt x="742" y="6623"/>
                  </a:cubicBezTo>
                  <a:cubicBezTo>
                    <a:pt x="742" y="6623"/>
                    <a:pt x="742" y="6590"/>
                    <a:pt x="774" y="6590"/>
                  </a:cubicBezTo>
                  <a:cubicBezTo>
                    <a:pt x="780" y="6590"/>
                    <a:pt x="787" y="6591"/>
                    <a:pt x="795" y="6594"/>
                  </a:cubicBezTo>
                  <a:cubicBezTo>
                    <a:pt x="816" y="6601"/>
                    <a:pt x="832" y="6604"/>
                    <a:pt x="848" y="6604"/>
                  </a:cubicBezTo>
                  <a:cubicBezTo>
                    <a:pt x="870" y="6604"/>
                    <a:pt x="889" y="6597"/>
                    <a:pt x="913" y="6583"/>
                  </a:cubicBezTo>
                  <a:cubicBezTo>
                    <a:pt x="953" y="6560"/>
                    <a:pt x="948" y="6476"/>
                    <a:pt x="949" y="6454"/>
                  </a:cubicBezTo>
                  <a:cubicBezTo>
                    <a:pt x="951" y="6437"/>
                    <a:pt x="982" y="6427"/>
                    <a:pt x="1023" y="6427"/>
                  </a:cubicBezTo>
                  <a:cubicBezTo>
                    <a:pt x="1039" y="6427"/>
                    <a:pt x="1057" y="6429"/>
                    <a:pt x="1074" y="6432"/>
                  </a:cubicBezTo>
                  <a:cubicBezTo>
                    <a:pt x="1138" y="6444"/>
                    <a:pt x="1297" y="6468"/>
                    <a:pt x="1297" y="6468"/>
                  </a:cubicBezTo>
                  <a:lnTo>
                    <a:pt x="1288" y="6495"/>
                  </a:lnTo>
                  <a:cubicBezTo>
                    <a:pt x="1287" y="6519"/>
                    <a:pt x="1272" y="6615"/>
                    <a:pt x="1271" y="6703"/>
                  </a:cubicBezTo>
                  <a:cubicBezTo>
                    <a:pt x="1269" y="6790"/>
                    <a:pt x="1233" y="6930"/>
                    <a:pt x="1223" y="6978"/>
                  </a:cubicBezTo>
                  <a:cubicBezTo>
                    <a:pt x="1213" y="7028"/>
                    <a:pt x="1131" y="7355"/>
                    <a:pt x="1131" y="7355"/>
                  </a:cubicBezTo>
                  <a:cubicBezTo>
                    <a:pt x="1131" y="7355"/>
                    <a:pt x="1102" y="7367"/>
                    <a:pt x="1082" y="7367"/>
                  </a:cubicBezTo>
                  <a:cubicBezTo>
                    <a:pt x="1063" y="7369"/>
                    <a:pt x="1079" y="7412"/>
                    <a:pt x="1071" y="7434"/>
                  </a:cubicBezTo>
                  <a:cubicBezTo>
                    <a:pt x="1064" y="7455"/>
                    <a:pt x="1001" y="7476"/>
                    <a:pt x="983" y="7476"/>
                  </a:cubicBezTo>
                  <a:cubicBezTo>
                    <a:pt x="982" y="7476"/>
                    <a:pt x="982" y="7476"/>
                    <a:pt x="981" y="7476"/>
                  </a:cubicBezTo>
                  <a:cubicBezTo>
                    <a:pt x="980" y="7476"/>
                    <a:pt x="978" y="7476"/>
                    <a:pt x="977" y="7476"/>
                  </a:cubicBezTo>
                  <a:cubicBezTo>
                    <a:pt x="962" y="7476"/>
                    <a:pt x="945" y="7491"/>
                    <a:pt x="929" y="7505"/>
                  </a:cubicBezTo>
                  <a:cubicBezTo>
                    <a:pt x="910" y="7521"/>
                    <a:pt x="894" y="7539"/>
                    <a:pt x="834" y="7552"/>
                  </a:cubicBezTo>
                  <a:cubicBezTo>
                    <a:pt x="776" y="7564"/>
                    <a:pt x="725" y="7674"/>
                    <a:pt x="720" y="7706"/>
                  </a:cubicBezTo>
                  <a:cubicBezTo>
                    <a:pt x="717" y="7739"/>
                    <a:pt x="806" y="7909"/>
                    <a:pt x="830" y="7934"/>
                  </a:cubicBezTo>
                  <a:cubicBezTo>
                    <a:pt x="853" y="7957"/>
                    <a:pt x="910" y="8028"/>
                    <a:pt x="913" y="8063"/>
                  </a:cubicBezTo>
                  <a:cubicBezTo>
                    <a:pt x="915" y="8097"/>
                    <a:pt x="950" y="8229"/>
                    <a:pt x="1000" y="8321"/>
                  </a:cubicBezTo>
                  <a:cubicBezTo>
                    <a:pt x="1049" y="8412"/>
                    <a:pt x="1130" y="8477"/>
                    <a:pt x="1175" y="8522"/>
                  </a:cubicBezTo>
                  <a:cubicBezTo>
                    <a:pt x="1194" y="8542"/>
                    <a:pt x="1218" y="8549"/>
                    <a:pt x="1240" y="8549"/>
                  </a:cubicBezTo>
                  <a:cubicBezTo>
                    <a:pt x="1270" y="8549"/>
                    <a:pt x="1298" y="8535"/>
                    <a:pt x="1309" y="8518"/>
                  </a:cubicBezTo>
                  <a:cubicBezTo>
                    <a:pt x="1329" y="8486"/>
                    <a:pt x="1352" y="8331"/>
                    <a:pt x="1336" y="8264"/>
                  </a:cubicBezTo>
                  <a:cubicBezTo>
                    <a:pt x="1322" y="8196"/>
                    <a:pt x="1310" y="8050"/>
                    <a:pt x="1313" y="8021"/>
                  </a:cubicBezTo>
                  <a:cubicBezTo>
                    <a:pt x="1316" y="7993"/>
                    <a:pt x="1354" y="7935"/>
                    <a:pt x="1357" y="7902"/>
                  </a:cubicBezTo>
                  <a:cubicBezTo>
                    <a:pt x="1361" y="7868"/>
                    <a:pt x="1348" y="7817"/>
                    <a:pt x="1347" y="7794"/>
                  </a:cubicBezTo>
                  <a:cubicBezTo>
                    <a:pt x="1344" y="7772"/>
                    <a:pt x="1354" y="7693"/>
                    <a:pt x="1374" y="7658"/>
                  </a:cubicBezTo>
                  <a:cubicBezTo>
                    <a:pt x="1393" y="7623"/>
                    <a:pt x="1371" y="7591"/>
                    <a:pt x="1366" y="7561"/>
                  </a:cubicBezTo>
                  <a:cubicBezTo>
                    <a:pt x="1358" y="7532"/>
                    <a:pt x="1322" y="7542"/>
                    <a:pt x="1323" y="7520"/>
                  </a:cubicBezTo>
                  <a:cubicBezTo>
                    <a:pt x="1323" y="7497"/>
                    <a:pt x="1367" y="7396"/>
                    <a:pt x="1401" y="7329"/>
                  </a:cubicBezTo>
                  <a:cubicBezTo>
                    <a:pt x="1433" y="7264"/>
                    <a:pt x="1562" y="6994"/>
                    <a:pt x="1599" y="6926"/>
                  </a:cubicBezTo>
                  <a:cubicBezTo>
                    <a:pt x="1635" y="6858"/>
                    <a:pt x="1724" y="6634"/>
                    <a:pt x="1733" y="6634"/>
                  </a:cubicBezTo>
                  <a:cubicBezTo>
                    <a:pt x="1733" y="6634"/>
                    <a:pt x="1733" y="6634"/>
                    <a:pt x="1733" y="6634"/>
                  </a:cubicBezTo>
                  <a:cubicBezTo>
                    <a:pt x="1734" y="6635"/>
                    <a:pt x="1734" y="6635"/>
                    <a:pt x="1735" y="6635"/>
                  </a:cubicBezTo>
                  <a:cubicBezTo>
                    <a:pt x="1742" y="6635"/>
                    <a:pt x="1748" y="6626"/>
                    <a:pt x="1750" y="6608"/>
                  </a:cubicBezTo>
                  <a:cubicBezTo>
                    <a:pt x="1752" y="6589"/>
                    <a:pt x="1768" y="6487"/>
                    <a:pt x="1768" y="6487"/>
                  </a:cubicBezTo>
                  <a:cubicBezTo>
                    <a:pt x="1768" y="6487"/>
                    <a:pt x="1836" y="6487"/>
                    <a:pt x="1938" y="6435"/>
                  </a:cubicBezTo>
                  <a:cubicBezTo>
                    <a:pt x="2040" y="6381"/>
                    <a:pt x="2123" y="6244"/>
                    <a:pt x="2127" y="6174"/>
                  </a:cubicBezTo>
                  <a:cubicBezTo>
                    <a:pt x="2132" y="6106"/>
                    <a:pt x="2116" y="5854"/>
                    <a:pt x="2122" y="5819"/>
                  </a:cubicBezTo>
                  <a:cubicBezTo>
                    <a:pt x="2127" y="5784"/>
                    <a:pt x="2174" y="5725"/>
                    <a:pt x="2192" y="5692"/>
                  </a:cubicBezTo>
                  <a:cubicBezTo>
                    <a:pt x="2210" y="5658"/>
                    <a:pt x="2226" y="5610"/>
                    <a:pt x="2315" y="5572"/>
                  </a:cubicBezTo>
                  <a:cubicBezTo>
                    <a:pt x="2403" y="5536"/>
                    <a:pt x="2550" y="5382"/>
                    <a:pt x="2586" y="5329"/>
                  </a:cubicBezTo>
                  <a:cubicBezTo>
                    <a:pt x="2623" y="5277"/>
                    <a:pt x="2656" y="5166"/>
                    <a:pt x="2631" y="5114"/>
                  </a:cubicBezTo>
                  <a:cubicBezTo>
                    <a:pt x="2607" y="5061"/>
                    <a:pt x="2607" y="4866"/>
                    <a:pt x="2621" y="4805"/>
                  </a:cubicBezTo>
                  <a:cubicBezTo>
                    <a:pt x="2636" y="4744"/>
                    <a:pt x="2647" y="4698"/>
                    <a:pt x="2674" y="4661"/>
                  </a:cubicBezTo>
                  <a:cubicBezTo>
                    <a:pt x="2701" y="4624"/>
                    <a:pt x="2677" y="4470"/>
                    <a:pt x="2666" y="4432"/>
                  </a:cubicBezTo>
                  <a:cubicBezTo>
                    <a:pt x="2656" y="4393"/>
                    <a:pt x="2595" y="4261"/>
                    <a:pt x="2613" y="4245"/>
                  </a:cubicBezTo>
                  <a:cubicBezTo>
                    <a:pt x="2631" y="4228"/>
                    <a:pt x="2614" y="4191"/>
                    <a:pt x="2630" y="4174"/>
                  </a:cubicBezTo>
                  <a:cubicBezTo>
                    <a:pt x="2647" y="4157"/>
                    <a:pt x="2671" y="4157"/>
                    <a:pt x="2685" y="4126"/>
                  </a:cubicBezTo>
                  <a:cubicBezTo>
                    <a:pt x="2700" y="4094"/>
                    <a:pt x="2806" y="4008"/>
                    <a:pt x="2850" y="3995"/>
                  </a:cubicBezTo>
                  <a:cubicBezTo>
                    <a:pt x="2894" y="3982"/>
                    <a:pt x="2962" y="3926"/>
                    <a:pt x="2991" y="3883"/>
                  </a:cubicBezTo>
                  <a:cubicBezTo>
                    <a:pt x="3020" y="3839"/>
                    <a:pt x="3048" y="3667"/>
                    <a:pt x="3073" y="3610"/>
                  </a:cubicBezTo>
                  <a:cubicBezTo>
                    <a:pt x="3096" y="3552"/>
                    <a:pt x="3082" y="3291"/>
                    <a:pt x="3082" y="3253"/>
                  </a:cubicBezTo>
                  <a:cubicBezTo>
                    <a:pt x="3083" y="3214"/>
                    <a:pt x="3169" y="3112"/>
                    <a:pt x="3192" y="3087"/>
                  </a:cubicBezTo>
                  <a:cubicBezTo>
                    <a:pt x="3214" y="3064"/>
                    <a:pt x="3125" y="2949"/>
                    <a:pt x="3127" y="2949"/>
                  </a:cubicBezTo>
                  <a:lnTo>
                    <a:pt x="3127" y="2949"/>
                  </a:lnTo>
                  <a:cubicBezTo>
                    <a:pt x="3127" y="2949"/>
                    <a:pt x="3128" y="2950"/>
                    <a:pt x="3128" y="2950"/>
                  </a:cubicBezTo>
                  <a:cubicBezTo>
                    <a:pt x="3141" y="2962"/>
                    <a:pt x="3299" y="3076"/>
                    <a:pt x="3304" y="3080"/>
                  </a:cubicBezTo>
                  <a:cubicBezTo>
                    <a:pt x="3310" y="3086"/>
                    <a:pt x="3312" y="3116"/>
                    <a:pt x="3312" y="3134"/>
                  </a:cubicBezTo>
                  <a:cubicBezTo>
                    <a:pt x="3310" y="3151"/>
                    <a:pt x="3319" y="3162"/>
                    <a:pt x="3335" y="3167"/>
                  </a:cubicBezTo>
                  <a:cubicBezTo>
                    <a:pt x="3351" y="3175"/>
                    <a:pt x="3395" y="3199"/>
                    <a:pt x="3408" y="3216"/>
                  </a:cubicBezTo>
                  <a:cubicBezTo>
                    <a:pt x="3420" y="3232"/>
                    <a:pt x="3431" y="3277"/>
                    <a:pt x="3479" y="3290"/>
                  </a:cubicBezTo>
                  <a:cubicBezTo>
                    <a:pt x="3529" y="3303"/>
                    <a:pt x="3558" y="3336"/>
                    <a:pt x="3575" y="3357"/>
                  </a:cubicBezTo>
                  <a:cubicBezTo>
                    <a:pt x="3585" y="3368"/>
                    <a:pt x="3590" y="3372"/>
                    <a:pt x="3595" y="3372"/>
                  </a:cubicBezTo>
                  <a:cubicBezTo>
                    <a:pt x="3598" y="3372"/>
                    <a:pt x="3602" y="3370"/>
                    <a:pt x="3609" y="3366"/>
                  </a:cubicBezTo>
                  <a:cubicBezTo>
                    <a:pt x="3619" y="3358"/>
                    <a:pt x="3628" y="3352"/>
                    <a:pt x="3638" y="3352"/>
                  </a:cubicBezTo>
                  <a:cubicBezTo>
                    <a:pt x="3644" y="3352"/>
                    <a:pt x="3649" y="3354"/>
                    <a:pt x="3656" y="3358"/>
                  </a:cubicBezTo>
                  <a:cubicBezTo>
                    <a:pt x="3674" y="3371"/>
                    <a:pt x="3772" y="3500"/>
                    <a:pt x="3801" y="3532"/>
                  </a:cubicBezTo>
                  <a:cubicBezTo>
                    <a:pt x="3832" y="3564"/>
                    <a:pt x="3986" y="3680"/>
                    <a:pt x="4028" y="3711"/>
                  </a:cubicBezTo>
                  <a:cubicBezTo>
                    <a:pt x="4071" y="3741"/>
                    <a:pt x="4202" y="3798"/>
                    <a:pt x="4234" y="3816"/>
                  </a:cubicBezTo>
                  <a:cubicBezTo>
                    <a:pt x="4266" y="3832"/>
                    <a:pt x="4358" y="3897"/>
                    <a:pt x="4390" y="3922"/>
                  </a:cubicBezTo>
                  <a:cubicBezTo>
                    <a:pt x="4420" y="3948"/>
                    <a:pt x="4591" y="4090"/>
                    <a:pt x="4604" y="4098"/>
                  </a:cubicBezTo>
                  <a:cubicBezTo>
                    <a:pt x="4617" y="4106"/>
                    <a:pt x="4618" y="4132"/>
                    <a:pt x="4613" y="4149"/>
                  </a:cubicBezTo>
                  <a:cubicBezTo>
                    <a:pt x="4608" y="4165"/>
                    <a:pt x="4608" y="4241"/>
                    <a:pt x="4614" y="4272"/>
                  </a:cubicBezTo>
                  <a:cubicBezTo>
                    <a:pt x="4620" y="4301"/>
                    <a:pt x="4684" y="4382"/>
                    <a:pt x="4697" y="4395"/>
                  </a:cubicBezTo>
                  <a:cubicBezTo>
                    <a:pt x="4710" y="4407"/>
                    <a:pt x="4728" y="4451"/>
                    <a:pt x="4731" y="4486"/>
                  </a:cubicBezTo>
                  <a:cubicBezTo>
                    <a:pt x="4733" y="4519"/>
                    <a:pt x="4736" y="4524"/>
                    <a:pt x="4751" y="4528"/>
                  </a:cubicBezTo>
                  <a:cubicBezTo>
                    <a:pt x="4755" y="4529"/>
                    <a:pt x="4761" y="4530"/>
                    <a:pt x="4767" y="4530"/>
                  </a:cubicBezTo>
                  <a:cubicBezTo>
                    <a:pt x="4782" y="4530"/>
                    <a:pt x="4798" y="4525"/>
                    <a:pt x="4803" y="4506"/>
                  </a:cubicBezTo>
                  <a:cubicBezTo>
                    <a:pt x="4809" y="4480"/>
                    <a:pt x="4793" y="4439"/>
                    <a:pt x="4786" y="4413"/>
                  </a:cubicBezTo>
                  <a:cubicBezTo>
                    <a:pt x="4777" y="4385"/>
                    <a:pt x="4787" y="4379"/>
                    <a:pt x="4808" y="4376"/>
                  </a:cubicBezTo>
                  <a:cubicBezTo>
                    <a:pt x="4809" y="4376"/>
                    <a:pt x="4811" y="4376"/>
                    <a:pt x="4813" y="4376"/>
                  </a:cubicBezTo>
                  <a:cubicBezTo>
                    <a:pt x="4832" y="4376"/>
                    <a:pt x="4859" y="4389"/>
                    <a:pt x="4873" y="4398"/>
                  </a:cubicBezTo>
                  <a:cubicBezTo>
                    <a:pt x="4891" y="4409"/>
                    <a:pt x="4911" y="4430"/>
                    <a:pt x="4940" y="4471"/>
                  </a:cubicBezTo>
                  <a:cubicBezTo>
                    <a:pt x="4969" y="4512"/>
                    <a:pt x="4999" y="4535"/>
                    <a:pt x="5010" y="4550"/>
                  </a:cubicBezTo>
                  <a:cubicBezTo>
                    <a:pt x="5022" y="4564"/>
                    <a:pt x="5069" y="4591"/>
                    <a:pt x="5087" y="4592"/>
                  </a:cubicBezTo>
                  <a:cubicBezTo>
                    <a:pt x="5089" y="4592"/>
                    <a:pt x="5090" y="4592"/>
                    <a:pt x="5092" y="4592"/>
                  </a:cubicBezTo>
                  <a:cubicBezTo>
                    <a:pt x="5108" y="4592"/>
                    <a:pt x="5110" y="4576"/>
                    <a:pt x="5103" y="4570"/>
                  </a:cubicBezTo>
                  <a:cubicBezTo>
                    <a:pt x="5097" y="4565"/>
                    <a:pt x="5095" y="4552"/>
                    <a:pt x="5102" y="4552"/>
                  </a:cubicBezTo>
                  <a:cubicBezTo>
                    <a:pt x="5103" y="4552"/>
                    <a:pt x="5104" y="4553"/>
                    <a:pt x="5106" y="4554"/>
                  </a:cubicBezTo>
                  <a:cubicBezTo>
                    <a:pt x="5111" y="4557"/>
                    <a:pt x="5120" y="4558"/>
                    <a:pt x="5131" y="4558"/>
                  </a:cubicBezTo>
                  <a:cubicBezTo>
                    <a:pt x="5150" y="4558"/>
                    <a:pt x="5173" y="4552"/>
                    <a:pt x="5173" y="4535"/>
                  </a:cubicBezTo>
                  <a:cubicBezTo>
                    <a:pt x="5173" y="4509"/>
                    <a:pt x="5118" y="4493"/>
                    <a:pt x="5092" y="4458"/>
                  </a:cubicBezTo>
                  <a:cubicBezTo>
                    <a:pt x="5064" y="4425"/>
                    <a:pt x="4993" y="4382"/>
                    <a:pt x="4965" y="4321"/>
                  </a:cubicBezTo>
                  <a:cubicBezTo>
                    <a:pt x="4936" y="4260"/>
                    <a:pt x="4885" y="4180"/>
                    <a:pt x="4830" y="4098"/>
                  </a:cubicBezTo>
                  <a:cubicBezTo>
                    <a:pt x="4774" y="4017"/>
                    <a:pt x="4687" y="3913"/>
                    <a:pt x="4632" y="3861"/>
                  </a:cubicBezTo>
                  <a:cubicBezTo>
                    <a:pt x="4576" y="3807"/>
                    <a:pt x="4470" y="3685"/>
                    <a:pt x="4414" y="3619"/>
                  </a:cubicBezTo>
                  <a:cubicBezTo>
                    <a:pt x="4359" y="3553"/>
                    <a:pt x="4192" y="3354"/>
                    <a:pt x="4141" y="3290"/>
                  </a:cubicBezTo>
                  <a:cubicBezTo>
                    <a:pt x="4090" y="3224"/>
                    <a:pt x="3875" y="3096"/>
                    <a:pt x="3867" y="3095"/>
                  </a:cubicBezTo>
                  <a:cubicBezTo>
                    <a:pt x="3858" y="3095"/>
                    <a:pt x="3840" y="3083"/>
                    <a:pt x="3844" y="3083"/>
                  </a:cubicBezTo>
                  <a:lnTo>
                    <a:pt x="3844" y="3083"/>
                  </a:lnTo>
                  <a:cubicBezTo>
                    <a:pt x="3844" y="3083"/>
                    <a:pt x="3845" y="3083"/>
                    <a:pt x="3845" y="3083"/>
                  </a:cubicBezTo>
                  <a:cubicBezTo>
                    <a:pt x="3845" y="3083"/>
                    <a:pt x="3845" y="3083"/>
                    <a:pt x="3846" y="3083"/>
                  </a:cubicBezTo>
                  <a:cubicBezTo>
                    <a:pt x="3853" y="3083"/>
                    <a:pt x="3838" y="3063"/>
                    <a:pt x="3838" y="3044"/>
                  </a:cubicBezTo>
                  <a:cubicBezTo>
                    <a:pt x="3836" y="3022"/>
                    <a:pt x="3648" y="2873"/>
                    <a:pt x="3626" y="2859"/>
                  </a:cubicBezTo>
                  <a:cubicBezTo>
                    <a:pt x="3621" y="2855"/>
                    <a:pt x="3616" y="2854"/>
                    <a:pt x="3611" y="2854"/>
                  </a:cubicBezTo>
                  <a:cubicBezTo>
                    <a:pt x="3602" y="2854"/>
                    <a:pt x="3594" y="2857"/>
                    <a:pt x="3587" y="2857"/>
                  </a:cubicBezTo>
                  <a:cubicBezTo>
                    <a:pt x="3583" y="2857"/>
                    <a:pt x="3578" y="2856"/>
                    <a:pt x="3574" y="2853"/>
                  </a:cubicBezTo>
                  <a:cubicBezTo>
                    <a:pt x="3558" y="2840"/>
                    <a:pt x="3447" y="2725"/>
                    <a:pt x="3427" y="2710"/>
                  </a:cubicBezTo>
                  <a:cubicBezTo>
                    <a:pt x="3406" y="2694"/>
                    <a:pt x="3389" y="2675"/>
                    <a:pt x="3342" y="2576"/>
                  </a:cubicBezTo>
                  <a:cubicBezTo>
                    <a:pt x="3297" y="2478"/>
                    <a:pt x="3159" y="2360"/>
                    <a:pt x="3092" y="2304"/>
                  </a:cubicBezTo>
                  <a:cubicBezTo>
                    <a:pt x="3045" y="2264"/>
                    <a:pt x="2996" y="2256"/>
                    <a:pt x="2965" y="2256"/>
                  </a:cubicBezTo>
                  <a:cubicBezTo>
                    <a:pt x="2952" y="2256"/>
                    <a:pt x="2942" y="2257"/>
                    <a:pt x="2937" y="2258"/>
                  </a:cubicBezTo>
                  <a:cubicBezTo>
                    <a:pt x="2935" y="2259"/>
                    <a:pt x="2933" y="2259"/>
                    <a:pt x="2931" y="2259"/>
                  </a:cubicBezTo>
                  <a:cubicBezTo>
                    <a:pt x="2919" y="2259"/>
                    <a:pt x="2913" y="2248"/>
                    <a:pt x="2908" y="2231"/>
                  </a:cubicBezTo>
                  <a:cubicBezTo>
                    <a:pt x="2905" y="2220"/>
                    <a:pt x="2896" y="2217"/>
                    <a:pt x="2885" y="2217"/>
                  </a:cubicBezTo>
                  <a:cubicBezTo>
                    <a:pt x="2875" y="2217"/>
                    <a:pt x="2864" y="2220"/>
                    <a:pt x="2854" y="2224"/>
                  </a:cubicBezTo>
                  <a:cubicBezTo>
                    <a:pt x="2852" y="2224"/>
                    <a:pt x="2850" y="2225"/>
                    <a:pt x="2847" y="2225"/>
                  </a:cubicBezTo>
                  <a:cubicBezTo>
                    <a:pt x="2821" y="2225"/>
                    <a:pt x="2755" y="2197"/>
                    <a:pt x="2736" y="2191"/>
                  </a:cubicBezTo>
                  <a:cubicBezTo>
                    <a:pt x="2716" y="2186"/>
                    <a:pt x="2691" y="2151"/>
                    <a:pt x="2647" y="2136"/>
                  </a:cubicBezTo>
                  <a:cubicBezTo>
                    <a:pt x="2604" y="2122"/>
                    <a:pt x="2548" y="2120"/>
                    <a:pt x="2548" y="2120"/>
                  </a:cubicBezTo>
                  <a:cubicBezTo>
                    <a:pt x="2548" y="2120"/>
                    <a:pt x="2548" y="2098"/>
                    <a:pt x="2553" y="2091"/>
                  </a:cubicBezTo>
                  <a:cubicBezTo>
                    <a:pt x="2554" y="2084"/>
                    <a:pt x="2578" y="2078"/>
                    <a:pt x="2592" y="2075"/>
                  </a:cubicBezTo>
                  <a:cubicBezTo>
                    <a:pt x="2608" y="2071"/>
                    <a:pt x="2602" y="2037"/>
                    <a:pt x="2605" y="2022"/>
                  </a:cubicBezTo>
                  <a:cubicBezTo>
                    <a:pt x="2608" y="2008"/>
                    <a:pt x="2621" y="1979"/>
                    <a:pt x="2631" y="1967"/>
                  </a:cubicBezTo>
                  <a:cubicBezTo>
                    <a:pt x="2643" y="1955"/>
                    <a:pt x="2595" y="1915"/>
                    <a:pt x="2595" y="1915"/>
                  </a:cubicBezTo>
                  <a:cubicBezTo>
                    <a:pt x="2595" y="1915"/>
                    <a:pt x="2611" y="1865"/>
                    <a:pt x="2626" y="1752"/>
                  </a:cubicBezTo>
                  <a:cubicBezTo>
                    <a:pt x="2642" y="1639"/>
                    <a:pt x="2570" y="1558"/>
                    <a:pt x="2521" y="1495"/>
                  </a:cubicBezTo>
                  <a:cubicBezTo>
                    <a:pt x="2493" y="1461"/>
                    <a:pt x="2433" y="1438"/>
                    <a:pt x="2364" y="1438"/>
                  </a:cubicBezTo>
                  <a:cubicBezTo>
                    <a:pt x="2309" y="1438"/>
                    <a:pt x="2249" y="1453"/>
                    <a:pt x="2196" y="1491"/>
                  </a:cubicBezTo>
                  <a:cubicBezTo>
                    <a:pt x="2076" y="1574"/>
                    <a:pt x="2050" y="1699"/>
                    <a:pt x="2047" y="1718"/>
                  </a:cubicBezTo>
                  <a:cubicBezTo>
                    <a:pt x="2046" y="1733"/>
                    <a:pt x="2042" y="1745"/>
                    <a:pt x="2028" y="1745"/>
                  </a:cubicBezTo>
                  <a:cubicBezTo>
                    <a:pt x="2024" y="1745"/>
                    <a:pt x="2020" y="1744"/>
                    <a:pt x="2015" y="1743"/>
                  </a:cubicBezTo>
                  <a:cubicBezTo>
                    <a:pt x="2012" y="1742"/>
                    <a:pt x="2010" y="1742"/>
                    <a:pt x="2007" y="1742"/>
                  </a:cubicBezTo>
                  <a:cubicBezTo>
                    <a:pt x="1988" y="1742"/>
                    <a:pt x="1983" y="1766"/>
                    <a:pt x="1980" y="1795"/>
                  </a:cubicBezTo>
                  <a:cubicBezTo>
                    <a:pt x="1976" y="1829"/>
                    <a:pt x="1953" y="1856"/>
                    <a:pt x="1950" y="1884"/>
                  </a:cubicBezTo>
                  <a:cubicBezTo>
                    <a:pt x="1947" y="1901"/>
                    <a:pt x="1966" y="1904"/>
                    <a:pt x="1985" y="1904"/>
                  </a:cubicBezTo>
                  <a:cubicBezTo>
                    <a:pt x="1995" y="1904"/>
                    <a:pt x="2006" y="1903"/>
                    <a:pt x="2012" y="1903"/>
                  </a:cubicBezTo>
                  <a:cubicBezTo>
                    <a:pt x="2014" y="1903"/>
                    <a:pt x="2016" y="1903"/>
                    <a:pt x="2017" y="1903"/>
                  </a:cubicBezTo>
                  <a:cubicBezTo>
                    <a:pt x="2024" y="1906"/>
                    <a:pt x="2025" y="1915"/>
                    <a:pt x="2017" y="1958"/>
                  </a:cubicBezTo>
                  <a:cubicBezTo>
                    <a:pt x="2009" y="2001"/>
                    <a:pt x="2012" y="2107"/>
                    <a:pt x="2014" y="2133"/>
                  </a:cubicBezTo>
                  <a:cubicBezTo>
                    <a:pt x="2015" y="2158"/>
                    <a:pt x="2014" y="2171"/>
                    <a:pt x="1999" y="2171"/>
                  </a:cubicBezTo>
                  <a:cubicBezTo>
                    <a:pt x="1998" y="2171"/>
                    <a:pt x="1997" y="2171"/>
                    <a:pt x="1996" y="2171"/>
                  </a:cubicBezTo>
                  <a:cubicBezTo>
                    <a:pt x="1993" y="2171"/>
                    <a:pt x="1988" y="2171"/>
                    <a:pt x="1984" y="2171"/>
                  </a:cubicBezTo>
                  <a:cubicBezTo>
                    <a:pt x="1966" y="2171"/>
                    <a:pt x="1944" y="2169"/>
                    <a:pt x="1929" y="2152"/>
                  </a:cubicBezTo>
                  <a:cubicBezTo>
                    <a:pt x="1912" y="2129"/>
                    <a:pt x="1881" y="2122"/>
                    <a:pt x="1875" y="2122"/>
                  </a:cubicBezTo>
                  <a:cubicBezTo>
                    <a:pt x="1868" y="2120"/>
                    <a:pt x="1861" y="2120"/>
                    <a:pt x="1820" y="2072"/>
                  </a:cubicBezTo>
                  <a:cubicBezTo>
                    <a:pt x="1781" y="2024"/>
                    <a:pt x="1644" y="1999"/>
                    <a:pt x="1594" y="1990"/>
                  </a:cubicBezTo>
                  <a:cubicBezTo>
                    <a:pt x="1545" y="1982"/>
                    <a:pt x="1478" y="1966"/>
                    <a:pt x="1454" y="1913"/>
                  </a:cubicBezTo>
                  <a:cubicBezTo>
                    <a:pt x="1431" y="1861"/>
                    <a:pt x="1354" y="1782"/>
                    <a:pt x="1277" y="1692"/>
                  </a:cubicBezTo>
                  <a:cubicBezTo>
                    <a:pt x="1200" y="1601"/>
                    <a:pt x="1031" y="1507"/>
                    <a:pt x="987" y="1473"/>
                  </a:cubicBezTo>
                  <a:cubicBezTo>
                    <a:pt x="942" y="1438"/>
                    <a:pt x="894" y="1406"/>
                    <a:pt x="854" y="1357"/>
                  </a:cubicBezTo>
                  <a:cubicBezTo>
                    <a:pt x="813" y="1307"/>
                    <a:pt x="696" y="1226"/>
                    <a:pt x="653" y="1201"/>
                  </a:cubicBezTo>
                  <a:cubicBezTo>
                    <a:pt x="611" y="1178"/>
                    <a:pt x="559" y="1124"/>
                    <a:pt x="512" y="1083"/>
                  </a:cubicBezTo>
                  <a:cubicBezTo>
                    <a:pt x="464" y="1042"/>
                    <a:pt x="393" y="965"/>
                    <a:pt x="393" y="943"/>
                  </a:cubicBezTo>
                  <a:cubicBezTo>
                    <a:pt x="394" y="923"/>
                    <a:pt x="409" y="911"/>
                    <a:pt x="425" y="892"/>
                  </a:cubicBezTo>
                  <a:cubicBezTo>
                    <a:pt x="439" y="873"/>
                    <a:pt x="455" y="857"/>
                    <a:pt x="455" y="857"/>
                  </a:cubicBezTo>
                  <a:cubicBezTo>
                    <a:pt x="455" y="857"/>
                    <a:pt x="553" y="847"/>
                    <a:pt x="674" y="787"/>
                  </a:cubicBezTo>
                  <a:cubicBezTo>
                    <a:pt x="795" y="727"/>
                    <a:pt x="883" y="559"/>
                    <a:pt x="863" y="349"/>
                  </a:cubicBezTo>
                  <a:cubicBezTo>
                    <a:pt x="845" y="172"/>
                    <a:pt x="666" y="0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 flipH="1">
              <a:off x="3324280" y="1570478"/>
              <a:ext cx="222640" cy="222634"/>
            </a:xfrm>
            <a:custGeom>
              <a:avLst/>
              <a:gdLst/>
              <a:ahLst/>
              <a:cxnLst/>
              <a:rect l="l" t="t" r="r" b="b"/>
              <a:pathLst>
                <a:path w="1210" h="1210" extrusionOk="0">
                  <a:moveTo>
                    <a:pt x="605" y="1"/>
                  </a:moveTo>
                  <a:cubicBezTo>
                    <a:pt x="272" y="1"/>
                    <a:pt x="1" y="272"/>
                    <a:pt x="1" y="605"/>
                  </a:cubicBezTo>
                  <a:cubicBezTo>
                    <a:pt x="1" y="940"/>
                    <a:pt x="272" y="1210"/>
                    <a:pt x="605" y="1210"/>
                  </a:cubicBezTo>
                  <a:cubicBezTo>
                    <a:pt x="939" y="1210"/>
                    <a:pt x="1210" y="940"/>
                    <a:pt x="1210" y="605"/>
                  </a:cubicBezTo>
                  <a:cubicBezTo>
                    <a:pt x="1210" y="272"/>
                    <a:pt x="93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47"/>
          <p:cNvGrpSpPr/>
          <p:nvPr/>
        </p:nvGrpSpPr>
        <p:grpSpPr>
          <a:xfrm>
            <a:off x="5391601" y="1160324"/>
            <a:ext cx="931881" cy="1748809"/>
            <a:chOff x="5391601" y="1160325"/>
            <a:chExt cx="846745" cy="1624654"/>
          </a:xfrm>
        </p:grpSpPr>
        <p:sp>
          <p:nvSpPr>
            <p:cNvPr id="640" name="Google Shape;640;p47"/>
            <p:cNvSpPr/>
            <p:nvPr/>
          </p:nvSpPr>
          <p:spPr>
            <a:xfrm>
              <a:off x="5391601" y="1160325"/>
              <a:ext cx="846745" cy="1624654"/>
            </a:xfrm>
            <a:custGeom>
              <a:avLst/>
              <a:gdLst/>
              <a:ahLst/>
              <a:cxnLst/>
              <a:rect l="l" t="t" r="r" b="b"/>
              <a:pathLst>
                <a:path w="4602" h="8830" extrusionOk="0">
                  <a:moveTo>
                    <a:pt x="3215" y="1"/>
                  </a:moveTo>
                  <a:cubicBezTo>
                    <a:pt x="2956" y="1"/>
                    <a:pt x="2732" y="189"/>
                    <a:pt x="2693" y="448"/>
                  </a:cubicBezTo>
                  <a:cubicBezTo>
                    <a:pt x="2681" y="448"/>
                    <a:pt x="2665" y="454"/>
                    <a:pt x="2632" y="498"/>
                  </a:cubicBezTo>
                  <a:cubicBezTo>
                    <a:pt x="2592" y="549"/>
                    <a:pt x="2639" y="671"/>
                    <a:pt x="2636" y="700"/>
                  </a:cubicBezTo>
                  <a:cubicBezTo>
                    <a:pt x="2633" y="729"/>
                    <a:pt x="2626" y="799"/>
                    <a:pt x="2659" y="909"/>
                  </a:cubicBezTo>
                  <a:cubicBezTo>
                    <a:pt x="2694" y="1016"/>
                    <a:pt x="2687" y="1075"/>
                    <a:pt x="2684" y="1113"/>
                  </a:cubicBezTo>
                  <a:cubicBezTo>
                    <a:pt x="2680" y="1152"/>
                    <a:pt x="2656" y="1206"/>
                    <a:pt x="2667" y="1306"/>
                  </a:cubicBezTo>
                  <a:cubicBezTo>
                    <a:pt x="2678" y="1408"/>
                    <a:pt x="2662" y="1601"/>
                    <a:pt x="2640" y="1708"/>
                  </a:cubicBezTo>
                  <a:cubicBezTo>
                    <a:pt x="2619" y="1816"/>
                    <a:pt x="2598" y="2086"/>
                    <a:pt x="2629" y="2234"/>
                  </a:cubicBezTo>
                  <a:cubicBezTo>
                    <a:pt x="2658" y="2384"/>
                    <a:pt x="2630" y="2440"/>
                    <a:pt x="2630" y="2440"/>
                  </a:cubicBezTo>
                  <a:cubicBezTo>
                    <a:pt x="2630" y="2440"/>
                    <a:pt x="2566" y="2492"/>
                    <a:pt x="2535" y="2552"/>
                  </a:cubicBezTo>
                  <a:cubicBezTo>
                    <a:pt x="2503" y="2611"/>
                    <a:pt x="2483" y="2731"/>
                    <a:pt x="2483" y="2731"/>
                  </a:cubicBezTo>
                  <a:cubicBezTo>
                    <a:pt x="2483" y="2731"/>
                    <a:pt x="2479" y="2738"/>
                    <a:pt x="2471" y="2750"/>
                  </a:cubicBezTo>
                  <a:cubicBezTo>
                    <a:pt x="2458" y="2724"/>
                    <a:pt x="2448" y="2706"/>
                    <a:pt x="2448" y="2706"/>
                  </a:cubicBezTo>
                  <a:cubicBezTo>
                    <a:pt x="2448" y="2706"/>
                    <a:pt x="2448" y="2743"/>
                    <a:pt x="2394" y="2794"/>
                  </a:cubicBezTo>
                  <a:cubicBezTo>
                    <a:pt x="2348" y="2836"/>
                    <a:pt x="2308" y="2961"/>
                    <a:pt x="2292" y="3062"/>
                  </a:cubicBezTo>
                  <a:cubicBezTo>
                    <a:pt x="2291" y="3064"/>
                    <a:pt x="2288" y="3067"/>
                    <a:pt x="2288" y="3070"/>
                  </a:cubicBezTo>
                  <a:cubicBezTo>
                    <a:pt x="2254" y="3139"/>
                    <a:pt x="2285" y="3217"/>
                    <a:pt x="2318" y="3274"/>
                  </a:cubicBezTo>
                  <a:cubicBezTo>
                    <a:pt x="2332" y="3306"/>
                    <a:pt x="2345" y="3341"/>
                    <a:pt x="2355" y="3381"/>
                  </a:cubicBezTo>
                  <a:cubicBezTo>
                    <a:pt x="2350" y="3400"/>
                    <a:pt x="2350" y="3418"/>
                    <a:pt x="2352" y="3434"/>
                  </a:cubicBezTo>
                  <a:cubicBezTo>
                    <a:pt x="2352" y="3434"/>
                    <a:pt x="2352" y="3434"/>
                    <a:pt x="2353" y="3436"/>
                  </a:cubicBezTo>
                  <a:cubicBezTo>
                    <a:pt x="2355" y="3453"/>
                    <a:pt x="2358" y="3469"/>
                    <a:pt x="2362" y="3480"/>
                  </a:cubicBezTo>
                  <a:cubicBezTo>
                    <a:pt x="2359" y="3485"/>
                    <a:pt x="2356" y="3490"/>
                    <a:pt x="2353" y="3496"/>
                  </a:cubicBezTo>
                  <a:cubicBezTo>
                    <a:pt x="2329" y="3538"/>
                    <a:pt x="2332" y="3602"/>
                    <a:pt x="2346" y="3673"/>
                  </a:cubicBezTo>
                  <a:cubicBezTo>
                    <a:pt x="2371" y="3799"/>
                    <a:pt x="2463" y="4003"/>
                    <a:pt x="2524" y="4096"/>
                  </a:cubicBezTo>
                  <a:cubicBezTo>
                    <a:pt x="2541" y="4129"/>
                    <a:pt x="2554" y="4150"/>
                    <a:pt x="2554" y="4150"/>
                  </a:cubicBezTo>
                  <a:cubicBezTo>
                    <a:pt x="2554" y="4150"/>
                    <a:pt x="2498" y="4243"/>
                    <a:pt x="2568" y="4275"/>
                  </a:cubicBezTo>
                  <a:cubicBezTo>
                    <a:pt x="2575" y="4279"/>
                    <a:pt x="2579" y="4282"/>
                    <a:pt x="2584" y="4285"/>
                  </a:cubicBezTo>
                  <a:cubicBezTo>
                    <a:pt x="2586" y="4290"/>
                    <a:pt x="2588" y="4292"/>
                    <a:pt x="2591" y="4295"/>
                  </a:cubicBezTo>
                  <a:cubicBezTo>
                    <a:pt x="2594" y="4298"/>
                    <a:pt x="2597" y="4300"/>
                    <a:pt x="2598" y="4303"/>
                  </a:cubicBezTo>
                  <a:cubicBezTo>
                    <a:pt x="2607" y="4326"/>
                    <a:pt x="2570" y="4351"/>
                    <a:pt x="2541" y="4373"/>
                  </a:cubicBezTo>
                  <a:cubicBezTo>
                    <a:pt x="2503" y="4405"/>
                    <a:pt x="2407" y="4459"/>
                    <a:pt x="2324" y="4574"/>
                  </a:cubicBezTo>
                  <a:cubicBezTo>
                    <a:pt x="2241" y="4689"/>
                    <a:pt x="2295" y="5193"/>
                    <a:pt x="2364" y="5327"/>
                  </a:cubicBezTo>
                  <a:cubicBezTo>
                    <a:pt x="2432" y="5462"/>
                    <a:pt x="2460" y="5477"/>
                    <a:pt x="2404" y="5646"/>
                  </a:cubicBezTo>
                  <a:cubicBezTo>
                    <a:pt x="2349" y="5816"/>
                    <a:pt x="2333" y="5764"/>
                    <a:pt x="2349" y="5896"/>
                  </a:cubicBezTo>
                  <a:cubicBezTo>
                    <a:pt x="2367" y="6030"/>
                    <a:pt x="2266" y="6058"/>
                    <a:pt x="2222" y="6118"/>
                  </a:cubicBezTo>
                  <a:cubicBezTo>
                    <a:pt x="2180" y="6176"/>
                    <a:pt x="2136" y="6177"/>
                    <a:pt x="2192" y="6246"/>
                  </a:cubicBezTo>
                  <a:cubicBezTo>
                    <a:pt x="2247" y="6314"/>
                    <a:pt x="2228" y="6329"/>
                    <a:pt x="2189" y="6360"/>
                  </a:cubicBezTo>
                  <a:cubicBezTo>
                    <a:pt x="2149" y="6390"/>
                    <a:pt x="2149" y="6467"/>
                    <a:pt x="2149" y="6467"/>
                  </a:cubicBezTo>
                  <a:lnTo>
                    <a:pt x="2198" y="6498"/>
                  </a:lnTo>
                  <a:cubicBezTo>
                    <a:pt x="2198" y="6498"/>
                    <a:pt x="2168" y="6641"/>
                    <a:pt x="2132" y="6712"/>
                  </a:cubicBezTo>
                  <a:cubicBezTo>
                    <a:pt x="2097" y="6783"/>
                    <a:pt x="1906" y="6794"/>
                    <a:pt x="1816" y="6808"/>
                  </a:cubicBezTo>
                  <a:cubicBezTo>
                    <a:pt x="1727" y="6824"/>
                    <a:pt x="1500" y="6887"/>
                    <a:pt x="1414" y="6986"/>
                  </a:cubicBezTo>
                  <a:cubicBezTo>
                    <a:pt x="1328" y="7085"/>
                    <a:pt x="1233" y="7175"/>
                    <a:pt x="1233" y="7175"/>
                  </a:cubicBezTo>
                  <a:cubicBezTo>
                    <a:pt x="1162" y="7232"/>
                    <a:pt x="911" y="7357"/>
                    <a:pt x="911" y="7357"/>
                  </a:cubicBezTo>
                  <a:lnTo>
                    <a:pt x="910" y="7372"/>
                  </a:lnTo>
                  <a:cubicBezTo>
                    <a:pt x="911" y="7362"/>
                    <a:pt x="909" y="7336"/>
                    <a:pt x="903" y="7336"/>
                  </a:cubicBezTo>
                  <a:cubicBezTo>
                    <a:pt x="900" y="7336"/>
                    <a:pt x="897" y="7341"/>
                    <a:pt x="892" y="7353"/>
                  </a:cubicBezTo>
                  <a:cubicBezTo>
                    <a:pt x="886" y="7366"/>
                    <a:pt x="856" y="7391"/>
                    <a:pt x="817" y="7420"/>
                  </a:cubicBezTo>
                  <a:cubicBezTo>
                    <a:pt x="815" y="7414"/>
                    <a:pt x="815" y="7408"/>
                    <a:pt x="815" y="7408"/>
                  </a:cubicBezTo>
                  <a:lnTo>
                    <a:pt x="768" y="7446"/>
                  </a:lnTo>
                  <a:cubicBezTo>
                    <a:pt x="725" y="7481"/>
                    <a:pt x="613" y="7551"/>
                    <a:pt x="595" y="7561"/>
                  </a:cubicBezTo>
                  <a:cubicBezTo>
                    <a:pt x="595" y="7547"/>
                    <a:pt x="578" y="7520"/>
                    <a:pt x="555" y="7520"/>
                  </a:cubicBezTo>
                  <a:cubicBezTo>
                    <a:pt x="548" y="7520"/>
                    <a:pt x="539" y="7523"/>
                    <a:pt x="531" y="7529"/>
                  </a:cubicBezTo>
                  <a:cubicBezTo>
                    <a:pt x="517" y="7541"/>
                    <a:pt x="494" y="7546"/>
                    <a:pt x="464" y="7546"/>
                  </a:cubicBezTo>
                  <a:cubicBezTo>
                    <a:pt x="404" y="7546"/>
                    <a:pt x="313" y="7526"/>
                    <a:pt x="197" y="7500"/>
                  </a:cubicBezTo>
                  <a:cubicBezTo>
                    <a:pt x="182" y="7497"/>
                    <a:pt x="168" y="7495"/>
                    <a:pt x="155" y="7495"/>
                  </a:cubicBezTo>
                  <a:cubicBezTo>
                    <a:pt x="22" y="7495"/>
                    <a:pt x="0" y="7660"/>
                    <a:pt x="23" y="7762"/>
                  </a:cubicBezTo>
                  <a:cubicBezTo>
                    <a:pt x="47" y="7874"/>
                    <a:pt x="109" y="7981"/>
                    <a:pt x="59" y="8169"/>
                  </a:cubicBezTo>
                  <a:cubicBezTo>
                    <a:pt x="8" y="8358"/>
                    <a:pt x="155" y="8632"/>
                    <a:pt x="200" y="8749"/>
                  </a:cubicBezTo>
                  <a:cubicBezTo>
                    <a:pt x="223" y="8809"/>
                    <a:pt x="254" y="8829"/>
                    <a:pt x="285" y="8829"/>
                  </a:cubicBezTo>
                  <a:cubicBezTo>
                    <a:pt x="313" y="8829"/>
                    <a:pt x="343" y="8812"/>
                    <a:pt x="366" y="8792"/>
                  </a:cubicBezTo>
                  <a:cubicBezTo>
                    <a:pt x="417" y="8753"/>
                    <a:pt x="432" y="8661"/>
                    <a:pt x="448" y="8517"/>
                  </a:cubicBezTo>
                  <a:cubicBezTo>
                    <a:pt x="464" y="8371"/>
                    <a:pt x="535" y="8163"/>
                    <a:pt x="605" y="8054"/>
                  </a:cubicBezTo>
                  <a:cubicBezTo>
                    <a:pt x="677" y="7944"/>
                    <a:pt x="789" y="7987"/>
                    <a:pt x="846" y="7942"/>
                  </a:cubicBezTo>
                  <a:cubicBezTo>
                    <a:pt x="901" y="7896"/>
                    <a:pt x="783" y="7876"/>
                    <a:pt x="783" y="7876"/>
                  </a:cubicBezTo>
                  <a:cubicBezTo>
                    <a:pt x="821" y="7796"/>
                    <a:pt x="1104" y="7708"/>
                    <a:pt x="1104" y="7708"/>
                  </a:cubicBezTo>
                  <a:lnTo>
                    <a:pt x="1074" y="7672"/>
                  </a:lnTo>
                  <a:cubicBezTo>
                    <a:pt x="1074" y="7672"/>
                    <a:pt x="1108" y="7644"/>
                    <a:pt x="1191" y="7621"/>
                  </a:cubicBezTo>
                  <a:cubicBezTo>
                    <a:pt x="1275" y="7596"/>
                    <a:pt x="1356" y="7512"/>
                    <a:pt x="1414" y="7465"/>
                  </a:cubicBezTo>
                  <a:cubicBezTo>
                    <a:pt x="1455" y="7432"/>
                    <a:pt x="1505" y="7409"/>
                    <a:pt x="1530" y="7399"/>
                  </a:cubicBezTo>
                  <a:lnTo>
                    <a:pt x="1530" y="7399"/>
                  </a:lnTo>
                  <a:cubicBezTo>
                    <a:pt x="1464" y="7434"/>
                    <a:pt x="1392" y="7580"/>
                    <a:pt x="1324" y="7634"/>
                  </a:cubicBezTo>
                  <a:cubicBezTo>
                    <a:pt x="1249" y="7694"/>
                    <a:pt x="1184" y="7783"/>
                    <a:pt x="1195" y="7825"/>
                  </a:cubicBezTo>
                  <a:cubicBezTo>
                    <a:pt x="1207" y="7872"/>
                    <a:pt x="1408" y="8043"/>
                    <a:pt x="1495" y="8052"/>
                  </a:cubicBezTo>
                  <a:cubicBezTo>
                    <a:pt x="1583" y="8062"/>
                    <a:pt x="1605" y="8097"/>
                    <a:pt x="1720" y="8173"/>
                  </a:cubicBezTo>
                  <a:cubicBezTo>
                    <a:pt x="1769" y="8205"/>
                    <a:pt x="1817" y="8218"/>
                    <a:pt x="1861" y="8218"/>
                  </a:cubicBezTo>
                  <a:cubicBezTo>
                    <a:pt x="1921" y="8218"/>
                    <a:pt x="1975" y="8194"/>
                    <a:pt x="2020" y="8159"/>
                  </a:cubicBezTo>
                  <a:cubicBezTo>
                    <a:pt x="2097" y="8096"/>
                    <a:pt x="2034" y="8033"/>
                    <a:pt x="1996" y="7988"/>
                  </a:cubicBezTo>
                  <a:cubicBezTo>
                    <a:pt x="1960" y="7942"/>
                    <a:pt x="1951" y="7851"/>
                    <a:pt x="1964" y="7724"/>
                  </a:cubicBezTo>
                  <a:cubicBezTo>
                    <a:pt x="1979" y="7598"/>
                    <a:pt x="2084" y="7519"/>
                    <a:pt x="2120" y="7490"/>
                  </a:cubicBezTo>
                  <a:cubicBezTo>
                    <a:pt x="2155" y="7461"/>
                    <a:pt x="2091" y="7454"/>
                    <a:pt x="2091" y="7454"/>
                  </a:cubicBezTo>
                  <a:cubicBezTo>
                    <a:pt x="2091" y="7454"/>
                    <a:pt x="2205" y="7362"/>
                    <a:pt x="2253" y="7324"/>
                  </a:cubicBezTo>
                  <a:cubicBezTo>
                    <a:pt x="2301" y="7286"/>
                    <a:pt x="2254" y="7244"/>
                    <a:pt x="2254" y="7244"/>
                  </a:cubicBezTo>
                  <a:cubicBezTo>
                    <a:pt x="2254" y="7244"/>
                    <a:pt x="2428" y="7105"/>
                    <a:pt x="2585" y="6980"/>
                  </a:cubicBezTo>
                  <a:cubicBezTo>
                    <a:pt x="2741" y="6855"/>
                    <a:pt x="2875" y="6734"/>
                    <a:pt x="2948" y="6610"/>
                  </a:cubicBezTo>
                  <a:cubicBezTo>
                    <a:pt x="3019" y="6486"/>
                    <a:pt x="3168" y="6406"/>
                    <a:pt x="3427" y="6304"/>
                  </a:cubicBezTo>
                  <a:cubicBezTo>
                    <a:pt x="3688" y="6201"/>
                    <a:pt x="3542" y="5895"/>
                    <a:pt x="3542" y="5895"/>
                  </a:cubicBezTo>
                  <a:lnTo>
                    <a:pt x="3602" y="5847"/>
                  </a:lnTo>
                  <a:cubicBezTo>
                    <a:pt x="3663" y="5799"/>
                    <a:pt x="3621" y="5681"/>
                    <a:pt x="3536" y="5576"/>
                  </a:cubicBezTo>
                  <a:cubicBezTo>
                    <a:pt x="3453" y="5472"/>
                    <a:pt x="3469" y="5327"/>
                    <a:pt x="3469" y="5327"/>
                  </a:cubicBezTo>
                  <a:cubicBezTo>
                    <a:pt x="3469" y="5327"/>
                    <a:pt x="3577" y="5273"/>
                    <a:pt x="3587" y="5187"/>
                  </a:cubicBezTo>
                  <a:cubicBezTo>
                    <a:pt x="3596" y="5099"/>
                    <a:pt x="3542" y="4958"/>
                    <a:pt x="3627" y="4890"/>
                  </a:cubicBezTo>
                  <a:cubicBezTo>
                    <a:pt x="3711" y="4823"/>
                    <a:pt x="3602" y="4792"/>
                    <a:pt x="3602" y="4792"/>
                  </a:cubicBezTo>
                  <a:cubicBezTo>
                    <a:pt x="3975" y="4494"/>
                    <a:pt x="4014" y="3373"/>
                    <a:pt x="4014" y="3373"/>
                  </a:cubicBezTo>
                  <a:cubicBezTo>
                    <a:pt x="4059" y="3378"/>
                    <a:pt x="4081" y="3464"/>
                    <a:pt x="4151" y="3551"/>
                  </a:cubicBezTo>
                  <a:cubicBezTo>
                    <a:pt x="4222" y="3640"/>
                    <a:pt x="4275" y="3752"/>
                    <a:pt x="4317" y="3788"/>
                  </a:cubicBezTo>
                  <a:cubicBezTo>
                    <a:pt x="4361" y="3826"/>
                    <a:pt x="4432" y="3815"/>
                    <a:pt x="4473" y="3819"/>
                  </a:cubicBezTo>
                  <a:cubicBezTo>
                    <a:pt x="4473" y="3819"/>
                    <a:pt x="4474" y="3819"/>
                    <a:pt x="4475" y="3819"/>
                  </a:cubicBezTo>
                  <a:cubicBezTo>
                    <a:pt x="4517" y="3819"/>
                    <a:pt x="4595" y="3672"/>
                    <a:pt x="4598" y="3566"/>
                  </a:cubicBezTo>
                  <a:cubicBezTo>
                    <a:pt x="4601" y="3458"/>
                    <a:pt x="4581" y="3277"/>
                    <a:pt x="4541" y="3201"/>
                  </a:cubicBezTo>
                  <a:cubicBezTo>
                    <a:pt x="4502" y="3126"/>
                    <a:pt x="4466" y="2963"/>
                    <a:pt x="4460" y="2869"/>
                  </a:cubicBezTo>
                  <a:cubicBezTo>
                    <a:pt x="4453" y="2778"/>
                    <a:pt x="4450" y="2743"/>
                    <a:pt x="4457" y="2681"/>
                  </a:cubicBezTo>
                  <a:cubicBezTo>
                    <a:pt x="4463" y="2619"/>
                    <a:pt x="4409" y="2566"/>
                    <a:pt x="4409" y="2566"/>
                  </a:cubicBezTo>
                  <a:cubicBezTo>
                    <a:pt x="4416" y="2559"/>
                    <a:pt x="4434" y="2508"/>
                    <a:pt x="4436" y="2485"/>
                  </a:cubicBezTo>
                  <a:cubicBezTo>
                    <a:pt x="4438" y="2461"/>
                    <a:pt x="4404" y="2406"/>
                    <a:pt x="4404" y="2406"/>
                  </a:cubicBezTo>
                  <a:cubicBezTo>
                    <a:pt x="4404" y="2406"/>
                    <a:pt x="4406" y="2389"/>
                    <a:pt x="4425" y="2374"/>
                  </a:cubicBezTo>
                  <a:cubicBezTo>
                    <a:pt x="4442" y="2359"/>
                    <a:pt x="4396" y="2297"/>
                    <a:pt x="4396" y="2297"/>
                  </a:cubicBezTo>
                  <a:lnTo>
                    <a:pt x="4396" y="2297"/>
                  </a:lnTo>
                  <a:cubicBezTo>
                    <a:pt x="4396" y="2297"/>
                    <a:pt x="4396" y="2297"/>
                    <a:pt x="4396" y="2297"/>
                  </a:cubicBezTo>
                  <a:cubicBezTo>
                    <a:pt x="4409" y="2297"/>
                    <a:pt x="4415" y="2233"/>
                    <a:pt x="4406" y="2212"/>
                  </a:cubicBezTo>
                  <a:cubicBezTo>
                    <a:pt x="4394" y="2180"/>
                    <a:pt x="4301" y="2091"/>
                    <a:pt x="4285" y="2071"/>
                  </a:cubicBezTo>
                  <a:cubicBezTo>
                    <a:pt x="4281" y="2066"/>
                    <a:pt x="4275" y="2063"/>
                    <a:pt x="4268" y="2063"/>
                  </a:cubicBezTo>
                  <a:cubicBezTo>
                    <a:pt x="4250" y="2063"/>
                    <a:pt x="4227" y="2082"/>
                    <a:pt x="4225" y="2105"/>
                  </a:cubicBezTo>
                  <a:cubicBezTo>
                    <a:pt x="4222" y="2135"/>
                    <a:pt x="4253" y="2163"/>
                    <a:pt x="4253" y="2163"/>
                  </a:cubicBezTo>
                  <a:cubicBezTo>
                    <a:pt x="4247" y="2169"/>
                    <a:pt x="4237" y="2176"/>
                    <a:pt x="4234" y="2207"/>
                  </a:cubicBezTo>
                  <a:cubicBezTo>
                    <a:pt x="4231" y="2237"/>
                    <a:pt x="4246" y="2253"/>
                    <a:pt x="4246" y="2253"/>
                  </a:cubicBezTo>
                  <a:cubicBezTo>
                    <a:pt x="4258" y="2249"/>
                    <a:pt x="4265" y="2247"/>
                    <a:pt x="4267" y="2247"/>
                  </a:cubicBezTo>
                  <a:lnTo>
                    <a:pt x="4267" y="2247"/>
                  </a:lnTo>
                  <a:cubicBezTo>
                    <a:pt x="4269" y="2247"/>
                    <a:pt x="4263" y="2250"/>
                    <a:pt x="4251" y="2255"/>
                  </a:cubicBezTo>
                  <a:cubicBezTo>
                    <a:pt x="4206" y="2271"/>
                    <a:pt x="4254" y="2352"/>
                    <a:pt x="4275" y="2380"/>
                  </a:cubicBezTo>
                  <a:cubicBezTo>
                    <a:pt x="4297" y="2406"/>
                    <a:pt x="4267" y="2447"/>
                    <a:pt x="4211" y="2467"/>
                  </a:cubicBezTo>
                  <a:cubicBezTo>
                    <a:pt x="4207" y="2469"/>
                    <a:pt x="4202" y="2470"/>
                    <a:pt x="4198" y="2470"/>
                  </a:cubicBezTo>
                  <a:cubicBezTo>
                    <a:pt x="4143" y="2470"/>
                    <a:pt x="4076" y="2350"/>
                    <a:pt x="4055" y="2306"/>
                  </a:cubicBezTo>
                  <a:cubicBezTo>
                    <a:pt x="4032" y="2257"/>
                    <a:pt x="3985" y="2237"/>
                    <a:pt x="3944" y="2233"/>
                  </a:cubicBezTo>
                  <a:cubicBezTo>
                    <a:pt x="3943" y="2233"/>
                    <a:pt x="3942" y="2233"/>
                    <a:pt x="3941" y="2233"/>
                  </a:cubicBezTo>
                  <a:cubicBezTo>
                    <a:pt x="3903" y="2233"/>
                    <a:pt x="3917" y="2307"/>
                    <a:pt x="3951" y="2349"/>
                  </a:cubicBezTo>
                  <a:cubicBezTo>
                    <a:pt x="3986" y="2392"/>
                    <a:pt x="4068" y="2422"/>
                    <a:pt x="4088" y="2600"/>
                  </a:cubicBezTo>
                  <a:cubicBezTo>
                    <a:pt x="4109" y="2778"/>
                    <a:pt x="4256" y="2938"/>
                    <a:pt x="4256" y="2938"/>
                  </a:cubicBezTo>
                  <a:lnTo>
                    <a:pt x="4247" y="3092"/>
                  </a:lnTo>
                  <a:cubicBezTo>
                    <a:pt x="4247" y="3092"/>
                    <a:pt x="4240" y="3083"/>
                    <a:pt x="4218" y="3056"/>
                  </a:cubicBezTo>
                  <a:cubicBezTo>
                    <a:pt x="4196" y="3028"/>
                    <a:pt x="4171" y="2935"/>
                    <a:pt x="4147" y="2829"/>
                  </a:cubicBezTo>
                  <a:cubicBezTo>
                    <a:pt x="4122" y="2721"/>
                    <a:pt x="3922" y="2572"/>
                    <a:pt x="3830" y="2562"/>
                  </a:cubicBezTo>
                  <a:cubicBezTo>
                    <a:pt x="3816" y="2560"/>
                    <a:pt x="3803" y="2560"/>
                    <a:pt x="3793" y="2560"/>
                  </a:cubicBezTo>
                  <a:cubicBezTo>
                    <a:pt x="3753" y="2560"/>
                    <a:pt x="3742" y="2569"/>
                    <a:pt x="3740" y="2575"/>
                  </a:cubicBezTo>
                  <a:cubicBezTo>
                    <a:pt x="3739" y="2574"/>
                    <a:pt x="3737" y="2572"/>
                    <a:pt x="3736" y="2572"/>
                  </a:cubicBezTo>
                  <a:cubicBezTo>
                    <a:pt x="3734" y="2566"/>
                    <a:pt x="3729" y="2560"/>
                    <a:pt x="3718" y="2556"/>
                  </a:cubicBezTo>
                  <a:cubicBezTo>
                    <a:pt x="3669" y="2515"/>
                    <a:pt x="3618" y="2485"/>
                    <a:pt x="3593" y="2470"/>
                  </a:cubicBezTo>
                  <a:cubicBezTo>
                    <a:pt x="3589" y="2467"/>
                    <a:pt x="3584" y="2466"/>
                    <a:pt x="3581" y="2464"/>
                  </a:cubicBezTo>
                  <a:cubicBezTo>
                    <a:pt x="3570" y="2442"/>
                    <a:pt x="3560" y="2422"/>
                    <a:pt x="3549" y="2410"/>
                  </a:cubicBezTo>
                  <a:cubicBezTo>
                    <a:pt x="3529" y="2386"/>
                    <a:pt x="3533" y="2356"/>
                    <a:pt x="3572" y="2356"/>
                  </a:cubicBezTo>
                  <a:cubicBezTo>
                    <a:pt x="3586" y="2356"/>
                    <a:pt x="3606" y="2361"/>
                    <a:pt x="3631" y="2371"/>
                  </a:cubicBezTo>
                  <a:cubicBezTo>
                    <a:pt x="3644" y="2377"/>
                    <a:pt x="3656" y="2379"/>
                    <a:pt x="3666" y="2379"/>
                  </a:cubicBezTo>
                  <a:cubicBezTo>
                    <a:pt x="3721" y="2379"/>
                    <a:pt x="3723" y="2301"/>
                    <a:pt x="3718" y="2269"/>
                  </a:cubicBezTo>
                  <a:cubicBezTo>
                    <a:pt x="3714" y="2233"/>
                    <a:pt x="3724" y="2209"/>
                    <a:pt x="3749" y="2199"/>
                  </a:cubicBezTo>
                  <a:cubicBezTo>
                    <a:pt x="3778" y="2189"/>
                    <a:pt x="3763" y="2167"/>
                    <a:pt x="3746" y="2145"/>
                  </a:cubicBezTo>
                  <a:cubicBezTo>
                    <a:pt x="3730" y="2125"/>
                    <a:pt x="3724" y="2106"/>
                    <a:pt x="3740" y="2094"/>
                  </a:cubicBezTo>
                  <a:cubicBezTo>
                    <a:pt x="3756" y="2081"/>
                    <a:pt x="3771" y="2061"/>
                    <a:pt x="3745" y="2029"/>
                  </a:cubicBezTo>
                  <a:cubicBezTo>
                    <a:pt x="3718" y="1997"/>
                    <a:pt x="3733" y="1975"/>
                    <a:pt x="3761" y="1952"/>
                  </a:cubicBezTo>
                  <a:cubicBezTo>
                    <a:pt x="3788" y="1930"/>
                    <a:pt x="3723" y="1877"/>
                    <a:pt x="3682" y="1848"/>
                  </a:cubicBezTo>
                  <a:cubicBezTo>
                    <a:pt x="3641" y="1819"/>
                    <a:pt x="3664" y="1804"/>
                    <a:pt x="3669" y="1768"/>
                  </a:cubicBezTo>
                  <a:cubicBezTo>
                    <a:pt x="3673" y="1733"/>
                    <a:pt x="3615" y="1654"/>
                    <a:pt x="3573" y="1614"/>
                  </a:cubicBezTo>
                  <a:cubicBezTo>
                    <a:pt x="3525" y="1568"/>
                    <a:pt x="3393" y="1494"/>
                    <a:pt x="3285" y="1494"/>
                  </a:cubicBezTo>
                  <a:cubicBezTo>
                    <a:pt x="3283" y="1494"/>
                    <a:pt x="3280" y="1494"/>
                    <a:pt x="3278" y="1494"/>
                  </a:cubicBezTo>
                  <a:cubicBezTo>
                    <a:pt x="3169" y="1496"/>
                    <a:pt x="2984" y="1601"/>
                    <a:pt x="2984" y="1601"/>
                  </a:cubicBezTo>
                  <a:cubicBezTo>
                    <a:pt x="2961" y="1529"/>
                    <a:pt x="2956" y="1201"/>
                    <a:pt x="2975" y="1146"/>
                  </a:cubicBezTo>
                  <a:cubicBezTo>
                    <a:pt x="2987" y="1108"/>
                    <a:pt x="3044" y="1072"/>
                    <a:pt x="3108" y="1047"/>
                  </a:cubicBezTo>
                  <a:cubicBezTo>
                    <a:pt x="3124" y="1051"/>
                    <a:pt x="3140" y="1054"/>
                    <a:pt x="3156" y="1056"/>
                  </a:cubicBezTo>
                  <a:cubicBezTo>
                    <a:pt x="3176" y="1058"/>
                    <a:pt x="3195" y="1059"/>
                    <a:pt x="3215" y="1059"/>
                  </a:cubicBezTo>
                  <a:cubicBezTo>
                    <a:pt x="3480" y="1059"/>
                    <a:pt x="3710" y="858"/>
                    <a:pt x="3740" y="588"/>
                  </a:cubicBezTo>
                  <a:cubicBezTo>
                    <a:pt x="3772" y="297"/>
                    <a:pt x="3562" y="36"/>
                    <a:pt x="3273" y="4"/>
                  </a:cubicBezTo>
                  <a:cubicBezTo>
                    <a:pt x="3253" y="2"/>
                    <a:pt x="3234" y="1"/>
                    <a:pt x="32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 flipH="1">
              <a:off x="5877480" y="1160328"/>
              <a:ext cx="222640" cy="222634"/>
            </a:xfrm>
            <a:custGeom>
              <a:avLst/>
              <a:gdLst/>
              <a:ahLst/>
              <a:cxnLst/>
              <a:rect l="l" t="t" r="r" b="b"/>
              <a:pathLst>
                <a:path w="1210" h="1210" extrusionOk="0">
                  <a:moveTo>
                    <a:pt x="605" y="1"/>
                  </a:moveTo>
                  <a:cubicBezTo>
                    <a:pt x="272" y="1"/>
                    <a:pt x="1" y="272"/>
                    <a:pt x="1" y="605"/>
                  </a:cubicBezTo>
                  <a:cubicBezTo>
                    <a:pt x="1" y="940"/>
                    <a:pt x="272" y="1210"/>
                    <a:pt x="605" y="1210"/>
                  </a:cubicBezTo>
                  <a:cubicBezTo>
                    <a:pt x="939" y="1210"/>
                    <a:pt x="1210" y="940"/>
                    <a:pt x="1210" y="605"/>
                  </a:cubicBezTo>
                  <a:cubicBezTo>
                    <a:pt x="1210" y="272"/>
                    <a:pt x="93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47"/>
          <p:cNvSpPr/>
          <p:nvPr/>
        </p:nvSpPr>
        <p:spPr>
          <a:xfrm rot="1421221" flipH="1">
            <a:off x="2479102" y="2348967"/>
            <a:ext cx="485822" cy="482922"/>
          </a:xfrm>
          <a:custGeom>
            <a:avLst/>
            <a:gdLst/>
            <a:ahLst/>
            <a:cxnLst/>
            <a:rect l="l" t="t" r="r" b="b"/>
            <a:pathLst>
              <a:path w="4690" h="4662" extrusionOk="0">
                <a:moveTo>
                  <a:pt x="163" y="1"/>
                </a:moveTo>
                <a:cubicBezTo>
                  <a:pt x="85" y="1"/>
                  <a:pt x="17" y="59"/>
                  <a:pt x="9" y="138"/>
                </a:cubicBezTo>
                <a:cubicBezTo>
                  <a:pt x="0" y="224"/>
                  <a:pt x="61" y="300"/>
                  <a:pt x="146" y="309"/>
                </a:cubicBezTo>
                <a:cubicBezTo>
                  <a:pt x="312" y="328"/>
                  <a:pt x="478" y="353"/>
                  <a:pt x="640" y="386"/>
                </a:cubicBezTo>
                <a:cubicBezTo>
                  <a:pt x="650" y="388"/>
                  <a:pt x="660" y="389"/>
                  <a:pt x="670" y="389"/>
                </a:cubicBezTo>
                <a:cubicBezTo>
                  <a:pt x="743" y="389"/>
                  <a:pt x="807" y="338"/>
                  <a:pt x="822" y="265"/>
                </a:cubicBezTo>
                <a:cubicBezTo>
                  <a:pt x="839" y="181"/>
                  <a:pt x="785" y="99"/>
                  <a:pt x="701" y="83"/>
                </a:cubicBezTo>
                <a:cubicBezTo>
                  <a:pt x="530" y="48"/>
                  <a:pt x="354" y="20"/>
                  <a:pt x="179" y="2"/>
                </a:cubicBezTo>
                <a:cubicBezTo>
                  <a:pt x="174" y="1"/>
                  <a:pt x="169" y="1"/>
                  <a:pt x="163" y="1"/>
                </a:cubicBezTo>
                <a:close/>
                <a:moveTo>
                  <a:pt x="1168" y="206"/>
                </a:moveTo>
                <a:cubicBezTo>
                  <a:pt x="1102" y="206"/>
                  <a:pt x="1040" y="248"/>
                  <a:pt x="1020" y="315"/>
                </a:cubicBezTo>
                <a:cubicBezTo>
                  <a:pt x="995" y="396"/>
                  <a:pt x="1040" y="484"/>
                  <a:pt x="1123" y="508"/>
                </a:cubicBezTo>
                <a:cubicBezTo>
                  <a:pt x="1282" y="558"/>
                  <a:pt x="1439" y="615"/>
                  <a:pt x="1589" y="679"/>
                </a:cubicBezTo>
                <a:cubicBezTo>
                  <a:pt x="1610" y="686"/>
                  <a:pt x="1630" y="691"/>
                  <a:pt x="1651" y="691"/>
                </a:cubicBezTo>
                <a:cubicBezTo>
                  <a:pt x="1710" y="691"/>
                  <a:pt x="1767" y="656"/>
                  <a:pt x="1792" y="596"/>
                </a:cubicBezTo>
                <a:cubicBezTo>
                  <a:pt x="1825" y="517"/>
                  <a:pt x="1789" y="427"/>
                  <a:pt x="1710" y="393"/>
                </a:cubicBezTo>
                <a:cubicBezTo>
                  <a:pt x="1550" y="325"/>
                  <a:pt x="1383" y="265"/>
                  <a:pt x="1214" y="213"/>
                </a:cubicBezTo>
                <a:cubicBezTo>
                  <a:pt x="1199" y="208"/>
                  <a:pt x="1183" y="206"/>
                  <a:pt x="1168" y="206"/>
                </a:cubicBezTo>
                <a:close/>
                <a:moveTo>
                  <a:pt x="2112" y="606"/>
                </a:moveTo>
                <a:cubicBezTo>
                  <a:pt x="2057" y="606"/>
                  <a:pt x="2004" y="634"/>
                  <a:pt x="1976" y="685"/>
                </a:cubicBezTo>
                <a:cubicBezTo>
                  <a:pt x="1935" y="759"/>
                  <a:pt x="1961" y="854"/>
                  <a:pt x="2035" y="896"/>
                </a:cubicBezTo>
                <a:cubicBezTo>
                  <a:pt x="2179" y="976"/>
                  <a:pt x="2321" y="1066"/>
                  <a:pt x="2453" y="1161"/>
                </a:cubicBezTo>
                <a:cubicBezTo>
                  <a:pt x="2481" y="1181"/>
                  <a:pt x="2512" y="1190"/>
                  <a:pt x="2544" y="1190"/>
                </a:cubicBezTo>
                <a:cubicBezTo>
                  <a:pt x="2592" y="1190"/>
                  <a:pt x="2638" y="1168"/>
                  <a:pt x="2669" y="1126"/>
                </a:cubicBezTo>
                <a:cubicBezTo>
                  <a:pt x="2720" y="1058"/>
                  <a:pt x="2704" y="960"/>
                  <a:pt x="2634" y="911"/>
                </a:cubicBezTo>
                <a:cubicBezTo>
                  <a:pt x="2493" y="809"/>
                  <a:pt x="2341" y="712"/>
                  <a:pt x="2187" y="625"/>
                </a:cubicBezTo>
                <a:cubicBezTo>
                  <a:pt x="2163" y="612"/>
                  <a:pt x="2137" y="606"/>
                  <a:pt x="2112" y="606"/>
                </a:cubicBezTo>
                <a:close/>
                <a:moveTo>
                  <a:pt x="2941" y="1205"/>
                </a:moveTo>
                <a:cubicBezTo>
                  <a:pt x="2899" y="1205"/>
                  <a:pt x="2858" y="1222"/>
                  <a:pt x="2828" y="1256"/>
                </a:cubicBezTo>
                <a:cubicBezTo>
                  <a:pt x="2769" y="1318"/>
                  <a:pt x="2774" y="1416"/>
                  <a:pt x="2836" y="1474"/>
                </a:cubicBezTo>
                <a:cubicBezTo>
                  <a:pt x="2957" y="1585"/>
                  <a:pt x="3072" y="1704"/>
                  <a:pt x="3180" y="1828"/>
                </a:cubicBezTo>
                <a:cubicBezTo>
                  <a:pt x="3211" y="1863"/>
                  <a:pt x="3254" y="1882"/>
                  <a:pt x="3298" y="1882"/>
                </a:cubicBezTo>
                <a:cubicBezTo>
                  <a:pt x="3335" y="1882"/>
                  <a:pt x="3370" y="1870"/>
                  <a:pt x="3399" y="1844"/>
                </a:cubicBezTo>
                <a:cubicBezTo>
                  <a:pt x="3464" y="1789"/>
                  <a:pt x="3472" y="1691"/>
                  <a:pt x="3415" y="1626"/>
                </a:cubicBezTo>
                <a:cubicBezTo>
                  <a:pt x="3300" y="1492"/>
                  <a:pt x="3176" y="1365"/>
                  <a:pt x="3046" y="1246"/>
                </a:cubicBezTo>
                <a:cubicBezTo>
                  <a:pt x="3016" y="1218"/>
                  <a:pt x="2978" y="1205"/>
                  <a:pt x="2941" y="1205"/>
                </a:cubicBezTo>
                <a:close/>
                <a:moveTo>
                  <a:pt x="3611" y="1979"/>
                </a:moveTo>
                <a:cubicBezTo>
                  <a:pt x="3581" y="1979"/>
                  <a:pt x="3550" y="1988"/>
                  <a:pt x="3523" y="2006"/>
                </a:cubicBezTo>
                <a:cubicBezTo>
                  <a:pt x="3453" y="2054"/>
                  <a:pt x="3435" y="2150"/>
                  <a:pt x="3483" y="2220"/>
                </a:cubicBezTo>
                <a:cubicBezTo>
                  <a:pt x="3575" y="2356"/>
                  <a:pt x="3662" y="2497"/>
                  <a:pt x="3741" y="2644"/>
                </a:cubicBezTo>
                <a:cubicBezTo>
                  <a:pt x="3769" y="2696"/>
                  <a:pt x="3823" y="2726"/>
                  <a:pt x="3878" y="2726"/>
                </a:cubicBezTo>
                <a:cubicBezTo>
                  <a:pt x="3903" y="2726"/>
                  <a:pt x="3927" y="2720"/>
                  <a:pt x="3951" y="2707"/>
                </a:cubicBezTo>
                <a:cubicBezTo>
                  <a:pt x="4027" y="2666"/>
                  <a:pt x="4054" y="2573"/>
                  <a:pt x="4013" y="2497"/>
                </a:cubicBezTo>
                <a:cubicBezTo>
                  <a:pt x="3929" y="2341"/>
                  <a:pt x="3836" y="2188"/>
                  <a:pt x="3738" y="2045"/>
                </a:cubicBezTo>
                <a:cubicBezTo>
                  <a:pt x="3708" y="2002"/>
                  <a:pt x="3660" y="1979"/>
                  <a:pt x="3611" y="1979"/>
                </a:cubicBezTo>
                <a:close/>
                <a:moveTo>
                  <a:pt x="4099" y="2878"/>
                </a:moveTo>
                <a:cubicBezTo>
                  <a:pt x="4079" y="2878"/>
                  <a:pt x="4058" y="2882"/>
                  <a:pt x="4038" y="2890"/>
                </a:cubicBezTo>
                <a:cubicBezTo>
                  <a:pt x="3960" y="2924"/>
                  <a:pt x="3923" y="3014"/>
                  <a:pt x="3957" y="3093"/>
                </a:cubicBezTo>
                <a:cubicBezTo>
                  <a:pt x="4021" y="3243"/>
                  <a:pt x="4079" y="3400"/>
                  <a:pt x="4131" y="3560"/>
                </a:cubicBezTo>
                <a:cubicBezTo>
                  <a:pt x="4152" y="3626"/>
                  <a:pt x="4213" y="3668"/>
                  <a:pt x="4279" y="3668"/>
                </a:cubicBezTo>
                <a:cubicBezTo>
                  <a:pt x="4295" y="3668"/>
                  <a:pt x="4311" y="3665"/>
                  <a:pt x="4327" y="3659"/>
                </a:cubicBezTo>
                <a:cubicBezTo>
                  <a:pt x="4407" y="3633"/>
                  <a:pt x="4452" y="3546"/>
                  <a:pt x="4426" y="3464"/>
                </a:cubicBezTo>
                <a:cubicBezTo>
                  <a:pt x="4370" y="3295"/>
                  <a:pt x="4308" y="3131"/>
                  <a:pt x="4242" y="2972"/>
                </a:cubicBezTo>
                <a:cubicBezTo>
                  <a:pt x="4217" y="2913"/>
                  <a:pt x="4159" y="2878"/>
                  <a:pt x="4099" y="2878"/>
                </a:cubicBezTo>
                <a:close/>
                <a:moveTo>
                  <a:pt x="4419" y="3851"/>
                </a:moveTo>
                <a:cubicBezTo>
                  <a:pt x="4407" y="3851"/>
                  <a:pt x="4394" y="3853"/>
                  <a:pt x="4382" y="3856"/>
                </a:cubicBezTo>
                <a:cubicBezTo>
                  <a:pt x="4299" y="3876"/>
                  <a:pt x="4248" y="3959"/>
                  <a:pt x="4268" y="4042"/>
                </a:cubicBezTo>
                <a:cubicBezTo>
                  <a:pt x="4306" y="4201"/>
                  <a:pt x="4341" y="4366"/>
                  <a:pt x="4370" y="4533"/>
                </a:cubicBezTo>
                <a:cubicBezTo>
                  <a:pt x="4383" y="4609"/>
                  <a:pt x="4449" y="4661"/>
                  <a:pt x="4522" y="4661"/>
                </a:cubicBezTo>
                <a:cubicBezTo>
                  <a:pt x="4532" y="4661"/>
                  <a:pt x="4541" y="4661"/>
                  <a:pt x="4550" y="4660"/>
                </a:cubicBezTo>
                <a:cubicBezTo>
                  <a:pt x="4634" y="4645"/>
                  <a:pt x="4689" y="4565"/>
                  <a:pt x="4675" y="4481"/>
                </a:cubicBezTo>
                <a:cubicBezTo>
                  <a:pt x="4644" y="4306"/>
                  <a:pt x="4609" y="4134"/>
                  <a:pt x="4568" y="3970"/>
                </a:cubicBezTo>
                <a:cubicBezTo>
                  <a:pt x="4551" y="3899"/>
                  <a:pt x="4488" y="3851"/>
                  <a:pt x="4419" y="38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7"/>
          <p:cNvSpPr/>
          <p:nvPr/>
        </p:nvSpPr>
        <p:spPr>
          <a:xfrm rot="1421221" flipH="1">
            <a:off x="1695557" y="2314802"/>
            <a:ext cx="629497" cy="1019398"/>
          </a:xfrm>
          <a:custGeom>
            <a:avLst/>
            <a:gdLst/>
            <a:ahLst/>
            <a:cxnLst/>
            <a:rect l="l" t="t" r="r" b="b"/>
            <a:pathLst>
              <a:path w="6077" h="9841" extrusionOk="0">
                <a:moveTo>
                  <a:pt x="2105" y="0"/>
                </a:moveTo>
                <a:cubicBezTo>
                  <a:pt x="2086" y="0"/>
                  <a:pt x="2067" y="0"/>
                  <a:pt x="2049" y="1"/>
                </a:cubicBezTo>
                <a:cubicBezTo>
                  <a:pt x="1963" y="4"/>
                  <a:pt x="1896" y="75"/>
                  <a:pt x="1899" y="161"/>
                </a:cubicBezTo>
                <a:cubicBezTo>
                  <a:pt x="1900" y="244"/>
                  <a:pt x="1969" y="311"/>
                  <a:pt x="2052" y="311"/>
                </a:cubicBezTo>
                <a:cubicBezTo>
                  <a:pt x="2054" y="311"/>
                  <a:pt x="2056" y="311"/>
                  <a:pt x="2057" y="311"/>
                </a:cubicBezTo>
                <a:cubicBezTo>
                  <a:pt x="2075" y="311"/>
                  <a:pt x="2093" y="310"/>
                  <a:pt x="2110" y="310"/>
                </a:cubicBezTo>
                <a:cubicBezTo>
                  <a:pt x="2257" y="310"/>
                  <a:pt x="2406" y="327"/>
                  <a:pt x="2553" y="358"/>
                </a:cubicBezTo>
                <a:cubicBezTo>
                  <a:pt x="2564" y="361"/>
                  <a:pt x="2575" y="362"/>
                  <a:pt x="2586" y="362"/>
                </a:cubicBezTo>
                <a:cubicBezTo>
                  <a:pt x="2658" y="362"/>
                  <a:pt x="2722" y="313"/>
                  <a:pt x="2738" y="241"/>
                </a:cubicBezTo>
                <a:cubicBezTo>
                  <a:pt x="2755" y="157"/>
                  <a:pt x="2703" y="75"/>
                  <a:pt x="2620" y="56"/>
                </a:cubicBezTo>
                <a:cubicBezTo>
                  <a:pt x="2449" y="18"/>
                  <a:pt x="2275" y="0"/>
                  <a:pt x="2105" y="0"/>
                </a:cubicBezTo>
                <a:close/>
                <a:moveTo>
                  <a:pt x="1524" y="82"/>
                </a:moveTo>
                <a:cubicBezTo>
                  <a:pt x="1510" y="82"/>
                  <a:pt x="1496" y="84"/>
                  <a:pt x="1482" y="88"/>
                </a:cubicBezTo>
                <a:cubicBezTo>
                  <a:pt x="1306" y="138"/>
                  <a:pt x="1128" y="208"/>
                  <a:pt x="955" y="300"/>
                </a:cubicBezTo>
                <a:cubicBezTo>
                  <a:pt x="879" y="339"/>
                  <a:pt x="850" y="432"/>
                  <a:pt x="889" y="508"/>
                </a:cubicBezTo>
                <a:cubicBezTo>
                  <a:pt x="917" y="560"/>
                  <a:pt x="971" y="591"/>
                  <a:pt x="1026" y="591"/>
                </a:cubicBezTo>
                <a:cubicBezTo>
                  <a:pt x="1049" y="591"/>
                  <a:pt x="1074" y="585"/>
                  <a:pt x="1097" y="573"/>
                </a:cubicBezTo>
                <a:cubicBezTo>
                  <a:pt x="1252" y="493"/>
                  <a:pt x="1409" y="431"/>
                  <a:pt x="1565" y="387"/>
                </a:cubicBezTo>
                <a:cubicBezTo>
                  <a:pt x="1648" y="364"/>
                  <a:pt x="1696" y="278"/>
                  <a:pt x="1673" y="196"/>
                </a:cubicBezTo>
                <a:cubicBezTo>
                  <a:pt x="1654" y="127"/>
                  <a:pt x="1592" y="82"/>
                  <a:pt x="1524" y="82"/>
                </a:cubicBezTo>
                <a:close/>
                <a:moveTo>
                  <a:pt x="3094" y="225"/>
                </a:moveTo>
                <a:cubicBezTo>
                  <a:pt x="3035" y="225"/>
                  <a:pt x="2979" y="258"/>
                  <a:pt x="2953" y="316"/>
                </a:cubicBezTo>
                <a:cubicBezTo>
                  <a:pt x="2917" y="393"/>
                  <a:pt x="2952" y="485"/>
                  <a:pt x="3029" y="519"/>
                </a:cubicBezTo>
                <a:cubicBezTo>
                  <a:pt x="3176" y="588"/>
                  <a:pt x="3325" y="672"/>
                  <a:pt x="3472" y="773"/>
                </a:cubicBezTo>
                <a:cubicBezTo>
                  <a:pt x="3500" y="790"/>
                  <a:pt x="3529" y="799"/>
                  <a:pt x="3559" y="799"/>
                </a:cubicBezTo>
                <a:cubicBezTo>
                  <a:pt x="3609" y="799"/>
                  <a:pt x="3657" y="776"/>
                  <a:pt x="3688" y="732"/>
                </a:cubicBezTo>
                <a:cubicBezTo>
                  <a:pt x="3736" y="661"/>
                  <a:pt x="3717" y="565"/>
                  <a:pt x="3647" y="517"/>
                </a:cubicBezTo>
                <a:cubicBezTo>
                  <a:pt x="3485" y="407"/>
                  <a:pt x="3320" y="314"/>
                  <a:pt x="3159" y="238"/>
                </a:cubicBezTo>
                <a:cubicBezTo>
                  <a:pt x="3138" y="229"/>
                  <a:pt x="3116" y="225"/>
                  <a:pt x="3094" y="225"/>
                </a:cubicBezTo>
                <a:close/>
                <a:moveTo>
                  <a:pt x="574" y="570"/>
                </a:moveTo>
                <a:cubicBezTo>
                  <a:pt x="541" y="570"/>
                  <a:pt x="508" y="581"/>
                  <a:pt x="480" y="603"/>
                </a:cubicBezTo>
                <a:cubicBezTo>
                  <a:pt x="337" y="710"/>
                  <a:pt x="196" y="834"/>
                  <a:pt x="60" y="970"/>
                </a:cubicBezTo>
                <a:cubicBezTo>
                  <a:pt x="1" y="1031"/>
                  <a:pt x="1" y="1128"/>
                  <a:pt x="60" y="1188"/>
                </a:cubicBezTo>
                <a:cubicBezTo>
                  <a:pt x="91" y="1219"/>
                  <a:pt x="130" y="1233"/>
                  <a:pt x="171" y="1233"/>
                </a:cubicBezTo>
                <a:cubicBezTo>
                  <a:pt x="210" y="1233"/>
                  <a:pt x="250" y="1219"/>
                  <a:pt x="280" y="1188"/>
                </a:cubicBezTo>
                <a:cubicBezTo>
                  <a:pt x="404" y="1063"/>
                  <a:pt x="535" y="949"/>
                  <a:pt x="668" y="849"/>
                </a:cubicBezTo>
                <a:cubicBezTo>
                  <a:pt x="735" y="796"/>
                  <a:pt x="749" y="700"/>
                  <a:pt x="697" y="632"/>
                </a:cubicBezTo>
                <a:cubicBezTo>
                  <a:pt x="666" y="591"/>
                  <a:pt x="620" y="570"/>
                  <a:pt x="574" y="570"/>
                </a:cubicBezTo>
                <a:close/>
                <a:moveTo>
                  <a:pt x="3982" y="821"/>
                </a:moveTo>
                <a:cubicBezTo>
                  <a:pt x="3939" y="821"/>
                  <a:pt x="3897" y="839"/>
                  <a:pt x="3867" y="872"/>
                </a:cubicBezTo>
                <a:cubicBezTo>
                  <a:pt x="3810" y="936"/>
                  <a:pt x="3814" y="1034"/>
                  <a:pt x="3878" y="1091"/>
                </a:cubicBezTo>
                <a:cubicBezTo>
                  <a:pt x="3998" y="1200"/>
                  <a:pt x="4114" y="1325"/>
                  <a:pt x="4224" y="1465"/>
                </a:cubicBezTo>
                <a:cubicBezTo>
                  <a:pt x="4254" y="1504"/>
                  <a:pt x="4299" y="1525"/>
                  <a:pt x="4346" y="1525"/>
                </a:cubicBezTo>
                <a:cubicBezTo>
                  <a:pt x="4379" y="1525"/>
                  <a:pt x="4413" y="1513"/>
                  <a:pt x="4441" y="1491"/>
                </a:cubicBezTo>
                <a:cubicBezTo>
                  <a:pt x="4508" y="1439"/>
                  <a:pt x="4521" y="1341"/>
                  <a:pt x="4467" y="1274"/>
                </a:cubicBezTo>
                <a:cubicBezTo>
                  <a:pt x="4347" y="1120"/>
                  <a:pt x="4218" y="981"/>
                  <a:pt x="4085" y="862"/>
                </a:cubicBezTo>
                <a:cubicBezTo>
                  <a:pt x="4056" y="835"/>
                  <a:pt x="4019" y="821"/>
                  <a:pt x="3982" y="821"/>
                </a:cubicBezTo>
                <a:close/>
                <a:moveTo>
                  <a:pt x="4647" y="1658"/>
                </a:moveTo>
                <a:cubicBezTo>
                  <a:pt x="4620" y="1658"/>
                  <a:pt x="4593" y="1665"/>
                  <a:pt x="4569" y="1679"/>
                </a:cubicBezTo>
                <a:cubicBezTo>
                  <a:pt x="4495" y="1723"/>
                  <a:pt x="4470" y="1817"/>
                  <a:pt x="4513" y="1892"/>
                </a:cubicBezTo>
                <a:cubicBezTo>
                  <a:pt x="4598" y="2034"/>
                  <a:pt x="4678" y="2190"/>
                  <a:pt x="4755" y="2353"/>
                </a:cubicBezTo>
                <a:cubicBezTo>
                  <a:pt x="4781" y="2410"/>
                  <a:pt x="4837" y="2444"/>
                  <a:pt x="4895" y="2444"/>
                </a:cubicBezTo>
                <a:cubicBezTo>
                  <a:pt x="4917" y="2444"/>
                  <a:pt x="4939" y="2439"/>
                  <a:pt x="4961" y="2429"/>
                </a:cubicBezTo>
                <a:cubicBezTo>
                  <a:pt x="5038" y="2393"/>
                  <a:pt x="5071" y="2301"/>
                  <a:pt x="5035" y="2224"/>
                </a:cubicBezTo>
                <a:cubicBezTo>
                  <a:pt x="4955" y="2050"/>
                  <a:pt x="4869" y="1886"/>
                  <a:pt x="4780" y="1734"/>
                </a:cubicBezTo>
                <a:cubicBezTo>
                  <a:pt x="4751" y="1685"/>
                  <a:pt x="4699" y="1658"/>
                  <a:pt x="4647" y="1658"/>
                </a:cubicBezTo>
                <a:close/>
                <a:moveTo>
                  <a:pt x="5101" y="2630"/>
                </a:moveTo>
                <a:cubicBezTo>
                  <a:pt x="5083" y="2630"/>
                  <a:pt x="5065" y="2634"/>
                  <a:pt x="5047" y="2640"/>
                </a:cubicBezTo>
                <a:cubicBezTo>
                  <a:pt x="4966" y="2670"/>
                  <a:pt x="4926" y="2758"/>
                  <a:pt x="4955" y="2839"/>
                </a:cubicBezTo>
                <a:cubicBezTo>
                  <a:pt x="5015" y="2997"/>
                  <a:pt x="5070" y="3165"/>
                  <a:pt x="5124" y="3340"/>
                </a:cubicBezTo>
                <a:cubicBezTo>
                  <a:pt x="5144" y="3407"/>
                  <a:pt x="5205" y="3449"/>
                  <a:pt x="5271" y="3449"/>
                </a:cubicBezTo>
                <a:cubicBezTo>
                  <a:pt x="5286" y="3449"/>
                  <a:pt x="5302" y="3447"/>
                  <a:pt x="5316" y="3443"/>
                </a:cubicBezTo>
                <a:cubicBezTo>
                  <a:pt x="5398" y="3418"/>
                  <a:pt x="5444" y="3331"/>
                  <a:pt x="5420" y="3249"/>
                </a:cubicBezTo>
                <a:cubicBezTo>
                  <a:pt x="5366" y="3070"/>
                  <a:pt x="5307" y="2895"/>
                  <a:pt x="5246" y="2731"/>
                </a:cubicBezTo>
                <a:cubicBezTo>
                  <a:pt x="5222" y="2669"/>
                  <a:pt x="5164" y="2630"/>
                  <a:pt x="5101" y="2630"/>
                </a:cubicBezTo>
                <a:close/>
                <a:moveTo>
                  <a:pt x="5415" y="3658"/>
                </a:moveTo>
                <a:cubicBezTo>
                  <a:pt x="5402" y="3658"/>
                  <a:pt x="5389" y="3660"/>
                  <a:pt x="5376" y="3663"/>
                </a:cubicBezTo>
                <a:cubicBezTo>
                  <a:pt x="5293" y="3683"/>
                  <a:pt x="5243" y="3766"/>
                  <a:pt x="5264" y="3849"/>
                </a:cubicBezTo>
                <a:cubicBezTo>
                  <a:pt x="5304" y="4016"/>
                  <a:pt x="5344" y="4190"/>
                  <a:pt x="5380" y="4368"/>
                </a:cubicBezTo>
                <a:cubicBezTo>
                  <a:pt x="5395" y="4441"/>
                  <a:pt x="5460" y="4492"/>
                  <a:pt x="5532" y="4492"/>
                </a:cubicBezTo>
                <a:cubicBezTo>
                  <a:pt x="5542" y="4492"/>
                  <a:pt x="5552" y="4490"/>
                  <a:pt x="5562" y="4488"/>
                </a:cubicBezTo>
                <a:cubicBezTo>
                  <a:pt x="5647" y="4471"/>
                  <a:pt x="5701" y="4390"/>
                  <a:pt x="5683" y="4305"/>
                </a:cubicBezTo>
                <a:cubicBezTo>
                  <a:pt x="5647" y="4123"/>
                  <a:pt x="5606" y="3946"/>
                  <a:pt x="5564" y="3775"/>
                </a:cubicBezTo>
                <a:cubicBezTo>
                  <a:pt x="5547" y="3705"/>
                  <a:pt x="5484" y="3658"/>
                  <a:pt x="5415" y="3658"/>
                </a:cubicBezTo>
                <a:close/>
                <a:moveTo>
                  <a:pt x="5629" y="4710"/>
                </a:moveTo>
                <a:cubicBezTo>
                  <a:pt x="5621" y="4710"/>
                  <a:pt x="5613" y="4711"/>
                  <a:pt x="5605" y="4712"/>
                </a:cubicBezTo>
                <a:cubicBezTo>
                  <a:pt x="5520" y="4726"/>
                  <a:pt x="5463" y="4807"/>
                  <a:pt x="5478" y="4891"/>
                </a:cubicBezTo>
                <a:cubicBezTo>
                  <a:pt x="5505" y="5061"/>
                  <a:pt x="5533" y="5238"/>
                  <a:pt x="5556" y="5417"/>
                </a:cubicBezTo>
                <a:cubicBezTo>
                  <a:pt x="5568" y="5496"/>
                  <a:pt x="5634" y="5551"/>
                  <a:pt x="5711" y="5551"/>
                </a:cubicBezTo>
                <a:cubicBezTo>
                  <a:pt x="5717" y="5551"/>
                  <a:pt x="5724" y="5551"/>
                  <a:pt x="5731" y="5549"/>
                </a:cubicBezTo>
                <a:cubicBezTo>
                  <a:pt x="5816" y="5538"/>
                  <a:pt x="5875" y="5461"/>
                  <a:pt x="5864" y="5376"/>
                </a:cubicBezTo>
                <a:cubicBezTo>
                  <a:pt x="5839" y="5194"/>
                  <a:pt x="5811" y="5013"/>
                  <a:pt x="5782" y="4840"/>
                </a:cubicBezTo>
                <a:cubicBezTo>
                  <a:pt x="5769" y="4764"/>
                  <a:pt x="5704" y="4710"/>
                  <a:pt x="5629" y="4710"/>
                </a:cubicBezTo>
                <a:close/>
                <a:moveTo>
                  <a:pt x="5777" y="5776"/>
                </a:moveTo>
                <a:cubicBezTo>
                  <a:pt x="5771" y="5776"/>
                  <a:pt x="5765" y="5776"/>
                  <a:pt x="5759" y="5777"/>
                </a:cubicBezTo>
                <a:cubicBezTo>
                  <a:pt x="5674" y="5785"/>
                  <a:pt x="5612" y="5861"/>
                  <a:pt x="5622" y="5947"/>
                </a:cubicBezTo>
                <a:cubicBezTo>
                  <a:pt x="5641" y="6119"/>
                  <a:pt x="5658" y="6298"/>
                  <a:pt x="5673" y="6477"/>
                </a:cubicBezTo>
                <a:cubicBezTo>
                  <a:pt x="5680" y="6559"/>
                  <a:pt x="5747" y="6620"/>
                  <a:pt x="5827" y="6620"/>
                </a:cubicBezTo>
                <a:cubicBezTo>
                  <a:pt x="5832" y="6620"/>
                  <a:pt x="5836" y="6620"/>
                  <a:pt x="5841" y="6619"/>
                </a:cubicBezTo>
                <a:cubicBezTo>
                  <a:pt x="5925" y="6611"/>
                  <a:pt x="5989" y="6537"/>
                  <a:pt x="5982" y="6451"/>
                </a:cubicBezTo>
                <a:cubicBezTo>
                  <a:pt x="5966" y="6269"/>
                  <a:pt x="5948" y="6088"/>
                  <a:pt x="5929" y="5914"/>
                </a:cubicBezTo>
                <a:cubicBezTo>
                  <a:pt x="5921" y="5834"/>
                  <a:pt x="5854" y="5776"/>
                  <a:pt x="5777" y="5776"/>
                </a:cubicBezTo>
                <a:close/>
                <a:moveTo>
                  <a:pt x="5865" y="6846"/>
                </a:moveTo>
                <a:cubicBezTo>
                  <a:pt x="5862" y="6846"/>
                  <a:pt x="5859" y="6846"/>
                  <a:pt x="5857" y="6846"/>
                </a:cubicBezTo>
                <a:cubicBezTo>
                  <a:pt x="5772" y="6852"/>
                  <a:pt x="5706" y="6925"/>
                  <a:pt x="5712" y="7011"/>
                </a:cubicBezTo>
                <a:cubicBezTo>
                  <a:pt x="5723" y="7185"/>
                  <a:pt x="5733" y="7364"/>
                  <a:pt x="5740" y="7544"/>
                </a:cubicBezTo>
                <a:cubicBezTo>
                  <a:pt x="5744" y="7628"/>
                  <a:pt x="5813" y="7692"/>
                  <a:pt x="5894" y="7692"/>
                </a:cubicBezTo>
                <a:lnTo>
                  <a:pt x="5902" y="7692"/>
                </a:lnTo>
                <a:cubicBezTo>
                  <a:pt x="5988" y="7688"/>
                  <a:pt x="6053" y="7616"/>
                  <a:pt x="6050" y="7531"/>
                </a:cubicBezTo>
                <a:cubicBezTo>
                  <a:pt x="6042" y="7350"/>
                  <a:pt x="6033" y="7168"/>
                  <a:pt x="6021" y="6992"/>
                </a:cubicBezTo>
                <a:cubicBezTo>
                  <a:pt x="6016" y="6908"/>
                  <a:pt x="5947" y="6846"/>
                  <a:pt x="5865" y="6846"/>
                </a:cubicBezTo>
                <a:close/>
                <a:moveTo>
                  <a:pt x="5912" y="7919"/>
                </a:moveTo>
                <a:cubicBezTo>
                  <a:pt x="5911" y="7919"/>
                  <a:pt x="5910" y="7919"/>
                  <a:pt x="5909" y="7919"/>
                </a:cubicBezTo>
                <a:cubicBezTo>
                  <a:pt x="5823" y="7922"/>
                  <a:pt x="5756" y="7992"/>
                  <a:pt x="5757" y="8078"/>
                </a:cubicBezTo>
                <a:cubicBezTo>
                  <a:pt x="5762" y="8255"/>
                  <a:pt x="5765" y="8435"/>
                  <a:pt x="5766" y="8613"/>
                </a:cubicBezTo>
                <a:cubicBezTo>
                  <a:pt x="5766" y="8699"/>
                  <a:pt x="5836" y="8767"/>
                  <a:pt x="5921" y="8767"/>
                </a:cubicBezTo>
                <a:lnTo>
                  <a:pt x="5922" y="8767"/>
                </a:lnTo>
                <a:cubicBezTo>
                  <a:pt x="6008" y="8766"/>
                  <a:pt x="6076" y="8696"/>
                  <a:pt x="6075" y="8611"/>
                </a:cubicBezTo>
                <a:cubicBezTo>
                  <a:pt x="6075" y="8431"/>
                  <a:pt x="6072" y="8249"/>
                  <a:pt x="6068" y="8071"/>
                </a:cubicBezTo>
                <a:cubicBezTo>
                  <a:pt x="6065" y="7986"/>
                  <a:pt x="5996" y="7919"/>
                  <a:pt x="5912" y="7919"/>
                </a:cubicBezTo>
                <a:close/>
                <a:moveTo>
                  <a:pt x="5922" y="8995"/>
                </a:moveTo>
                <a:cubicBezTo>
                  <a:pt x="5836" y="8995"/>
                  <a:pt x="5766" y="9063"/>
                  <a:pt x="5765" y="9147"/>
                </a:cubicBezTo>
                <a:cubicBezTo>
                  <a:pt x="5763" y="9327"/>
                  <a:pt x="5760" y="9507"/>
                  <a:pt x="5755" y="9682"/>
                </a:cubicBezTo>
                <a:cubicBezTo>
                  <a:pt x="5752" y="9767"/>
                  <a:pt x="5820" y="9839"/>
                  <a:pt x="5905" y="9841"/>
                </a:cubicBezTo>
                <a:lnTo>
                  <a:pt x="5909" y="9841"/>
                </a:lnTo>
                <a:cubicBezTo>
                  <a:pt x="5993" y="9841"/>
                  <a:pt x="6062" y="9775"/>
                  <a:pt x="6065" y="9691"/>
                </a:cubicBezTo>
                <a:cubicBezTo>
                  <a:pt x="6069" y="9513"/>
                  <a:pt x="6072" y="9332"/>
                  <a:pt x="6075" y="9150"/>
                </a:cubicBezTo>
                <a:cubicBezTo>
                  <a:pt x="6075" y="9066"/>
                  <a:pt x="6007" y="8996"/>
                  <a:pt x="5922" y="89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7"/>
          <p:cNvSpPr/>
          <p:nvPr/>
        </p:nvSpPr>
        <p:spPr>
          <a:xfrm>
            <a:off x="4690796" y="2025628"/>
            <a:ext cx="219191" cy="164393"/>
          </a:xfrm>
          <a:custGeom>
            <a:avLst/>
            <a:gdLst/>
            <a:ahLst/>
            <a:cxnLst/>
            <a:rect l="l" t="t" r="r" b="b"/>
            <a:pathLst>
              <a:path w="2116" h="1587" extrusionOk="0">
                <a:moveTo>
                  <a:pt x="648" y="0"/>
                </a:moveTo>
                <a:cubicBezTo>
                  <a:pt x="647" y="0"/>
                  <a:pt x="646" y="0"/>
                  <a:pt x="645" y="0"/>
                </a:cubicBezTo>
                <a:cubicBezTo>
                  <a:pt x="475" y="3"/>
                  <a:pt x="297" y="42"/>
                  <a:pt x="115" y="118"/>
                </a:cubicBezTo>
                <a:cubicBezTo>
                  <a:pt x="36" y="150"/>
                  <a:pt x="0" y="242"/>
                  <a:pt x="32" y="321"/>
                </a:cubicBezTo>
                <a:cubicBezTo>
                  <a:pt x="57" y="380"/>
                  <a:pt x="115" y="415"/>
                  <a:pt x="175" y="415"/>
                </a:cubicBezTo>
                <a:cubicBezTo>
                  <a:pt x="195" y="415"/>
                  <a:pt x="216" y="412"/>
                  <a:pt x="235" y="404"/>
                </a:cubicBezTo>
                <a:cubicBezTo>
                  <a:pt x="379" y="344"/>
                  <a:pt x="519" y="312"/>
                  <a:pt x="650" y="309"/>
                </a:cubicBezTo>
                <a:cubicBezTo>
                  <a:pt x="736" y="309"/>
                  <a:pt x="804" y="238"/>
                  <a:pt x="803" y="153"/>
                </a:cubicBezTo>
                <a:cubicBezTo>
                  <a:pt x="801" y="68"/>
                  <a:pt x="731" y="0"/>
                  <a:pt x="648" y="0"/>
                </a:cubicBezTo>
                <a:close/>
                <a:moveTo>
                  <a:pt x="1117" y="112"/>
                </a:moveTo>
                <a:cubicBezTo>
                  <a:pt x="1061" y="112"/>
                  <a:pt x="1006" y="142"/>
                  <a:pt x="979" y="195"/>
                </a:cubicBezTo>
                <a:cubicBezTo>
                  <a:pt x="938" y="270"/>
                  <a:pt x="967" y="364"/>
                  <a:pt x="1043" y="404"/>
                </a:cubicBezTo>
                <a:cubicBezTo>
                  <a:pt x="1158" y="465"/>
                  <a:pt x="1267" y="557"/>
                  <a:pt x="1368" y="676"/>
                </a:cubicBezTo>
                <a:cubicBezTo>
                  <a:pt x="1398" y="713"/>
                  <a:pt x="1442" y="731"/>
                  <a:pt x="1486" y="731"/>
                </a:cubicBezTo>
                <a:cubicBezTo>
                  <a:pt x="1521" y="731"/>
                  <a:pt x="1556" y="720"/>
                  <a:pt x="1585" y="696"/>
                </a:cubicBezTo>
                <a:cubicBezTo>
                  <a:pt x="1650" y="641"/>
                  <a:pt x="1659" y="544"/>
                  <a:pt x="1605" y="478"/>
                </a:cubicBezTo>
                <a:cubicBezTo>
                  <a:pt x="1479" y="326"/>
                  <a:pt x="1339" y="210"/>
                  <a:pt x="1187" y="130"/>
                </a:cubicBezTo>
                <a:cubicBezTo>
                  <a:pt x="1165" y="118"/>
                  <a:pt x="1141" y="112"/>
                  <a:pt x="1117" y="112"/>
                </a:cubicBezTo>
                <a:close/>
                <a:moveTo>
                  <a:pt x="1750" y="829"/>
                </a:moveTo>
                <a:cubicBezTo>
                  <a:pt x="1726" y="829"/>
                  <a:pt x="1702" y="835"/>
                  <a:pt x="1680" y="847"/>
                </a:cubicBezTo>
                <a:cubicBezTo>
                  <a:pt x="1604" y="886"/>
                  <a:pt x="1573" y="979"/>
                  <a:pt x="1613" y="1055"/>
                </a:cubicBezTo>
                <a:cubicBezTo>
                  <a:pt x="1677" y="1182"/>
                  <a:pt x="1738" y="1326"/>
                  <a:pt x="1795" y="1483"/>
                </a:cubicBezTo>
                <a:cubicBezTo>
                  <a:pt x="1817" y="1547"/>
                  <a:pt x="1876" y="1587"/>
                  <a:pt x="1940" y="1587"/>
                </a:cubicBezTo>
                <a:cubicBezTo>
                  <a:pt x="1958" y="1587"/>
                  <a:pt x="1975" y="1584"/>
                  <a:pt x="1991" y="1578"/>
                </a:cubicBezTo>
                <a:cubicBezTo>
                  <a:pt x="2073" y="1549"/>
                  <a:pt x="2115" y="1461"/>
                  <a:pt x="2086" y="1380"/>
                </a:cubicBezTo>
                <a:cubicBezTo>
                  <a:pt x="2026" y="1209"/>
                  <a:pt x="1959" y="1053"/>
                  <a:pt x="1888" y="914"/>
                </a:cubicBezTo>
                <a:cubicBezTo>
                  <a:pt x="1860" y="860"/>
                  <a:pt x="1806" y="829"/>
                  <a:pt x="1750" y="8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7"/>
          <p:cNvSpPr/>
          <p:nvPr/>
        </p:nvSpPr>
        <p:spPr>
          <a:xfrm>
            <a:off x="4909990" y="2126886"/>
            <a:ext cx="135182" cy="162943"/>
          </a:xfrm>
          <a:custGeom>
            <a:avLst/>
            <a:gdLst/>
            <a:ahLst/>
            <a:cxnLst/>
            <a:rect l="l" t="t" r="r" b="b"/>
            <a:pathLst>
              <a:path w="1305" h="1573" extrusionOk="0">
                <a:moveTo>
                  <a:pt x="1127" y="1"/>
                </a:moveTo>
                <a:cubicBezTo>
                  <a:pt x="1098" y="1"/>
                  <a:pt x="1068" y="9"/>
                  <a:pt x="1042" y="26"/>
                </a:cubicBezTo>
                <a:cubicBezTo>
                  <a:pt x="891" y="128"/>
                  <a:pt x="746" y="257"/>
                  <a:pt x="614" y="407"/>
                </a:cubicBezTo>
                <a:cubicBezTo>
                  <a:pt x="557" y="471"/>
                  <a:pt x="563" y="568"/>
                  <a:pt x="627" y="625"/>
                </a:cubicBezTo>
                <a:cubicBezTo>
                  <a:pt x="656" y="651"/>
                  <a:pt x="693" y="665"/>
                  <a:pt x="729" y="665"/>
                </a:cubicBezTo>
                <a:cubicBezTo>
                  <a:pt x="773" y="665"/>
                  <a:pt x="815" y="646"/>
                  <a:pt x="845" y="612"/>
                </a:cubicBezTo>
                <a:cubicBezTo>
                  <a:pt x="961" y="481"/>
                  <a:pt x="1086" y="372"/>
                  <a:pt x="1214" y="284"/>
                </a:cubicBezTo>
                <a:cubicBezTo>
                  <a:pt x="1285" y="236"/>
                  <a:pt x="1304" y="140"/>
                  <a:pt x="1256" y="69"/>
                </a:cubicBezTo>
                <a:cubicBezTo>
                  <a:pt x="1226" y="25"/>
                  <a:pt x="1177" y="1"/>
                  <a:pt x="1127" y="1"/>
                </a:cubicBezTo>
                <a:close/>
                <a:moveTo>
                  <a:pt x="417" y="787"/>
                </a:moveTo>
                <a:cubicBezTo>
                  <a:pt x="365" y="787"/>
                  <a:pt x="314" y="814"/>
                  <a:pt x="285" y="863"/>
                </a:cubicBezTo>
                <a:cubicBezTo>
                  <a:pt x="193" y="1014"/>
                  <a:pt x="108" y="1180"/>
                  <a:pt x="34" y="1358"/>
                </a:cubicBezTo>
                <a:cubicBezTo>
                  <a:pt x="1" y="1435"/>
                  <a:pt x="37" y="1527"/>
                  <a:pt x="116" y="1560"/>
                </a:cubicBezTo>
                <a:cubicBezTo>
                  <a:pt x="135" y="1569"/>
                  <a:pt x="155" y="1572"/>
                  <a:pt x="175" y="1572"/>
                </a:cubicBezTo>
                <a:cubicBezTo>
                  <a:pt x="237" y="1572"/>
                  <a:pt x="293" y="1537"/>
                  <a:pt x="318" y="1479"/>
                </a:cubicBezTo>
                <a:cubicBezTo>
                  <a:pt x="388" y="1314"/>
                  <a:pt x="467" y="1161"/>
                  <a:pt x="550" y="1021"/>
                </a:cubicBezTo>
                <a:cubicBezTo>
                  <a:pt x="593" y="947"/>
                  <a:pt x="570" y="852"/>
                  <a:pt x="497" y="809"/>
                </a:cubicBezTo>
                <a:cubicBezTo>
                  <a:pt x="472" y="794"/>
                  <a:pt x="444" y="787"/>
                  <a:pt x="417" y="7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65672-9539-8144-A38D-C80C780C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82" y="1212482"/>
            <a:ext cx="340896" cy="374985"/>
          </a:xfrm>
          <a:prstGeom prst="rect">
            <a:avLst/>
          </a:prstGeom>
        </p:spPr>
      </p:pic>
      <p:sp>
        <p:nvSpPr>
          <p:cNvPr id="28" name="Google Shape;626;p47">
            <a:extLst>
              <a:ext uri="{FF2B5EF4-FFF2-40B4-BE49-F238E27FC236}">
                <a16:creationId xmlns:a16="http://schemas.microsoft.com/office/drawing/2014/main" id="{4BAA6683-8D37-EE42-9C96-1B98C57AE698}"/>
              </a:ext>
            </a:extLst>
          </p:cNvPr>
          <p:cNvSpPr txBox="1">
            <a:spLocks/>
          </p:cNvSpPr>
          <p:nvPr/>
        </p:nvSpPr>
        <p:spPr>
          <a:xfrm>
            <a:off x="3435600" y="4509537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 b="0" i="0" u="none" strike="noStrike" cap="none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Some limitations…..</a:t>
            </a:r>
          </a:p>
        </p:txBody>
      </p:sp>
      <p:grpSp>
        <p:nvGrpSpPr>
          <p:cNvPr id="29" name="Google Shape;8954;p78">
            <a:extLst>
              <a:ext uri="{FF2B5EF4-FFF2-40B4-BE49-F238E27FC236}">
                <a16:creationId xmlns:a16="http://schemas.microsoft.com/office/drawing/2014/main" id="{1CE05076-912B-2740-8F7B-4D7984947359}"/>
              </a:ext>
            </a:extLst>
          </p:cNvPr>
          <p:cNvGrpSpPr/>
          <p:nvPr/>
        </p:nvGrpSpPr>
        <p:grpSpPr>
          <a:xfrm>
            <a:off x="4150540" y="4033951"/>
            <a:ext cx="387681" cy="387661"/>
            <a:chOff x="266768" y="1721375"/>
            <a:chExt cx="397907" cy="397887"/>
          </a:xfrm>
        </p:grpSpPr>
        <p:sp>
          <p:nvSpPr>
            <p:cNvPr id="30" name="Google Shape;8955;p78">
              <a:extLst>
                <a:ext uri="{FF2B5EF4-FFF2-40B4-BE49-F238E27FC236}">
                  <a16:creationId xmlns:a16="http://schemas.microsoft.com/office/drawing/2014/main" id="{AA0BB99D-3360-7840-BA15-09C50EC80B71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956;p78">
              <a:extLst>
                <a:ext uri="{FF2B5EF4-FFF2-40B4-BE49-F238E27FC236}">
                  <a16:creationId xmlns:a16="http://schemas.microsoft.com/office/drawing/2014/main" id="{60CA43C7-066A-CE42-8BDE-7ADE3A5B5A84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8961;p78">
            <a:extLst>
              <a:ext uri="{FF2B5EF4-FFF2-40B4-BE49-F238E27FC236}">
                <a16:creationId xmlns:a16="http://schemas.microsoft.com/office/drawing/2014/main" id="{CECB1137-2CBE-624A-9E80-917316A67D28}"/>
              </a:ext>
            </a:extLst>
          </p:cNvPr>
          <p:cNvSpPr/>
          <p:nvPr/>
        </p:nvSpPr>
        <p:spPr>
          <a:xfrm>
            <a:off x="4605781" y="4069208"/>
            <a:ext cx="388846" cy="31714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8957;p78">
            <a:extLst>
              <a:ext uri="{FF2B5EF4-FFF2-40B4-BE49-F238E27FC236}">
                <a16:creationId xmlns:a16="http://schemas.microsoft.com/office/drawing/2014/main" id="{1E859A69-B38E-064F-A3A3-192A44CA41C5}"/>
              </a:ext>
            </a:extLst>
          </p:cNvPr>
          <p:cNvGrpSpPr/>
          <p:nvPr/>
        </p:nvGrpSpPr>
        <p:grpSpPr>
          <a:xfrm>
            <a:off x="5107866" y="4026761"/>
            <a:ext cx="387641" cy="387661"/>
            <a:chOff x="864491" y="1723250"/>
            <a:chExt cx="397866" cy="397887"/>
          </a:xfrm>
        </p:grpSpPr>
        <p:sp>
          <p:nvSpPr>
            <p:cNvPr id="34" name="Google Shape;8958;p78">
              <a:extLst>
                <a:ext uri="{FF2B5EF4-FFF2-40B4-BE49-F238E27FC236}">
                  <a16:creationId xmlns:a16="http://schemas.microsoft.com/office/drawing/2014/main" id="{0E4CCE60-B913-024C-91F5-2E8F060F5DFB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59;p78">
              <a:extLst>
                <a:ext uri="{FF2B5EF4-FFF2-40B4-BE49-F238E27FC236}">
                  <a16:creationId xmlns:a16="http://schemas.microsoft.com/office/drawing/2014/main" id="{A12BBCC0-F247-C34D-841E-1BDEA70B2634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60;p78">
              <a:extLst>
                <a:ext uri="{FF2B5EF4-FFF2-40B4-BE49-F238E27FC236}">
                  <a16:creationId xmlns:a16="http://schemas.microsoft.com/office/drawing/2014/main" id="{0643974A-0372-5B4C-9A53-1F5795A29B57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9"/>
          <p:cNvSpPr/>
          <p:nvPr/>
        </p:nvSpPr>
        <p:spPr>
          <a:xfrm>
            <a:off x="2439013" y="988775"/>
            <a:ext cx="4265965" cy="811852"/>
          </a:xfrm>
          <a:custGeom>
            <a:avLst/>
            <a:gdLst/>
            <a:ahLst/>
            <a:cxnLst/>
            <a:rect l="l" t="t" r="r" b="b"/>
            <a:pathLst>
              <a:path w="12767" h="2907" extrusionOk="0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59"/>
          <p:cNvSpPr txBox="1">
            <a:spLocks noGrp="1"/>
          </p:cNvSpPr>
          <p:nvPr>
            <p:ph type="ctrTitle"/>
          </p:nvPr>
        </p:nvSpPr>
        <p:spPr>
          <a:xfrm>
            <a:off x="1638600" y="926249"/>
            <a:ext cx="5866800" cy="9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</a:t>
            </a:r>
            <a:endParaRPr sz="4400" dirty="0"/>
          </a:p>
        </p:txBody>
      </p:sp>
      <p:sp>
        <p:nvSpPr>
          <p:cNvPr id="1097" name="Google Shape;1097;p59"/>
          <p:cNvSpPr txBox="1">
            <a:spLocks noGrp="1"/>
          </p:cNvSpPr>
          <p:nvPr>
            <p:ph type="subTitle" idx="1"/>
          </p:nvPr>
        </p:nvSpPr>
        <p:spPr>
          <a:xfrm>
            <a:off x="1215737" y="2272243"/>
            <a:ext cx="6712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err="1"/>
              <a:t>stephenstrawbridge@gmail.com.com</a:t>
            </a:r>
            <a:r>
              <a:rPr lang="en" dirty="0"/>
              <a:t> • +1 650 810 5681 • </a:t>
            </a: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stephen-strawbridge</a:t>
            </a:r>
            <a:r>
              <a:rPr lang="en-US" dirty="0"/>
              <a:t>/</a:t>
            </a:r>
            <a:endParaRPr dirty="0"/>
          </a:p>
        </p:txBody>
      </p:sp>
      <p:pic>
        <p:nvPicPr>
          <p:cNvPr id="1099" name="Google Shape;10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093550"/>
            <a:ext cx="267891" cy="2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034" y="2093550"/>
            <a:ext cx="267891" cy="2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042" y="2093550"/>
            <a:ext cx="267891" cy="2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96;p59">
            <a:extLst>
              <a:ext uri="{FF2B5EF4-FFF2-40B4-BE49-F238E27FC236}">
                <a16:creationId xmlns:a16="http://schemas.microsoft.com/office/drawing/2014/main" id="{4DD4C624-1A8C-D240-831B-E53342CBB27B}"/>
              </a:ext>
            </a:extLst>
          </p:cNvPr>
          <p:cNvSpPr txBox="1">
            <a:spLocks/>
          </p:cNvSpPr>
          <p:nvPr/>
        </p:nvSpPr>
        <p:spPr>
          <a:xfrm>
            <a:off x="1638587" y="3686275"/>
            <a:ext cx="58668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evan"/>
              <a:buNone/>
              <a:defRPr sz="5200" b="0" i="0" u="none" strike="noStrike" cap="none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/>
              <a:t>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62"/>
          <p:cNvSpPr txBox="1">
            <a:spLocks noGrp="1"/>
          </p:cNvSpPr>
          <p:nvPr>
            <p:ph type="title"/>
          </p:nvPr>
        </p:nvSpPr>
        <p:spPr>
          <a:xfrm>
            <a:off x="619440" y="630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Sources</a:t>
            </a:r>
            <a:endParaRPr sz="3400" dirty="0"/>
          </a:p>
        </p:txBody>
      </p:sp>
      <p:sp>
        <p:nvSpPr>
          <p:cNvPr id="1304" name="Google Shape;1304;p62"/>
          <p:cNvSpPr txBox="1">
            <a:spLocks noGrp="1"/>
          </p:cNvSpPr>
          <p:nvPr>
            <p:ph type="subTitle" idx="1"/>
          </p:nvPr>
        </p:nvSpPr>
        <p:spPr>
          <a:xfrm>
            <a:off x="713224" y="1289075"/>
            <a:ext cx="7111261" cy="3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Lebron James image:</a:t>
            </a:r>
            <a:endParaRPr sz="20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 indent="-311150">
              <a:buChar char="●"/>
            </a:pPr>
            <a:r>
              <a:rPr lang="en-US" sz="2000" dirty="0">
                <a:uFill>
                  <a:noFill/>
                </a:uFill>
                <a:hlinkClick r:id="rId3"/>
              </a:rPr>
              <a:t>https://twitter.com/i/events/1079453292684591109?lang=gl</a:t>
            </a:r>
            <a:endParaRPr lang="en-US" sz="2000" dirty="0">
              <a:uFill>
                <a:noFill/>
              </a:uFill>
            </a:endParaRPr>
          </a:p>
          <a:p>
            <a:pPr marL="0" lvl="0" indent="0"/>
            <a:r>
              <a:rPr lang="en-US" sz="2000" dirty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Stephen Curry image:</a:t>
            </a:r>
          </a:p>
          <a:p>
            <a:pPr lvl="0" indent="-311150">
              <a:buChar char="●"/>
            </a:pPr>
            <a:r>
              <a:rPr lang="en-US" sz="2000" dirty="0">
                <a:uFill>
                  <a:noFill/>
                </a:uFill>
              </a:rPr>
              <a:t>https://</a:t>
            </a:r>
            <a:r>
              <a:rPr lang="en-US" sz="2000" dirty="0" err="1">
                <a:uFill>
                  <a:noFill/>
                </a:uFill>
              </a:rPr>
              <a:t>bleacherreport.com</a:t>
            </a:r>
            <a:r>
              <a:rPr lang="en-US" sz="2000" dirty="0">
                <a:uFill>
                  <a:noFill/>
                </a:uFill>
              </a:rPr>
              <a:t>/articles/2861888-stephen-curry-injury-latest-reports-on-warriors-stars-broken-hand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9"/>
          <p:cNvGrpSpPr/>
          <p:nvPr/>
        </p:nvGrpSpPr>
        <p:grpSpPr>
          <a:xfrm>
            <a:off x="208345" y="595066"/>
            <a:ext cx="5671325" cy="2796316"/>
            <a:chOff x="1" y="533621"/>
            <a:chExt cx="5834094" cy="1175801"/>
          </a:xfrm>
        </p:grpSpPr>
        <p:sp>
          <p:nvSpPr>
            <p:cNvPr id="395" name="Google Shape;395;p39"/>
            <p:cNvSpPr/>
            <p:nvPr/>
          </p:nvSpPr>
          <p:spPr>
            <a:xfrm>
              <a:off x="3674525" y="539525"/>
              <a:ext cx="2159570" cy="1169897"/>
            </a:xfrm>
            <a:custGeom>
              <a:avLst/>
              <a:gdLst/>
              <a:ahLst/>
              <a:cxnLst/>
              <a:rect l="l" t="t" r="r" b="b"/>
              <a:pathLst>
                <a:path w="29046" h="15735" extrusionOk="0">
                  <a:moveTo>
                    <a:pt x="1" y="0"/>
                  </a:moveTo>
                  <a:lnTo>
                    <a:pt x="4600" y="7867"/>
                  </a:lnTo>
                  <a:lnTo>
                    <a:pt x="1" y="15735"/>
                  </a:lnTo>
                  <a:lnTo>
                    <a:pt x="29045" y="15735"/>
                  </a:lnTo>
                  <a:lnTo>
                    <a:pt x="24444" y="7867"/>
                  </a:lnTo>
                  <a:lnTo>
                    <a:pt x="290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" y="533621"/>
              <a:ext cx="4160400" cy="117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324092" y="1368932"/>
            <a:ext cx="5278055" cy="853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/>
              <a:t>Problem:</a:t>
            </a:r>
            <a:br>
              <a:rPr lang="en" dirty="0"/>
            </a:br>
            <a:r>
              <a:rPr lang="en" sz="2400" dirty="0"/>
              <a:t>Which subreddit users are fans of the Warriors vs Lakers?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Advertise accordingly!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Process Overview</a:t>
            </a:r>
            <a:endParaRPr sz="4000" dirty="0"/>
          </a:p>
        </p:txBody>
      </p:sp>
      <p:sp>
        <p:nvSpPr>
          <p:cNvPr id="338" name="Google Shape;338;p35"/>
          <p:cNvSpPr/>
          <p:nvPr/>
        </p:nvSpPr>
        <p:spPr>
          <a:xfrm>
            <a:off x="713226" y="3153061"/>
            <a:ext cx="847635" cy="478187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713225" y="4042824"/>
            <a:ext cx="847635" cy="478187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713226" y="2258119"/>
            <a:ext cx="847635" cy="478187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713226" y="1353350"/>
            <a:ext cx="847635" cy="478187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title" idx="2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4"/>
          </p:nvPr>
        </p:nvSpPr>
        <p:spPr>
          <a:xfrm>
            <a:off x="798200" y="4044875"/>
            <a:ext cx="6030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7" name="Google Shape;347;p35"/>
          <p:cNvSpPr txBox="1">
            <a:spLocks noGrp="1"/>
          </p:cNvSpPr>
          <p:nvPr>
            <p:ph type="title" idx="6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subTitle" idx="7"/>
          </p:nvPr>
        </p:nvSpPr>
        <p:spPr>
          <a:xfrm>
            <a:off x="1560860" y="1292413"/>
            <a:ext cx="4458082" cy="662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bg1"/>
                </a:solidFill>
              </a:rPr>
              <a:t>Data Scraping/ EDA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(applied to both subreddits)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" name="Google Shape;348;p35">
            <a:extLst>
              <a:ext uri="{FF2B5EF4-FFF2-40B4-BE49-F238E27FC236}">
                <a16:creationId xmlns:a16="http://schemas.microsoft.com/office/drawing/2014/main" id="{FB8C7C52-2AEA-904F-B1F7-639BB542068C}"/>
              </a:ext>
            </a:extLst>
          </p:cNvPr>
          <p:cNvSpPr txBox="1">
            <a:spLocks/>
          </p:cNvSpPr>
          <p:nvPr/>
        </p:nvSpPr>
        <p:spPr>
          <a:xfrm>
            <a:off x="1730810" y="4154179"/>
            <a:ext cx="2876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/>
            <a:r>
              <a:rPr lang="en-US" sz="3000" dirty="0">
                <a:solidFill>
                  <a:schemeClr val="bg1"/>
                </a:solidFill>
              </a:rPr>
              <a:t>Final Evaluation of </a:t>
            </a:r>
          </a:p>
          <a:p>
            <a:pPr marL="0" indent="0"/>
            <a:r>
              <a:rPr lang="en-US" sz="3000" dirty="0">
                <a:solidFill>
                  <a:schemeClr val="bg1"/>
                </a:solidFill>
              </a:rPr>
              <a:t>Best Model</a:t>
            </a:r>
          </a:p>
        </p:txBody>
      </p:sp>
      <p:sp>
        <p:nvSpPr>
          <p:cNvPr id="32" name="Google Shape;348;p35">
            <a:extLst>
              <a:ext uri="{FF2B5EF4-FFF2-40B4-BE49-F238E27FC236}">
                <a16:creationId xmlns:a16="http://schemas.microsoft.com/office/drawing/2014/main" id="{482FF7C6-433F-DC4F-870A-6B0B7E129DC1}"/>
              </a:ext>
            </a:extLst>
          </p:cNvPr>
          <p:cNvSpPr txBox="1">
            <a:spLocks/>
          </p:cNvSpPr>
          <p:nvPr/>
        </p:nvSpPr>
        <p:spPr>
          <a:xfrm>
            <a:off x="1645835" y="3182000"/>
            <a:ext cx="2876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/>
            <a:r>
              <a:rPr lang="en-US" sz="3000" dirty="0">
                <a:solidFill>
                  <a:schemeClr val="bg1"/>
                </a:solidFill>
              </a:rPr>
              <a:t>Naïve Bayes Model</a:t>
            </a:r>
          </a:p>
        </p:txBody>
      </p:sp>
      <p:sp>
        <p:nvSpPr>
          <p:cNvPr id="33" name="Google Shape;348;p35">
            <a:extLst>
              <a:ext uri="{FF2B5EF4-FFF2-40B4-BE49-F238E27FC236}">
                <a16:creationId xmlns:a16="http://schemas.microsoft.com/office/drawing/2014/main" id="{71487300-9079-DF4B-8BAA-B4F90BA77189}"/>
              </a:ext>
            </a:extLst>
          </p:cNvPr>
          <p:cNvSpPr txBox="1">
            <a:spLocks/>
          </p:cNvSpPr>
          <p:nvPr/>
        </p:nvSpPr>
        <p:spPr>
          <a:xfrm>
            <a:off x="1730810" y="2204996"/>
            <a:ext cx="3373191" cy="58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indent="0"/>
            <a:r>
              <a:rPr lang="en-US" sz="3000" dirty="0">
                <a:solidFill>
                  <a:schemeClr val="bg1"/>
                </a:solidFill>
              </a:rPr>
              <a:t>Random Forest Model</a:t>
            </a:r>
          </a:p>
        </p:txBody>
      </p:sp>
      <p:grpSp>
        <p:nvGrpSpPr>
          <p:cNvPr id="34" name="Google Shape;4645;p68">
            <a:extLst>
              <a:ext uri="{FF2B5EF4-FFF2-40B4-BE49-F238E27FC236}">
                <a16:creationId xmlns:a16="http://schemas.microsoft.com/office/drawing/2014/main" id="{B06FF783-C719-2242-987E-88922A478CA3}"/>
              </a:ext>
            </a:extLst>
          </p:cNvPr>
          <p:cNvGrpSpPr/>
          <p:nvPr/>
        </p:nvGrpSpPr>
        <p:grpSpPr>
          <a:xfrm rot="5400000">
            <a:off x="-1272411" y="2663601"/>
            <a:ext cx="3310696" cy="490625"/>
            <a:chOff x="238125" y="2506075"/>
            <a:chExt cx="7115411" cy="673075"/>
          </a:xfrm>
        </p:grpSpPr>
        <p:sp>
          <p:nvSpPr>
            <p:cNvPr id="35" name="Google Shape;4646;p68">
              <a:extLst>
                <a:ext uri="{FF2B5EF4-FFF2-40B4-BE49-F238E27FC236}">
                  <a16:creationId xmlns:a16="http://schemas.microsoft.com/office/drawing/2014/main" id="{84E89C10-5DD4-8D47-8078-3339E6F622AD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47;p68">
              <a:extLst>
                <a:ext uri="{FF2B5EF4-FFF2-40B4-BE49-F238E27FC236}">
                  <a16:creationId xmlns:a16="http://schemas.microsoft.com/office/drawing/2014/main" id="{CE016A32-AF60-334E-A69B-8EC5EE58CE4C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48;p68">
              <a:extLst>
                <a:ext uri="{FF2B5EF4-FFF2-40B4-BE49-F238E27FC236}">
                  <a16:creationId xmlns:a16="http://schemas.microsoft.com/office/drawing/2014/main" id="{A50FC56B-415B-B947-8B6C-839CFA1A5C4C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49;p68">
              <a:extLst>
                <a:ext uri="{FF2B5EF4-FFF2-40B4-BE49-F238E27FC236}">
                  <a16:creationId xmlns:a16="http://schemas.microsoft.com/office/drawing/2014/main" id="{9B4AF315-F757-7A4C-8E54-1FEF8C4BE1CD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650;p68">
              <a:extLst>
                <a:ext uri="{FF2B5EF4-FFF2-40B4-BE49-F238E27FC236}">
                  <a16:creationId xmlns:a16="http://schemas.microsoft.com/office/drawing/2014/main" id="{1C3672D2-18CE-2440-B1C7-8B1A6112FC28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>
            <a:spLocks noGrp="1"/>
          </p:cNvSpPr>
          <p:nvPr>
            <p:ph type="subTitle" idx="5"/>
          </p:nvPr>
        </p:nvSpPr>
        <p:spPr>
          <a:xfrm>
            <a:off x="2489034" y="842744"/>
            <a:ext cx="4445029" cy="3636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3200" i="1" dirty="0"/>
              <a:t>Key Considerations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Scraping only submissions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Size of web-scrape (5,000 rows)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</a:t>
            </a:r>
            <a:r>
              <a:rPr lang="en" sz="2800" dirty="0" err="1"/>
              <a:t>ime.sleep</a:t>
            </a:r>
            <a:r>
              <a:rPr lang="en" sz="2800" dirty="0"/>
              <a:t>( )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Pulling duplicate rows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800" dirty="0"/>
          </a:p>
        </p:txBody>
      </p:sp>
      <p:grpSp>
        <p:nvGrpSpPr>
          <p:cNvPr id="519" name="Google Shape;519;p44"/>
          <p:cNvGrpSpPr/>
          <p:nvPr/>
        </p:nvGrpSpPr>
        <p:grpSpPr>
          <a:xfrm>
            <a:off x="597580" y="1681416"/>
            <a:ext cx="1483084" cy="2798005"/>
            <a:chOff x="5182328" y="1583102"/>
            <a:chExt cx="356493" cy="672565"/>
          </a:xfrm>
        </p:grpSpPr>
        <p:sp>
          <p:nvSpPr>
            <p:cNvPr id="520" name="Google Shape;520;p44"/>
            <p:cNvSpPr/>
            <p:nvPr/>
          </p:nvSpPr>
          <p:spPr>
            <a:xfrm>
              <a:off x="5182328" y="1583103"/>
              <a:ext cx="356493" cy="672564"/>
            </a:xfrm>
            <a:custGeom>
              <a:avLst/>
              <a:gdLst/>
              <a:ahLst/>
              <a:cxnLst/>
              <a:rect l="l" t="t" r="r" b="b"/>
              <a:pathLst>
                <a:path w="4683" h="8835" extrusionOk="0">
                  <a:moveTo>
                    <a:pt x="1472" y="847"/>
                  </a:moveTo>
                  <a:lnTo>
                    <a:pt x="1472" y="847"/>
                  </a:lnTo>
                  <a:cubicBezTo>
                    <a:pt x="1469" y="851"/>
                    <a:pt x="1466" y="855"/>
                    <a:pt x="1463" y="858"/>
                  </a:cubicBezTo>
                  <a:cubicBezTo>
                    <a:pt x="1425" y="928"/>
                    <a:pt x="1427" y="963"/>
                    <a:pt x="1427" y="963"/>
                  </a:cubicBezTo>
                  <a:cubicBezTo>
                    <a:pt x="1427" y="963"/>
                    <a:pt x="1441" y="908"/>
                    <a:pt x="1480" y="854"/>
                  </a:cubicBezTo>
                  <a:lnTo>
                    <a:pt x="1480" y="854"/>
                  </a:lnTo>
                  <a:cubicBezTo>
                    <a:pt x="1457" y="911"/>
                    <a:pt x="1450" y="962"/>
                    <a:pt x="1450" y="1014"/>
                  </a:cubicBezTo>
                  <a:cubicBezTo>
                    <a:pt x="1450" y="1106"/>
                    <a:pt x="1460" y="1240"/>
                    <a:pt x="1460" y="1279"/>
                  </a:cubicBezTo>
                  <a:cubicBezTo>
                    <a:pt x="1460" y="1320"/>
                    <a:pt x="1425" y="1378"/>
                    <a:pt x="1400" y="1405"/>
                  </a:cubicBezTo>
                  <a:cubicBezTo>
                    <a:pt x="1381" y="1424"/>
                    <a:pt x="1374" y="1460"/>
                    <a:pt x="1385" y="1460"/>
                  </a:cubicBezTo>
                  <a:cubicBezTo>
                    <a:pt x="1389" y="1460"/>
                    <a:pt x="1393" y="1457"/>
                    <a:pt x="1399" y="1451"/>
                  </a:cubicBezTo>
                  <a:cubicBezTo>
                    <a:pt x="1427" y="1424"/>
                    <a:pt x="1457" y="1394"/>
                    <a:pt x="1457" y="1394"/>
                  </a:cubicBezTo>
                  <a:lnTo>
                    <a:pt x="1457" y="1394"/>
                  </a:lnTo>
                  <a:lnTo>
                    <a:pt x="1440" y="1472"/>
                  </a:lnTo>
                  <a:cubicBezTo>
                    <a:pt x="1440" y="1472"/>
                    <a:pt x="1449" y="1488"/>
                    <a:pt x="1458" y="1488"/>
                  </a:cubicBezTo>
                  <a:cubicBezTo>
                    <a:pt x="1462" y="1488"/>
                    <a:pt x="1465" y="1484"/>
                    <a:pt x="1467" y="1472"/>
                  </a:cubicBezTo>
                  <a:cubicBezTo>
                    <a:pt x="1475" y="1435"/>
                    <a:pt x="1488" y="1397"/>
                    <a:pt x="1488" y="1397"/>
                  </a:cubicBezTo>
                  <a:cubicBezTo>
                    <a:pt x="1488" y="1397"/>
                    <a:pt x="1517" y="1496"/>
                    <a:pt x="1502" y="1511"/>
                  </a:cubicBezTo>
                  <a:cubicBezTo>
                    <a:pt x="1498" y="1515"/>
                    <a:pt x="1495" y="1517"/>
                    <a:pt x="1493" y="1517"/>
                  </a:cubicBezTo>
                  <a:cubicBezTo>
                    <a:pt x="1488" y="1517"/>
                    <a:pt x="1488" y="1507"/>
                    <a:pt x="1488" y="1507"/>
                  </a:cubicBezTo>
                  <a:cubicBezTo>
                    <a:pt x="1488" y="1507"/>
                    <a:pt x="1354" y="1470"/>
                    <a:pt x="1336" y="1453"/>
                  </a:cubicBezTo>
                  <a:cubicBezTo>
                    <a:pt x="1329" y="1445"/>
                    <a:pt x="1323" y="1443"/>
                    <a:pt x="1318" y="1443"/>
                  </a:cubicBezTo>
                  <a:cubicBezTo>
                    <a:pt x="1312" y="1443"/>
                    <a:pt x="1308" y="1447"/>
                    <a:pt x="1304" y="1451"/>
                  </a:cubicBezTo>
                  <a:cubicBezTo>
                    <a:pt x="1304" y="1452"/>
                    <a:pt x="1303" y="1452"/>
                    <a:pt x="1303" y="1452"/>
                  </a:cubicBezTo>
                  <a:cubicBezTo>
                    <a:pt x="1285" y="1452"/>
                    <a:pt x="1141" y="1367"/>
                    <a:pt x="1004" y="1367"/>
                  </a:cubicBezTo>
                  <a:cubicBezTo>
                    <a:pt x="1004" y="1367"/>
                    <a:pt x="518" y="1039"/>
                    <a:pt x="627" y="1039"/>
                  </a:cubicBezTo>
                  <a:cubicBezTo>
                    <a:pt x="676" y="1039"/>
                    <a:pt x="885" y="1022"/>
                    <a:pt x="1043" y="981"/>
                  </a:cubicBezTo>
                  <a:cubicBezTo>
                    <a:pt x="1148" y="954"/>
                    <a:pt x="1232" y="949"/>
                    <a:pt x="1288" y="949"/>
                  </a:cubicBezTo>
                  <a:cubicBezTo>
                    <a:pt x="1315" y="949"/>
                    <a:pt x="1336" y="950"/>
                    <a:pt x="1348" y="950"/>
                  </a:cubicBezTo>
                  <a:cubicBezTo>
                    <a:pt x="1386" y="950"/>
                    <a:pt x="1438" y="928"/>
                    <a:pt x="1438" y="906"/>
                  </a:cubicBezTo>
                  <a:cubicBezTo>
                    <a:pt x="1438" y="896"/>
                    <a:pt x="1435" y="876"/>
                    <a:pt x="1427" y="854"/>
                  </a:cubicBezTo>
                  <a:cubicBezTo>
                    <a:pt x="1443" y="853"/>
                    <a:pt x="1457" y="851"/>
                    <a:pt x="1472" y="847"/>
                  </a:cubicBezTo>
                  <a:close/>
                  <a:moveTo>
                    <a:pt x="1373" y="0"/>
                  </a:moveTo>
                  <a:cubicBezTo>
                    <a:pt x="1135" y="0"/>
                    <a:pt x="941" y="193"/>
                    <a:pt x="941" y="430"/>
                  </a:cubicBezTo>
                  <a:cubicBezTo>
                    <a:pt x="941" y="512"/>
                    <a:pt x="966" y="587"/>
                    <a:pt x="1006" y="652"/>
                  </a:cubicBezTo>
                  <a:cubicBezTo>
                    <a:pt x="1006" y="652"/>
                    <a:pt x="1004" y="653"/>
                    <a:pt x="1004" y="653"/>
                  </a:cubicBezTo>
                  <a:cubicBezTo>
                    <a:pt x="1004" y="653"/>
                    <a:pt x="912" y="773"/>
                    <a:pt x="868" y="773"/>
                  </a:cubicBezTo>
                  <a:cubicBezTo>
                    <a:pt x="867" y="773"/>
                    <a:pt x="865" y="773"/>
                    <a:pt x="864" y="772"/>
                  </a:cubicBezTo>
                  <a:cubicBezTo>
                    <a:pt x="822" y="765"/>
                    <a:pt x="532" y="707"/>
                    <a:pt x="417" y="700"/>
                  </a:cubicBezTo>
                  <a:cubicBezTo>
                    <a:pt x="405" y="699"/>
                    <a:pt x="392" y="699"/>
                    <a:pt x="379" y="699"/>
                  </a:cubicBezTo>
                  <a:cubicBezTo>
                    <a:pt x="260" y="699"/>
                    <a:pt x="83" y="727"/>
                    <a:pt x="62" y="772"/>
                  </a:cubicBezTo>
                  <a:cubicBezTo>
                    <a:pt x="38" y="822"/>
                    <a:pt x="32" y="912"/>
                    <a:pt x="95" y="992"/>
                  </a:cubicBezTo>
                  <a:cubicBezTo>
                    <a:pt x="159" y="1074"/>
                    <a:pt x="506" y="1469"/>
                    <a:pt x="576" y="1521"/>
                  </a:cubicBezTo>
                  <a:cubicBezTo>
                    <a:pt x="647" y="1572"/>
                    <a:pt x="889" y="1840"/>
                    <a:pt x="918" y="1885"/>
                  </a:cubicBezTo>
                  <a:cubicBezTo>
                    <a:pt x="944" y="1928"/>
                    <a:pt x="920" y="2193"/>
                    <a:pt x="965" y="2250"/>
                  </a:cubicBezTo>
                  <a:cubicBezTo>
                    <a:pt x="962" y="2268"/>
                    <a:pt x="960" y="2287"/>
                    <a:pt x="963" y="2303"/>
                  </a:cubicBezTo>
                  <a:cubicBezTo>
                    <a:pt x="965" y="2309"/>
                    <a:pt x="965" y="2317"/>
                    <a:pt x="966" y="2322"/>
                  </a:cubicBezTo>
                  <a:cubicBezTo>
                    <a:pt x="963" y="2386"/>
                    <a:pt x="963" y="2487"/>
                    <a:pt x="990" y="2573"/>
                  </a:cubicBezTo>
                  <a:cubicBezTo>
                    <a:pt x="990" y="2577"/>
                    <a:pt x="990" y="2583"/>
                    <a:pt x="991" y="2587"/>
                  </a:cubicBezTo>
                  <a:cubicBezTo>
                    <a:pt x="1014" y="2669"/>
                    <a:pt x="1007" y="2739"/>
                    <a:pt x="991" y="2767"/>
                  </a:cubicBezTo>
                  <a:cubicBezTo>
                    <a:pt x="976" y="2793"/>
                    <a:pt x="893" y="2879"/>
                    <a:pt x="890" y="2937"/>
                  </a:cubicBezTo>
                  <a:cubicBezTo>
                    <a:pt x="888" y="2975"/>
                    <a:pt x="896" y="3017"/>
                    <a:pt x="911" y="3049"/>
                  </a:cubicBezTo>
                  <a:cubicBezTo>
                    <a:pt x="914" y="3074"/>
                    <a:pt x="921" y="3096"/>
                    <a:pt x="930" y="3105"/>
                  </a:cubicBezTo>
                  <a:cubicBezTo>
                    <a:pt x="946" y="3121"/>
                    <a:pt x="933" y="3147"/>
                    <a:pt x="912" y="3170"/>
                  </a:cubicBezTo>
                  <a:cubicBezTo>
                    <a:pt x="899" y="3166"/>
                    <a:pt x="889" y="3163"/>
                    <a:pt x="889" y="3163"/>
                  </a:cubicBezTo>
                  <a:lnTo>
                    <a:pt x="889" y="3163"/>
                  </a:lnTo>
                  <a:cubicBezTo>
                    <a:pt x="890" y="3167"/>
                    <a:pt x="892" y="3170"/>
                    <a:pt x="893" y="3173"/>
                  </a:cubicBezTo>
                  <a:cubicBezTo>
                    <a:pt x="896" y="3173"/>
                    <a:pt x="901" y="3175"/>
                    <a:pt x="905" y="3176"/>
                  </a:cubicBezTo>
                  <a:cubicBezTo>
                    <a:pt x="901" y="3180"/>
                    <a:pt x="895" y="3185"/>
                    <a:pt x="889" y="3189"/>
                  </a:cubicBezTo>
                  <a:cubicBezTo>
                    <a:pt x="879" y="3186"/>
                    <a:pt x="872" y="3185"/>
                    <a:pt x="872" y="3185"/>
                  </a:cubicBezTo>
                  <a:lnTo>
                    <a:pt x="872" y="3185"/>
                  </a:lnTo>
                  <a:cubicBezTo>
                    <a:pt x="873" y="3188"/>
                    <a:pt x="874" y="3191"/>
                    <a:pt x="876" y="3193"/>
                  </a:cubicBezTo>
                  <a:cubicBezTo>
                    <a:pt x="877" y="3193"/>
                    <a:pt x="879" y="3193"/>
                    <a:pt x="880" y="3195"/>
                  </a:cubicBezTo>
                  <a:cubicBezTo>
                    <a:pt x="867" y="3202"/>
                    <a:pt x="853" y="3208"/>
                    <a:pt x="841" y="3208"/>
                  </a:cubicBezTo>
                  <a:cubicBezTo>
                    <a:pt x="794" y="3208"/>
                    <a:pt x="695" y="3281"/>
                    <a:pt x="695" y="3351"/>
                  </a:cubicBezTo>
                  <a:cubicBezTo>
                    <a:pt x="695" y="3419"/>
                    <a:pt x="625" y="3478"/>
                    <a:pt x="625" y="3555"/>
                  </a:cubicBezTo>
                  <a:cubicBezTo>
                    <a:pt x="625" y="3630"/>
                    <a:pt x="644" y="3750"/>
                    <a:pt x="644" y="3789"/>
                  </a:cubicBezTo>
                  <a:cubicBezTo>
                    <a:pt x="644" y="3827"/>
                    <a:pt x="621" y="4073"/>
                    <a:pt x="649" y="4132"/>
                  </a:cubicBezTo>
                  <a:cubicBezTo>
                    <a:pt x="675" y="4188"/>
                    <a:pt x="780" y="4285"/>
                    <a:pt x="780" y="4354"/>
                  </a:cubicBezTo>
                  <a:cubicBezTo>
                    <a:pt x="780" y="4423"/>
                    <a:pt x="870" y="4618"/>
                    <a:pt x="906" y="4655"/>
                  </a:cubicBezTo>
                  <a:cubicBezTo>
                    <a:pt x="944" y="4691"/>
                    <a:pt x="992" y="4720"/>
                    <a:pt x="992" y="4720"/>
                  </a:cubicBezTo>
                  <a:lnTo>
                    <a:pt x="992" y="4955"/>
                  </a:lnTo>
                  <a:cubicBezTo>
                    <a:pt x="992" y="4955"/>
                    <a:pt x="630" y="5255"/>
                    <a:pt x="580" y="5497"/>
                  </a:cubicBezTo>
                  <a:lnTo>
                    <a:pt x="561" y="5475"/>
                  </a:lnTo>
                  <a:cubicBezTo>
                    <a:pt x="561" y="5475"/>
                    <a:pt x="557" y="5499"/>
                    <a:pt x="545" y="5536"/>
                  </a:cubicBezTo>
                  <a:cubicBezTo>
                    <a:pt x="544" y="5528"/>
                    <a:pt x="542" y="5523"/>
                    <a:pt x="538" y="5523"/>
                  </a:cubicBezTo>
                  <a:cubicBezTo>
                    <a:pt x="531" y="5523"/>
                    <a:pt x="519" y="5536"/>
                    <a:pt x="500" y="5566"/>
                  </a:cubicBezTo>
                  <a:cubicBezTo>
                    <a:pt x="474" y="5609"/>
                    <a:pt x="452" y="5661"/>
                    <a:pt x="427" y="5711"/>
                  </a:cubicBezTo>
                  <a:cubicBezTo>
                    <a:pt x="410" y="5705"/>
                    <a:pt x="376" y="5696"/>
                    <a:pt x="337" y="5696"/>
                  </a:cubicBezTo>
                  <a:cubicBezTo>
                    <a:pt x="290" y="5696"/>
                    <a:pt x="236" y="5710"/>
                    <a:pt x="199" y="5762"/>
                  </a:cubicBezTo>
                  <a:cubicBezTo>
                    <a:pt x="117" y="5874"/>
                    <a:pt x="76" y="6165"/>
                    <a:pt x="76" y="6235"/>
                  </a:cubicBezTo>
                  <a:cubicBezTo>
                    <a:pt x="76" y="6304"/>
                    <a:pt x="2" y="6538"/>
                    <a:pt x="2" y="6580"/>
                  </a:cubicBezTo>
                  <a:cubicBezTo>
                    <a:pt x="2" y="6623"/>
                    <a:pt x="0" y="6928"/>
                    <a:pt x="79" y="7007"/>
                  </a:cubicBezTo>
                  <a:cubicBezTo>
                    <a:pt x="127" y="7056"/>
                    <a:pt x="176" y="7089"/>
                    <a:pt x="224" y="7089"/>
                  </a:cubicBezTo>
                  <a:cubicBezTo>
                    <a:pt x="254" y="7089"/>
                    <a:pt x="284" y="7076"/>
                    <a:pt x="314" y="7046"/>
                  </a:cubicBezTo>
                  <a:cubicBezTo>
                    <a:pt x="391" y="6969"/>
                    <a:pt x="452" y="6784"/>
                    <a:pt x="452" y="6727"/>
                  </a:cubicBezTo>
                  <a:cubicBezTo>
                    <a:pt x="452" y="6669"/>
                    <a:pt x="429" y="6557"/>
                    <a:pt x="487" y="6454"/>
                  </a:cubicBezTo>
                  <a:cubicBezTo>
                    <a:pt x="545" y="6350"/>
                    <a:pt x="638" y="6301"/>
                    <a:pt x="638" y="6255"/>
                  </a:cubicBezTo>
                  <a:cubicBezTo>
                    <a:pt x="638" y="6212"/>
                    <a:pt x="599" y="6162"/>
                    <a:pt x="672" y="6043"/>
                  </a:cubicBezTo>
                  <a:cubicBezTo>
                    <a:pt x="745" y="5923"/>
                    <a:pt x="860" y="5789"/>
                    <a:pt x="860" y="5789"/>
                  </a:cubicBezTo>
                  <a:lnTo>
                    <a:pt x="841" y="5769"/>
                  </a:lnTo>
                  <a:cubicBezTo>
                    <a:pt x="841" y="5769"/>
                    <a:pt x="1038" y="5550"/>
                    <a:pt x="1153" y="5508"/>
                  </a:cubicBezTo>
                  <a:lnTo>
                    <a:pt x="1153" y="5508"/>
                  </a:lnTo>
                  <a:cubicBezTo>
                    <a:pt x="1153" y="5508"/>
                    <a:pt x="1059" y="6003"/>
                    <a:pt x="979" y="6158"/>
                  </a:cubicBezTo>
                  <a:cubicBezTo>
                    <a:pt x="899" y="6312"/>
                    <a:pt x="815" y="6700"/>
                    <a:pt x="848" y="6838"/>
                  </a:cubicBezTo>
                  <a:cubicBezTo>
                    <a:pt x="883" y="6977"/>
                    <a:pt x="883" y="7011"/>
                    <a:pt x="883" y="7011"/>
                  </a:cubicBezTo>
                  <a:lnTo>
                    <a:pt x="867" y="7027"/>
                  </a:lnTo>
                  <a:cubicBezTo>
                    <a:pt x="867" y="7027"/>
                    <a:pt x="933" y="7635"/>
                    <a:pt x="899" y="7670"/>
                  </a:cubicBezTo>
                  <a:cubicBezTo>
                    <a:pt x="888" y="7680"/>
                    <a:pt x="881" y="7684"/>
                    <a:pt x="876" y="7684"/>
                  </a:cubicBezTo>
                  <a:cubicBezTo>
                    <a:pt x="864" y="7684"/>
                    <a:pt x="864" y="7666"/>
                    <a:pt x="864" y="7666"/>
                  </a:cubicBezTo>
                  <a:cubicBezTo>
                    <a:pt x="864" y="7666"/>
                    <a:pt x="606" y="7884"/>
                    <a:pt x="548" y="7907"/>
                  </a:cubicBezTo>
                  <a:cubicBezTo>
                    <a:pt x="491" y="7931"/>
                    <a:pt x="344" y="8062"/>
                    <a:pt x="433" y="8151"/>
                  </a:cubicBezTo>
                  <a:cubicBezTo>
                    <a:pt x="522" y="8238"/>
                    <a:pt x="695" y="8392"/>
                    <a:pt x="695" y="8458"/>
                  </a:cubicBezTo>
                  <a:cubicBezTo>
                    <a:pt x="695" y="8524"/>
                    <a:pt x="698" y="8662"/>
                    <a:pt x="749" y="8711"/>
                  </a:cubicBezTo>
                  <a:cubicBezTo>
                    <a:pt x="789" y="8752"/>
                    <a:pt x="932" y="8834"/>
                    <a:pt x="1015" y="8834"/>
                  </a:cubicBezTo>
                  <a:cubicBezTo>
                    <a:pt x="1034" y="8834"/>
                    <a:pt x="1050" y="8830"/>
                    <a:pt x="1061" y="8819"/>
                  </a:cubicBezTo>
                  <a:cubicBezTo>
                    <a:pt x="1116" y="8764"/>
                    <a:pt x="1158" y="8620"/>
                    <a:pt x="1138" y="8550"/>
                  </a:cubicBezTo>
                  <a:cubicBezTo>
                    <a:pt x="1116" y="8481"/>
                    <a:pt x="1116" y="8381"/>
                    <a:pt x="1116" y="8280"/>
                  </a:cubicBezTo>
                  <a:cubicBezTo>
                    <a:pt x="1116" y="8181"/>
                    <a:pt x="1064" y="8135"/>
                    <a:pt x="1116" y="8116"/>
                  </a:cubicBezTo>
                  <a:cubicBezTo>
                    <a:pt x="1169" y="8097"/>
                    <a:pt x="1196" y="8068"/>
                    <a:pt x="1169" y="8038"/>
                  </a:cubicBezTo>
                  <a:cubicBezTo>
                    <a:pt x="1140" y="8009"/>
                    <a:pt x="1202" y="7985"/>
                    <a:pt x="1202" y="7928"/>
                  </a:cubicBezTo>
                  <a:cubicBezTo>
                    <a:pt x="1202" y="7869"/>
                    <a:pt x="1202" y="7817"/>
                    <a:pt x="1151" y="7817"/>
                  </a:cubicBezTo>
                  <a:cubicBezTo>
                    <a:pt x="1151" y="7817"/>
                    <a:pt x="1153" y="7810"/>
                    <a:pt x="1156" y="7797"/>
                  </a:cubicBezTo>
                  <a:cubicBezTo>
                    <a:pt x="1156" y="7797"/>
                    <a:pt x="1156" y="7798"/>
                    <a:pt x="1157" y="7798"/>
                  </a:cubicBezTo>
                  <a:cubicBezTo>
                    <a:pt x="1158" y="7798"/>
                    <a:pt x="1159" y="7798"/>
                    <a:pt x="1160" y="7798"/>
                  </a:cubicBezTo>
                  <a:cubicBezTo>
                    <a:pt x="1192" y="7798"/>
                    <a:pt x="1187" y="7753"/>
                    <a:pt x="1183" y="7715"/>
                  </a:cubicBezTo>
                  <a:cubicBezTo>
                    <a:pt x="1183" y="7703"/>
                    <a:pt x="1186" y="7674"/>
                    <a:pt x="1192" y="7639"/>
                  </a:cubicBezTo>
                  <a:cubicBezTo>
                    <a:pt x="1223" y="7510"/>
                    <a:pt x="1263" y="7348"/>
                    <a:pt x="1288" y="7285"/>
                  </a:cubicBezTo>
                  <a:cubicBezTo>
                    <a:pt x="1330" y="7173"/>
                    <a:pt x="1345" y="7058"/>
                    <a:pt x="1303" y="7058"/>
                  </a:cubicBezTo>
                  <a:cubicBezTo>
                    <a:pt x="1303" y="7058"/>
                    <a:pt x="1403" y="6620"/>
                    <a:pt x="1422" y="6526"/>
                  </a:cubicBezTo>
                  <a:cubicBezTo>
                    <a:pt x="1441" y="6435"/>
                    <a:pt x="1415" y="6312"/>
                    <a:pt x="1441" y="6247"/>
                  </a:cubicBezTo>
                  <a:cubicBezTo>
                    <a:pt x="1469" y="6181"/>
                    <a:pt x="1649" y="5684"/>
                    <a:pt x="1649" y="5684"/>
                  </a:cubicBezTo>
                  <a:cubicBezTo>
                    <a:pt x="1649" y="5684"/>
                    <a:pt x="1652" y="5684"/>
                    <a:pt x="1656" y="5684"/>
                  </a:cubicBezTo>
                  <a:cubicBezTo>
                    <a:pt x="1674" y="5684"/>
                    <a:pt x="1725" y="5686"/>
                    <a:pt x="1725" y="5708"/>
                  </a:cubicBezTo>
                  <a:cubicBezTo>
                    <a:pt x="1725" y="5713"/>
                    <a:pt x="1731" y="5715"/>
                    <a:pt x="1741" y="5715"/>
                  </a:cubicBezTo>
                  <a:cubicBezTo>
                    <a:pt x="1786" y="5715"/>
                    <a:pt x="1911" y="5668"/>
                    <a:pt x="1949" y="5593"/>
                  </a:cubicBezTo>
                  <a:cubicBezTo>
                    <a:pt x="1995" y="5501"/>
                    <a:pt x="2003" y="5161"/>
                    <a:pt x="2003" y="5161"/>
                  </a:cubicBezTo>
                  <a:cubicBezTo>
                    <a:pt x="2003" y="5161"/>
                    <a:pt x="2175" y="4655"/>
                    <a:pt x="2145" y="4566"/>
                  </a:cubicBezTo>
                  <a:cubicBezTo>
                    <a:pt x="2114" y="4477"/>
                    <a:pt x="2222" y="4169"/>
                    <a:pt x="2222" y="4134"/>
                  </a:cubicBezTo>
                  <a:cubicBezTo>
                    <a:pt x="2222" y="4100"/>
                    <a:pt x="2286" y="3880"/>
                    <a:pt x="2226" y="3820"/>
                  </a:cubicBezTo>
                  <a:cubicBezTo>
                    <a:pt x="2167" y="3760"/>
                    <a:pt x="2226" y="3630"/>
                    <a:pt x="2252" y="3604"/>
                  </a:cubicBezTo>
                  <a:cubicBezTo>
                    <a:pt x="2280" y="3577"/>
                    <a:pt x="2241" y="3542"/>
                    <a:pt x="2241" y="3542"/>
                  </a:cubicBezTo>
                  <a:cubicBezTo>
                    <a:pt x="2241" y="3542"/>
                    <a:pt x="2403" y="2988"/>
                    <a:pt x="2403" y="2857"/>
                  </a:cubicBezTo>
                  <a:cubicBezTo>
                    <a:pt x="2403" y="2727"/>
                    <a:pt x="2541" y="2266"/>
                    <a:pt x="2541" y="2223"/>
                  </a:cubicBezTo>
                  <a:cubicBezTo>
                    <a:pt x="2541" y="2222"/>
                    <a:pt x="2542" y="2221"/>
                    <a:pt x="2543" y="2221"/>
                  </a:cubicBezTo>
                  <a:cubicBezTo>
                    <a:pt x="2577" y="2221"/>
                    <a:pt x="3057" y="2761"/>
                    <a:pt x="3057" y="2761"/>
                  </a:cubicBezTo>
                  <a:cubicBezTo>
                    <a:pt x="3057" y="2761"/>
                    <a:pt x="3162" y="2863"/>
                    <a:pt x="3337" y="2863"/>
                  </a:cubicBezTo>
                  <a:cubicBezTo>
                    <a:pt x="3351" y="2863"/>
                    <a:pt x="3365" y="2863"/>
                    <a:pt x="3380" y="2861"/>
                  </a:cubicBezTo>
                  <a:cubicBezTo>
                    <a:pt x="3580" y="2842"/>
                    <a:pt x="3864" y="2758"/>
                    <a:pt x="3941" y="2758"/>
                  </a:cubicBezTo>
                  <a:cubicBezTo>
                    <a:pt x="4018" y="2758"/>
                    <a:pt x="4081" y="2774"/>
                    <a:pt x="4174" y="2774"/>
                  </a:cubicBezTo>
                  <a:cubicBezTo>
                    <a:pt x="4269" y="2774"/>
                    <a:pt x="4353" y="2749"/>
                    <a:pt x="4379" y="2742"/>
                  </a:cubicBezTo>
                  <a:cubicBezTo>
                    <a:pt x="4384" y="2741"/>
                    <a:pt x="4389" y="2740"/>
                    <a:pt x="4395" y="2740"/>
                  </a:cubicBezTo>
                  <a:cubicBezTo>
                    <a:pt x="4421" y="2740"/>
                    <a:pt x="4455" y="2752"/>
                    <a:pt x="4478" y="2761"/>
                  </a:cubicBezTo>
                  <a:cubicBezTo>
                    <a:pt x="4506" y="2771"/>
                    <a:pt x="4623" y="2805"/>
                    <a:pt x="4647" y="2805"/>
                  </a:cubicBezTo>
                  <a:cubicBezTo>
                    <a:pt x="4655" y="2805"/>
                    <a:pt x="4661" y="2805"/>
                    <a:pt x="4666" y="2805"/>
                  </a:cubicBezTo>
                  <a:cubicBezTo>
                    <a:pt x="4677" y="2805"/>
                    <a:pt x="4682" y="2803"/>
                    <a:pt x="4682" y="2794"/>
                  </a:cubicBezTo>
                  <a:cubicBezTo>
                    <a:pt x="4682" y="2780"/>
                    <a:pt x="4681" y="2765"/>
                    <a:pt x="4655" y="2754"/>
                  </a:cubicBezTo>
                  <a:cubicBezTo>
                    <a:pt x="4630" y="2740"/>
                    <a:pt x="4512" y="2689"/>
                    <a:pt x="4494" y="2672"/>
                  </a:cubicBezTo>
                  <a:cubicBezTo>
                    <a:pt x="4478" y="2656"/>
                    <a:pt x="4468" y="2622"/>
                    <a:pt x="4499" y="2622"/>
                  </a:cubicBezTo>
                  <a:cubicBezTo>
                    <a:pt x="4502" y="2622"/>
                    <a:pt x="4505" y="2622"/>
                    <a:pt x="4509" y="2622"/>
                  </a:cubicBezTo>
                  <a:cubicBezTo>
                    <a:pt x="4551" y="2630"/>
                    <a:pt x="4628" y="2644"/>
                    <a:pt x="4640" y="2656"/>
                  </a:cubicBezTo>
                  <a:cubicBezTo>
                    <a:pt x="4643" y="2659"/>
                    <a:pt x="4648" y="2661"/>
                    <a:pt x="4652" y="2661"/>
                  </a:cubicBezTo>
                  <a:cubicBezTo>
                    <a:pt x="4665" y="2661"/>
                    <a:pt x="4681" y="2650"/>
                    <a:pt x="4681" y="2633"/>
                  </a:cubicBezTo>
                  <a:cubicBezTo>
                    <a:pt x="4681" y="2609"/>
                    <a:pt x="4669" y="2592"/>
                    <a:pt x="4643" y="2583"/>
                  </a:cubicBezTo>
                  <a:cubicBezTo>
                    <a:pt x="4617" y="2574"/>
                    <a:pt x="4567" y="2560"/>
                    <a:pt x="4567" y="2560"/>
                  </a:cubicBezTo>
                  <a:cubicBezTo>
                    <a:pt x="4567" y="2560"/>
                    <a:pt x="4592" y="2535"/>
                    <a:pt x="4569" y="2513"/>
                  </a:cubicBezTo>
                  <a:cubicBezTo>
                    <a:pt x="4547" y="2490"/>
                    <a:pt x="4529" y="2449"/>
                    <a:pt x="4506" y="2449"/>
                  </a:cubicBezTo>
                  <a:cubicBezTo>
                    <a:pt x="4506" y="2449"/>
                    <a:pt x="4523" y="2420"/>
                    <a:pt x="4523" y="2400"/>
                  </a:cubicBezTo>
                  <a:cubicBezTo>
                    <a:pt x="4523" y="2381"/>
                    <a:pt x="4506" y="2363"/>
                    <a:pt x="4468" y="2363"/>
                  </a:cubicBezTo>
                  <a:cubicBezTo>
                    <a:pt x="4430" y="2363"/>
                    <a:pt x="4301" y="2405"/>
                    <a:pt x="4301" y="2405"/>
                  </a:cubicBezTo>
                  <a:cubicBezTo>
                    <a:pt x="4301" y="2405"/>
                    <a:pt x="4288" y="2398"/>
                    <a:pt x="4262" y="2398"/>
                  </a:cubicBezTo>
                  <a:cubicBezTo>
                    <a:pt x="4238" y="2398"/>
                    <a:pt x="4203" y="2404"/>
                    <a:pt x="4158" y="2430"/>
                  </a:cubicBezTo>
                  <a:cubicBezTo>
                    <a:pt x="4065" y="2486"/>
                    <a:pt x="4025" y="2522"/>
                    <a:pt x="3977" y="2522"/>
                  </a:cubicBezTo>
                  <a:cubicBezTo>
                    <a:pt x="3948" y="2522"/>
                    <a:pt x="3871" y="2531"/>
                    <a:pt x="3787" y="2531"/>
                  </a:cubicBezTo>
                  <a:cubicBezTo>
                    <a:pt x="3730" y="2531"/>
                    <a:pt x="3670" y="2527"/>
                    <a:pt x="3617" y="2513"/>
                  </a:cubicBezTo>
                  <a:cubicBezTo>
                    <a:pt x="3488" y="2480"/>
                    <a:pt x="3325" y="2423"/>
                    <a:pt x="3266" y="2423"/>
                  </a:cubicBezTo>
                  <a:cubicBezTo>
                    <a:pt x="3266" y="2423"/>
                    <a:pt x="3025" y="2150"/>
                    <a:pt x="2963" y="2108"/>
                  </a:cubicBezTo>
                  <a:cubicBezTo>
                    <a:pt x="2901" y="2065"/>
                    <a:pt x="2863" y="1932"/>
                    <a:pt x="2829" y="1868"/>
                  </a:cubicBezTo>
                  <a:cubicBezTo>
                    <a:pt x="2797" y="1805"/>
                    <a:pt x="2653" y="1579"/>
                    <a:pt x="2595" y="1546"/>
                  </a:cubicBezTo>
                  <a:cubicBezTo>
                    <a:pt x="2552" y="1520"/>
                    <a:pt x="2458" y="1505"/>
                    <a:pt x="2380" y="1505"/>
                  </a:cubicBezTo>
                  <a:cubicBezTo>
                    <a:pt x="2352" y="1505"/>
                    <a:pt x="2327" y="1507"/>
                    <a:pt x="2306" y="1511"/>
                  </a:cubicBezTo>
                  <a:cubicBezTo>
                    <a:pt x="2300" y="1512"/>
                    <a:pt x="2294" y="1513"/>
                    <a:pt x="2288" y="1513"/>
                  </a:cubicBezTo>
                  <a:cubicBezTo>
                    <a:pt x="2250" y="1513"/>
                    <a:pt x="2227" y="1486"/>
                    <a:pt x="2184" y="1486"/>
                  </a:cubicBezTo>
                  <a:cubicBezTo>
                    <a:pt x="2163" y="1486"/>
                    <a:pt x="2139" y="1492"/>
                    <a:pt x="2105" y="1510"/>
                  </a:cubicBezTo>
                  <a:cubicBezTo>
                    <a:pt x="2095" y="1511"/>
                    <a:pt x="2083" y="1514"/>
                    <a:pt x="2075" y="1520"/>
                  </a:cubicBezTo>
                  <a:cubicBezTo>
                    <a:pt x="2054" y="1512"/>
                    <a:pt x="1999" y="1486"/>
                    <a:pt x="2025" y="1421"/>
                  </a:cubicBezTo>
                  <a:lnTo>
                    <a:pt x="2025" y="1421"/>
                  </a:lnTo>
                  <a:cubicBezTo>
                    <a:pt x="2025" y="1421"/>
                    <a:pt x="2034" y="1422"/>
                    <a:pt x="2051" y="1459"/>
                  </a:cubicBezTo>
                  <a:cubicBezTo>
                    <a:pt x="2051" y="1459"/>
                    <a:pt x="2064" y="1470"/>
                    <a:pt x="2072" y="1470"/>
                  </a:cubicBezTo>
                  <a:cubicBezTo>
                    <a:pt x="2077" y="1470"/>
                    <a:pt x="2080" y="1465"/>
                    <a:pt x="2075" y="1447"/>
                  </a:cubicBezTo>
                  <a:cubicBezTo>
                    <a:pt x="2062" y="1403"/>
                    <a:pt x="2062" y="1364"/>
                    <a:pt x="2062" y="1364"/>
                  </a:cubicBezTo>
                  <a:lnTo>
                    <a:pt x="2062" y="1364"/>
                  </a:lnTo>
                  <a:lnTo>
                    <a:pt x="2121" y="1457"/>
                  </a:lnTo>
                  <a:cubicBezTo>
                    <a:pt x="2121" y="1457"/>
                    <a:pt x="2122" y="1457"/>
                    <a:pt x="2122" y="1457"/>
                  </a:cubicBezTo>
                  <a:cubicBezTo>
                    <a:pt x="2126" y="1457"/>
                    <a:pt x="2136" y="1456"/>
                    <a:pt x="2136" y="1443"/>
                  </a:cubicBezTo>
                  <a:cubicBezTo>
                    <a:pt x="2136" y="1427"/>
                    <a:pt x="2108" y="1357"/>
                    <a:pt x="2108" y="1357"/>
                  </a:cubicBezTo>
                  <a:lnTo>
                    <a:pt x="2108" y="1357"/>
                  </a:lnTo>
                  <a:lnTo>
                    <a:pt x="2191" y="1466"/>
                  </a:lnTo>
                  <a:cubicBezTo>
                    <a:pt x="2191" y="1466"/>
                    <a:pt x="2198" y="1469"/>
                    <a:pt x="2204" y="1469"/>
                  </a:cubicBezTo>
                  <a:cubicBezTo>
                    <a:pt x="2211" y="1469"/>
                    <a:pt x="2216" y="1465"/>
                    <a:pt x="2210" y="1447"/>
                  </a:cubicBezTo>
                  <a:cubicBezTo>
                    <a:pt x="2199" y="1413"/>
                    <a:pt x="2108" y="1288"/>
                    <a:pt x="2108" y="1259"/>
                  </a:cubicBezTo>
                  <a:cubicBezTo>
                    <a:pt x="2108" y="1231"/>
                    <a:pt x="2151" y="1191"/>
                    <a:pt x="2140" y="1096"/>
                  </a:cubicBezTo>
                  <a:cubicBezTo>
                    <a:pt x="2130" y="1003"/>
                    <a:pt x="2043" y="775"/>
                    <a:pt x="1961" y="726"/>
                  </a:cubicBezTo>
                  <a:cubicBezTo>
                    <a:pt x="1913" y="698"/>
                    <a:pt x="1821" y="663"/>
                    <a:pt x="1734" y="660"/>
                  </a:cubicBezTo>
                  <a:cubicBezTo>
                    <a:pt x="1776" y="593"/>
                    <a:pt x="1802" y="515"/>
                    <a:pt x="1802" y="430"/>
                  </a:cubicBezTo>
                  <a:cubicBezTo>
                    <a:pt x="1802" y="193"/>
                    <a:pt x="1610" y="0"/>
                    <a:pt x="1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5252690" y="1583102"/>
              <a:ext cx="64751" cy="67594"/>
            </a:xfrm>
            <a:custGeom>
              <a:avLst/>
              <a:gdLst/>
              <a:ahLst/>
              <a:cxnLst/>
              <a:rect l="l" t="t" r="r" b="b"/>
              <a:pathLst>
                <a:path w="1298" h="1355" extrusionOk="0">
                  <a:moveTo>
                    <a:pt x="649" y="0"/>
                  </a:moveTo>
                  <a:cubicBezTo>
                    <a:pt x="290" y="0"/>
                    <a:pt x="1" y="303"/>
                    <a:pt x="1" y="678"/>
                  </a:cubicBezTo>
                  <a:cubicBezTo>
                    <a:pt x="1" y="1052"/>
                    <a:pt x="290" y="1355"/>
                    <a:pt x="649" y="1355"/>
                  </a:cubicBezTo>
                  <a:cubicBezTo>
                    <a:pt x="1007" y="1355"/>
                    <a:pt x="1297" y="1052"/>
                    <a:pt x="1297" y="678"/>
                  </a:cubicBezTo>
                  <a:cubicBezTo>
                    <a:pt x="1297" y="303"/>
                    <a:pt x="1007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44"/>
          <p:cNvGrpSpPr/>
          <p:nvPr/>
        </p:nvGrpSpPr>
        <p:grpSpPr>
          <a:xfrm>
            <a:off x="7265129" y="783545"/>
            <a:ext cx="1243662" cy="2959695"/>
            <a:chOff x="5903613" y="1562772"/>
            <a:chExt cx="298943" cy="711431"/>
          </a:xfrm>
        </p:grpSpPr>
        <p:sp>
          <p:nvSpPr>
            <p:cNvPr id="523" name="Google Shape;523;p44"/>
            <p:cNvSpPr/>
            <p:nvPr/>
          </p:nvSpPr>
          <p:spPr>
            <a:xfrm>
              <a:off x="5903613" y="1564566"/>
              <a:ext cx="298943" cy="709637"/>
            </a:xfrm>
            <a:custGeom>
              <a:avLst/>
              <a:gdLst/>
              <a:ahLst/>
              <a:cxnLst/>
              <a:rect l="l" t="t" r="r" b="b"/>
              <a:pathLst>
                <a:path w="3927" h="9322" extrusionOk="0">
                  <a:moveTo>
                    <a:pt x="920" y="0"/>
                  </a:moveTo>
                  <a:lnTo>
                    <a:pt x="920" y="0"/>
                  </a:lnTo>
                  <a:cubicBezTo>
                    <a:pt x="945" y="6"/>
                    <a:pt x="980" y="15"/>
                    <a:pt x="1020" y="34"/>
                  </a:cubicBezTo>
                  <a:cubicBezTo>
                    <a:pt x="1018" y="34"/>
                    <a:pt x="1013" y="32"/>
                    <a:pt x="1009" y="32"/>
                  </a:cubicBezTo>
                  <a:cubicBezTo>
                    <a:pt x="870" y="32"/>
                    <a:pt x="750" y="101"/>
                    <a:pt x="675" y="206"/>
                  </a:cubicBezTo>
                  <a:cubicBezTo>
                    <a:pt x="659" y="201"/>
                    <a:pt x="649" y="199"/>
                    <a:pt x="649" y="199"/>
                  </a:cubicBezTo>
                  <a:lnTo>
                    <a:pt x="649" y="199"/>
                  </a:lnTo>
                  <a:cubicBezTo>
                    <a:pt x="649" y="199"/>
                    <a:pt x="658" y="201"/>
                    <a:pt x="674" y="207"/>
                  </a:cubicBezTo>
                  <a:cubicBezTo>
                    <a:pt x="626" y="274"/>
                    <a:pt x="598" y="356"/>
                    <a:pt x="598" y="443"/>
                  </a:cubicBezTo>
                  <a:cubicBezTo>
                    <a:pt x="598" y="609"/>
                    <a:pt x="696" y="751"/>
                    <a:pt x="837" y="816"/>
                  </a:cubicBezTo>
                  <a:cubicBezTo>
                    <a:pt x="840" y="839"/>
                    <a:pt x="843" y="857"/>
                    <a:pt x="847" y="861"/>
                  </a:cubicBezTo>
                  <a:cubicBezTo>
                    <a:pt x="863" y="877"/>
                    <a:pt x="879" y="946"/>
                    <a:pt x="851" y="973"/>
                  </a:cubicBezTo>
                  <a:cubicBezTo>
                    <a:pt x="822" y="1003"/>
                    <a:pt x="621" y="1285"/>
                    <a:pt x="563" y="1392"/>
                  </a:cubicBezTo>
                  <a:cubicBezTo>
                    <a:pt x="506" y="1498"/>
                    <a:pt x="393" y="1677"/>
                    <a:pt x="474" y="1842"/>
                  </a:cubicBezTo>
                  <a:cubicBezTo>
                    <a:pt x="557" y="2006"/>
                    <a:pt x="620" y="2260"/>
                    <a:pt x="789" y="2391"/>
                  </a:cubicBezTo>
                  <a:cubicBezTo>
                    <a:pt x="789" y="2391"/>
                    <a:pt x="349" y="3371"/>
                    <a:pt x="382" y="4008"/>
                  </a:cubicBezTo>
                  <a:cubicBezTo>
                    <a:pt x="382" y="4008"/>
                    <a:pt x="355" y="4222"/>
                    <a:pt x="333" y="4244"/>
                  </a:cubicBezTo>
                  <a:cubicBezTo>
                    <a:pt x="311" y="4266"/>
                    <a:pt x="382" y="4266"/>
                    <a:pt x="382" y="4266"/>
                  </a:cubicBezTo>
                  <a:cubicBezTo>
                    <a:pt x="382" y="4266"/>
                    <a:pt x="407" y="4411"/>
                    <a:pt x="345" y="4474"/>
                  </a:cubicBezTo>
                  <a:cubicBezTo>
                    <a:pt x="280" y="4537"/>
                    <a:pt x="240" y="4573"/>
                    <a:pt x="240" y="4716"/>
                  </a:cubicBezTo>
                  <a:cubicBezTo>
                    <a:pt x="240" y="4858"/>
                    <a:pt x="119" y="5017"/>
                    <a:pt x="119" y="5242"/>
                  </a:cubicBezTo>
                  <a:cubicBezTo>
                    <a:pt x="119" y="5467"/>
                    <a:pt x="174" y="5565"/>
                    <a:pt x="114" y="5730"/>
                  </a:cubicBezTo>
                  <a:cubicBezTo>
                    <a:pt x="53" y="5894"/>
                    <a:pt x="49" y="6031"/>
                    <a:pt x="49" y="6114"/>
                  </a:cubicBezTo>
                  <a:cubicBezTo>
                    <a:pt x="49" y="6196"/>
                    <a:pt x="94" y="6280"/>
                    <a:pt x="49" y="6328"/>
                  </a:cubicBezTo>
                  <a:cubicBezTo>
                    <a:pt x="1" y="6375"/>
                    <a:pt x="37" y="6404"/>
                    <a:pt x="125" y="6404"/>
                  </a:cubicBezTo>
                  <a:cubicBezTo>
                    <a:pt x="170" y="6404"/>
                    <a:pt x="288" y="6397"/>
                    <a:pt x="390" y="6391"/>
                  </a:cubicBezTo>
                  <a:cubicBezTo>
                    <a:pt x="399" y="6391"/>
                    <a:pt x="408" y="6392"/>
                    <a:pt x="418" y="6392"/>
                  </a:cubicBezTo>
                  <a:cubicBezTo>
                    <a:pt x="440" y="6392"/>
                    <a:pt x="461" y="6391"/>
                    <a:pt x="481" y="6389"/>
                  </a:cubicBezTo>
                  <a:cubicBezTo>
                    <a:pt x="490" y="6389"/>
                    <a:pt x="498" y="6389"/>
                    <a:pt x="505" y="6389"/>
                  </a:cubicBezTo>
                  <a:cubicBezTo>
                    <a:pt x="542" y="6389"/>
                    <a:pt x="566" y="6392"/>
                    <a:pt x="563" y="6400"/>
                  </a:cubicBezTo>
                  <a:cubicBezTo>
                    <a:pt x="543" y="6455"/>
                    <a:pt x="591" y="6633"/>
                    <a:pt x="591" y="6633"/>
                  </a:cubicBezTo>
                  <a:cubicBezTo>
                    <a:pt x="604" y="6711"/>
                    <a:pt x="656" y="6755"/>
                    <a:pt x="706" y="6773"/>
                  </a:cubicBezTo>
                  <a:cubicBezTo>
                    <a:pt x="755" y="6789"/>
                    <a:pt x="811" y="6832"/>
                    <a:pt x="835" y="6857"/>
                  </a:cubicBezTo>
                  <a:cubicBezTo>
                    <a:pt x="859" y="6882"/>
                    <a:pt x="1079" y="7128"/>
                    <a:pt x="1219" y="7215"/>
                  </a:cubicBezTo>
                  <a:cubicBezTo>
                    <a:pt x="1358" y="7304"/>
                    <a:pt x="1551" y="7473"/>
                    <a:pt x="1551" y="7492"/>
                  </a:cubicBezTo>
                  <a:cubicBezTo>
                    <a:pt x="1551" y="7513"/>
                    <a:pt x="1541" y="7521"/>
                    <a:pt x="1541" y="7521"/>
                  </a:cubicBezTo>
                  <a:cubicBezTo>
                    <a:pt x="1541" y="7521"/>
                    <a:pt x="1584" y="7645"/>
                    <a:pt x="1616" y="7676"/>
                  </a:cubicBezTo>
                  <a:cubicBezTo>
                    <a:pt x="1616" y="7676"/>
                    <a:pt x="1552" y="7717"/>
                    <a:pt x="1597" y="7762"/>
                  </a:cubicBezTo>
                  <a:cubicBezTo>
                    <a:pt x="1642" y="7807"/>
                    <a:pt x="1676" y="7902"/>
                    <a:pt x="1696" y="7957"/>
                  </a:cubicBezTo>
                  <a:cubicBezTo>
                    <a:pt x="1715" y="8011"/>
                    <a:pt x="1750" y="8159"/>
                    <a:pt x="1715" y="8272"/>
                  </a:cubicBezTo>
                  <a:cubicBezTo>
                    <a:pt x="1679" y="8384"/>
                    <a:pt x="1701" y="8489"/>
                    <a:pt x="1726" y="8513"/>
                  </a:cubicBezTo>
                  <a:lnTo>
                    <a:pt x="1750" y="8538"/>
                  </a:lnTo>
                  <a:cubicBezTo>
                    <a:pt x="1750" y="8538"/>
                    <a:pt x="1747" y="8560"/>
                    <a:pt x="1800" y="8560"/>
                  </a:cubicBezTo>
                  <a:cubicBezTo>
                    <a:pt x="1852" y="8560"/>
                    <a:pt x="2063" y="8455"/>
                    <a:pt x="2088" y="8356"/>
                  </a:cubicBezTo>
                  <a:cubicBezTo>
                    <a:pt x="2112" y="8258"/>
                    <a:pt x="2112" y="8072"/>
                    <a:pt x="2112" y="7973"/>
                  </a:cubicBezTo>
                  <a:cubicBezTo>
                    <a:pt x="2112" y="7874"/>
                    <a:pt x="2192" y="7795"/>
                    <a:pt x="2240" y="7746"/>
                  </a:cubicBezTo>
                  <a:cubicBezTo>
                    <a:pt x="2288" y="7699"/>
                    <a:pt x="2343" y="7588"/>
                    <a:pt x="2288" y="7532"/>
                  </a:cubicBezTo>
                  <a:cubicBezTo>
                    <a:pt x="2231" y="7475"/>
                    <a:pt x="2197" y="7422"/>
                    <a:pt x="2096" y="7422"/>
                  </a:cubicBezTo>
                  <a:lnTo>
                    <a:pt x="1871" y="7422"/>
                  </a:lnTo>
                  <a:lnTo>
                    <a:pt x="1871" y="7414"/>
                  </a:lnTo>
                  <a:cubicBezTo>
                    <a:pt x="1871" y="7414"/>
                    <a:pt x="1758" y="7370"/>
                    <a:pt x="1758" y="7339"/>
                  </a:cubicBezTo>
                  <a:cubicBezTo>
                    <a:pt x="1758" y="7339"/>
                    <a:pt x="1746" y="7330"/>
                    <a:pt x="1739" y="7330"/>
                  </a:cubicBezTo>
                  <a:cubicBezTo>
                    <a:pt x="1736" y="7330"/>
                    <a:pt x="1734" y="7332"/>
                    <a:pt x="1734" y="7336"/>
                  </a:cubicBezTo>
                  <a:cubicBezTo>
                    <a:pt x="1734" y="7336"/>
                    <a:pt x="1539" y="7044"/>
                    <a:pt x="1495" y="6933"/>
                  </a:cubicBezTo>
                  <a:cubicBezTo>
                    <a:pt x="1452" y="6824"/>
                    <a:pt x="1200" y="6503"/>
                    <a:pt x="1106" y="6459"/>
                  </a:cubicBezTo>
                  <a:lnTo>
                    <a:pt x="1093" y="6279"/>
                  </a:lnTo>
                  <a:lnTo>
                    <a:pt x="1093" y="6279"/>
                  </a:lnTo>
                  <a:cubicBezTo>
                    <a:pt x="1093" y="6279"/>
                    <a:pt x="1168" y="6416"/>
                    <a:pt x="1288" y="6416"/>
                  </a:cubicBezTo>
                  <a:cubicBezTo>
                    <a:pt x="1292" y="6416"/>
                    <a:pt x="1296" y="6416"/>
                    <a:pt x="1300" y="6416"/>
                  </a:cubicBezTo>
                  <a:cubicBezTo>
                    <a:pt x="1396" y="6407"/>
                    <a:pt x="1517" y="6351"/>
                    <a:pt x="1593" y="6351"/>
                  </a:cubicBezTo>
                  <a:cubicBezTo>
                    <a:pt x="1616" y="6351"/>
                    <a:pt x="1635" y="6356"/>
                    <a:pt x="1648" y="6369"/>
                  </a:cubicBezTo>
                  <a:cubicBezTo>
                    <a:pt x="1705" y="6424"/>
                    <a:pt x="1784" y="6598"/>
                    <a:pt x="1852" y="6665"/>
                  </a:cubicBezTo>
                  <a:cubicBezTo>
                    <a:pt x="1919" y="6732"/>
                    <a:pt x="2133" y="7045"/>
                    <a:pt x="2176" y="7045"/>
                  </a:cubicBezTo>
                  <a:cubicBezTo>
                    <a:pt x="2183" y="7045"/>
                    <a:pt x="2190" y="7045"/>
                    <a:pt x="2196" y="7045"/>
                  </a:cubicBezTo>
                  <a:cubicBezTo>
                    <a:pt x="2224" y="7045"/>
                    <a:pt x="2241" y="7050"/>
                    <a:pt x="2266" y="7103"/>
                  </a:cubicBezTo>
                  <a:cubicBezTo>
                    <a:pt x="2297" y="7169"/>
                    <a:pt x="2375" y="7224"/>
                    <a:pt x="2406" y="7224"/>
                  </a:cubicBezTo>
                  <a:cubicBezTo>
                    <a:pt x="2435" y="7224"/>
                    <a:pt x="2496" y="7309"/>
                    <a:pt x="2496" y="7342"/>
                  </a:cubicBezTo>
                  <a:cubicBezTo>
                    <a:pt x="2496" y="7374"/>
                    <a:pt x="2648" y="7491"/>
                    <a:pt x="2718" y="7561"/>
                  </a:cubicBezTo>
                  <a:cubicBezTo>
                    <a:pt x="2787" y="7631"/>
                    <a:pt x="3069" y="7883"/>
                    <a:pt x="3093" y="7973"/>
                  </a:cubicBezTo>
                  <a:lnTo>
                    <a:pt x="3080" y="7986"/>
                  </a:lnTo>
                  <a:cubicBezTo>
                    <a:pt x="3080" y="7986"/>
                    <a:pt x="3144" y="8207"/>
                    <a:pt x="3217" y="8279"/>
                  </a:cubicBezTo>
                  <a:cubicBezTo>
                    <a:pt x="3217" y="8279"/>
                    <a:pt x="3182" y="8363"/>
                    <a:pt x="3242" y="8422"/>
                  </a:cubicBezTo>
                  <a:cubicBezTo>
                    <a:pt x="3300" y="8481"/>
                    <a:pt x="3407" y="8601"/>
                    <a:pt x="3407" y="8800"/>
                  </a:cubicBezTo>
                  <a:cubicBezTo>
                    <a:pt x="3407" y="9001"/>
                    <a:pt x="3404" y="9229"/>
                    <a:pt x="3439" y="9264"/>
                  </a:cubicBezTo>
                  <a:cubicBezTo>
                    <a:pt x="3461" y="9286"/>
                    <a:pt x="3524" y="9321"/>
                    <a:pt x="3595" y="9321"/>
                  </a:cubicBezTo>
                  <a:cubicBezTo>
                    <a:pt x="3641" y="9321"/>
                    <a:pt x="3690" y="9306"/>
                    <a:pt x="3733" y="9264"/>
                  </a:cubicBezTo>
                  <a:cubicBezTo>
                    <a:pt x="3842" y="9156"/>
                    <a:pt x="3927" y="9036"/>
                    <a:pt x="3912" y="8875"/>
                  </a:cubicBezTo>
                  <a:cubicBezTo>
                    <a:pt x="3899" y="8713"/>
                    <a:pt x="3838" y="8615"/>
                    <a:pt x="3838" y="8554"/>
                  </a:cubicBezTo>
                  <a:cubicBezTo>
                    <a:pt x="3838" y="8494"/>
                    <a:pt x="3835" y="8368"/>
                    <a:pt x="3858" y="8272"/>
                  </a:cubicBezTo>
                  <a:cubicBezTo>
                    <a:pt x="3880" y="8175"/>
                    <a:pt x="3893" y="8116"/>
                    <a:pt x="3830" y="8088"/>
                  </a:cubicBezTo>
                  <a:cubicBezTo>
                    <a:pt x="3766" y="8060"/>
                    <a:pt x="3487" y="7948"/>
                    <a:pt x="3487" y="7920"/>
                  </a:cubicBezTo>
                  <a:cubicBezTo>
                    <a:pt x="3487" y="7920"/>
                    <a:pt x="3477" y="7916"/>
                    <a:pt x="3470" y="7916"/>
                  </a:cubicBezTo>
                  <a:cubicBezTo>
                    <a:pt x="3462" y="7916"/>
                    <a:pt x="3456" y="7921"/>
                    <a:pt x="3466" y="7942"/>
                  </a:cubicBezTo>
                  <a:cubicBezTo>
                    <a:pt x="3466" y="7942"/>
                    <a:pt x="3303" y="7798"/>
                    <a:pt x="3303" y="7784"/>
                  </a:cubicBezTo>
                  <a:cubicBezTo>
                    <a:pt x="3303" y="7779"/>
                    <a:pt x="3301" y="7776"/>
                    <a:pt x="3298" y="7776"/>
                  </a:cubicBezTo>
                  <a:cubicBezTo>
                    <a:pt x="3294" y="7776"/>
                    <a:pt x="3289" y="7783"/>
                    <a:pt x="3289" y="7800"/>
                  </a:cubicBezTo>
                  <a:cubicBezTo>
                    <a:pt x="3289" y="7800"/>
                    <a:pt x="2927" y="7242"/>
                    <a:pt x="2882" y="7131"/>
                  </a:cubicBezTo>
                  <a:cubicBezTo>
                    <a:pt x="2836" y="7022"/>
                    <a:pt x="2709" y="6857"/>
                    <a:pt x="2602" y="6780"/>
                  </a:cubicBezTo>
                  <a:cubicBezTo>
                    <a:pt x="2602" y="6780"/>
                    <a:pt x="2608" y="6713"/>
                    <a:pt x="2569" y="6674"/>
                  </a:cubicBezTo>
                  <a:cubicBezTo>
                    <a:pt x="2531" y="6636"/>
                    <a:pt x="2369" y="6448"/>
                    <a:pt x="2300" y="6448"/>
                  </a:cubicBezTo>
                  <a:cubicBezTo>
                    <a:pt x="2298" y="6448"/>
                    <a:pt x="2295" y="6448"/>
                    <a:pt x="2292" y="6449"/>
                  </a:cubicBezTo>
                  <a:cubicBezTo>
                    <a:pt x="2292" y="6449"/>
                    <a:pt x="2218" y="6344"/>
                    <a:pt x="2218" y="6317"/>
                  </a:cubicBezTo>
                  <a:lnTo>
                    <a:pt x="2230" y="6292"/>
                  </a:lnTo>
                  <a:cubicBezTo>
                    <a:pt x="2230" y="6292"/>
                    <a:pt x="2246" y="6164"/>
                    <a:pt x="2190" y="6108"/>
                  </a:cubicBezTo>
                  <a:cubicBezTo>
                    <a:pt x="2135" y="6054"/>
                    <a:pt x="2135" y="5974"/>
                    <a:pt x="2135" y="5931"/>
                  </a:cubicBezTo>
                  <a:cubicBezTo>
                    <a:pt x="2135" y="5887"/>
                    <a:pt x="2069" y="5757"/>
                    <a:pt x="2069" y="5692"/>
                  </a:cubicBezTo>
                  <a:cubicBezTo>
                    <a:pt x="2069" y="5626"/>
                    <a:pt x="2147" y="5505"/>
                    <a:pt x="2113" y="5446"/>
                  </a:cubicBezTo>
                  <a:cubicBezTo>
                    <a:pt x="2081" y="5384"/>
                    <a:pt x="2001" y="5285"/>
                    <a:pt x="2001" y="5108"/>
                  </a:cubicBezTo>
                  <a:cubicBezTo>
                    <a:pt x="2001" y="4930"/>
                    <a:pt x="1817" y="4424"/>
                    <a:pt x="1752" y="4359"/>
                  </a:cubicBezTo>
                  <a:cubicBezTo>
                    <a:pt x="1686" y="4293"/>
                    <a:pt x="1645" y="4293"/>
                    <a:pt x="1645" y="4293"/>
                  </a:cubicBezTo>
                  <a:cubicBezTo>
                    <a:pt x="1645" y="4293"/>
                    <a:pt x="1543" y="4126"/>
                    <a:pt x="1568" y="4126"/>
                  </a:cubicBezTo>
                  <a:cubicBezTo>
                    <a:pt x="1593" y="4126"/>
                    <a:pt x="1889" y="4113"/>
                    <a:pt x="1951" y="3957"/>
                  </a:cubicBezTo>
                  <a:cubicBezTo>
                    <a:pt x="2015" y="3799"/>
                    <a:pt x="2205" y="3448"/>
                    <a:pt x="2256" y="3339"/>
                  </a:cubicBezTo>
                  <a:cubicBezTo>
                    <a:pt x="2308" y="3230"/>
                    <a:pt x="2368" y="3029"/>
                    <a:pt x="2343" y="2975"/>
                  </a:cubicBezTo>
                  <a:cubicBezTo>
                    <a:pt x="2343" y="2975"/>
                    <a:pt x="2344" y="2975"/>
                    <a:pt x="2345" y="2975"/>
                  </a:cubicBezTo>
                  <a:cubicBezTo>
                    <a:pt x="2356" y="2975"/>
                    <a:pt x="2430" y="2980"/>
                    <a:pt x="2479" y="3106"/>
                  </a:cubicBezTo>
                  <a:cubicBezTo>
                    <a:pt x="2527" y="3233"/>
                    <a:pt x="2596" y="3329"/>
                    <a:pt x="2721" y="3329"/>
                  </a:cubicBezTo>
                  <a:cubicBezTo>
                    <a:pt x="2731" y="3329"/>
                    <a:pt x="2742" y="3329"/>
                    <a:pt x="2752" y="3328"/>
                  </a:cubicBezTo>
                  <a:cubicBezTo>
                    <a:pt x="2898" y="3311"/>
                    <a:pt x="2935" y="3275"/>
                    <a:pt x="2949" y="3259"/>
                  </a:cubicBezTo>
                  <a:cubicBezTo>
                    <a:pt x="2949" y="3259"/>
                    <a:pt x="3044" y="3234"/>
                    <a:pt x="3013" y="3164"/>
                  </a:cubicBezTo>
                  <a:cubicBezTo>
                    <a:pt x="3013" y="3164"/>
                    <a:pt x="3061" y="3147"/>
                    <a:pt x="3076" y="3131"/>
                  </a:cubicBezTo>
                  <a:cubicBezTo>
                    <a:pt x="3092" y="3116"/>
                    <a:pt x="3099" y="3070"/>
                    <a:pt x="3074" y="3045"/>
                  </a:cubicBezTo>
                  <a:cubicBezTo>
                    <a:pt x="3074" y="3045"/>
                    <a:pt x="3104" y="3001"/>
                    <a:pt x="3104" y="2965"/>
                  </a:cubicBezTo>
                  <a:cubicBezTo>
                    <a:pt x="3104" y="2928"/>
                    <a:pt x="3093" y="2885"/>
                    <a:pt x="3060" y="2885"/>
                  </a:cubicBezTo>
                  <a:cubicBezTo>
                    <a:pt x="3060" y="2885"/>
                    <a:pt x="3093" y="2840"/>
                    <a:pt x="3076" y="2794"/>
                  </a:cubicBezTo>
                  <a:cubicBezTo>
                    <a:pt x="3060" y="2749"/>
                    <a:pt x="3012" y="2724"/>
                    <a:pt x="2980" y="2724"/>
                  </a:cubicBezTo>
                  <a:cubicBezTo>
                    <a:pt x="2946" y="2724"/>
                    <a:pt x="2876" y="2638"/>
                    <a:pt x="2824" y="2585"/>
                  </a:cubicBezTo>
                  <a:cubicBezTo>
                    <a:pt x="2770" y="2531"/>
                    <a:pt x="2751" y="2486"/>
                    <a:pt x="2751" y="2443"/>
                  </a:cubicBezTo>
                  <a:cubicBezTo>
                    <a:pt x="2751" y="2407"/>
                    <a:pt x="2741" y="2376"/>
                    <a:pt x="2722" y="2376"/>
                  </a:cubicBezTo>
                  <a:cubicBezTo>
                    <a:pt x="2718" y="2376"/>
                    <a:pt x="2714" y="2378"/>
                    <a:pt x="2709" y="2381"/>
                  </a:cubicBezTo>
                  <a:cubicBezTo>
                    <a:pt x="2680" y="2400"/>
                    <a:pt x="2653" y="2432"/>
                    <a:pt x="2653" y="2480"/>
                  </a:cubicBezTo>
                  <a:cubicBezTo>
                    <a:pt x="2653" y="2526"/>
                    <a:pt x="2677" y="2625"/>
                    <a:pt x="2716" y="2665"/>
                  </a:cubicBezTo>
                  <a:cubicBezTo>
                    <a:pt x="2755" y="2704"/>
                    <a:pt x="2766" y="2743"/>
                    <a:pt x="2741" y="2743"/>
                  </a:cubicBezTo>
                  <a:cubicBezTo>
                    <a:pt x="2716" y="2743"/>
                    <a:pt x="2675" y="2755"/>
                    <a:pt x="2675" y="2755"/>
                  </a:cubicBezTo>
                  <a:cubicBezTo>
                    <a:pt x="2675" y="2755"/>
                    <a:pt x="2521" y="2493"/>
                    <a:pt x="2366" y="2493"/>
                  </a:cubicBezTo>
                  <a:cubicBezTo>
                    <a:pt x="2366" y="2493"/>
                    <a:pt x="2377" y="2319"/>
                    <a:pt x="2302" y="2226"/>
                  </a:cubicBezTo>
                  <a:cubicBezTo>
                    <a:pt x="2230" y="2134"/>
                    <a:pt x="2112" y="2110"/>
                    <a:pt x="1992" y="2110"/>
                  </a:cubicBezTo>
                  <a:cubicBezTo>
                    <a:pt x="1918" y="2110"/>
                    <a:pt x="1906" y="2097"/>
                    <a:pt x="1908" y="2097"/>
                  </a:cubicBezTo>
                  <a:lnTo>
                    <a:pt x="1909" y="2097"/>
                  </a:lnTo>
                  <a:cubicBezTo>
                    <a:pt x="1909" y="2097"/>
                    <a:pt x="1908" y="2082"/>
                    <a:pt x="1908" y="2082"/>
                  </a:cubicBezTo>
                  <a:cubicBezTo>
                    <a:pt x="1909" y="2075"/>
                    <a:pt x="1913" y="2062"/>
                    <a:pt x="1913" y="2062"/>
                  </a:cubicBezTo>
                  <a:cubicBezTo>
                    <a:pt x="1913" y="2062"/>
                    <a:pt x="1911" y="2033"/>
                    <a:pt x="1887" y="2033"/>
                  </a:cubicBezTo>
                  <a:cubicBezTo>
                    <a:pt x="1878" y="2033"/>
                    <a:pt x="1854" y="2028"/>
                    <a:pt x="1830" y="2024"/>
                  </a:cubicBezTo>
                  <a:cubicBezTo>
                    <a:pt x="1813" y="2016"/>
                    <a:pt x="1793" y="2009"/>
                    <a:pt x="1769" y="2006"/>
                  </a:cubicBezTo>
                  <a:cubicBezTo>
                    <a:pt x="1765" y="1986"/>
                    <a:pt x="1750" y="1903"/>
                    <a:pt x="1777" y="1878"/>
                  </a:cubicBezTo>
                  <a:cubicBezTo>
                    <a:pt x="1807" y="1848"/>
                    <a:pt x="1862" y="1734"/>
                    <a:pt x="1862" y="1734"/>
                  </a:cubicBezTo>
                  <a:cubicBezTo>
                    <a:pt x="1862" y="1734"/>
                    <a:pt x="1951" y="1702"/>
                    <a:pt x="1966" y="1660"/>
                  </a:cubicBezTo>
                  <a:cubicBezTo>
                    <a:pt x="1980" y="1616"/>
                    <a:pt x="1975" y="1555"/>
                    <a:pt x="1940" y="1555"/>
                  </a:cubicBezTo>
                  <a:cubicBezTo>
                    <a:pt x="1940" y="1555"/>
                    <a:pt x="1957" y="1338"/>
                    <a:pt x="1908" y="1262"/>
                  </a:cubicBezTo>
                  <a:cubicBezTo>
                    <a:pt x="1860" y="1186"/>
                    <a:pt x="1785" y="1070"/>
                    <a:pt x="1622" y="1070"/>
                  </a:cubicBezTo>
                  <a:cubicBezTo>
                    <a:pt x="1460" y="1070"/>
                    <a:pt x="1390" y="1185"/>
                    <a:pt x="1377" y="1198"/>
                  </a:cubicBezTo>
                  <a:cubicBezTo>
                    <a:pt x="1364" y="1211"/>
                    <a:pt x="1353" y="1268"/>
                    <a:pt x="1326" y="1295"/>
                  </a:cubicBezTo>
                  <a:cubicBezTo>
                    <a:pt x="1300" y="1322"/>
                    <a:pt x="1236" y="1410"/>
                    <a:pt x="1236" y="1478"/>
                  </a:cubicBezTo>
                  <a:cubicBezTo>
                    <a:pt x="1236" y="1546"/>
                    <a:pt x="1262" y="1645"/>
                    <a:pt x="1242" y="1695"/>
                  </a:cubicBezTo>
                  <a:cubicBezTo>
                    <a:pt x="1221" y="1744"/>
                    <a:pt x="1221" y="1792"/>
                    <a:pt x="1236" y="1792"/>
                  </a:cubicBezTo>
                  <a:cubicBezTo>
                    <a:pt x="1251" y="1792"/>
                    <a:pt x="1267" y="1885"/>
                    <a:pt x="1236" y="1945"/>
                  </a:cubicBezTo>
                  <a:cubicBezTo>
                    <a:pt x="1205" y="2005"/>
                    <a:pt x="1162" y="2046"/>
                    <a:pt x="1143" y="2046"/>
                  </a:cubicBezTo>
                  <a:cubicBezTo>
                    <a:pt x="1143" y="2046"/>
                    <a:pt x="1140" y="2033"/>
                    <a:pt x="1108" y="2033"/>
                  </a:cubicBezTo>
                  <a:cubicBezTo>
                    <a:pt x="1096" y="2033"/>
                    <a:pt x="1080" y="2035"/>
                    <a:pt x="1058" y="2040"/>
                  </a:cubicBezTo>
                  <a:cubicBezTo>
                    <a:pt x="1058" y="2040"/>
                    <a:pt x="997" y="2002"/>
                    <a:pt x="997" y="1961"/>
                  </a:cubicBezTo>
                  <a:cubicBezTo>
                    <a:pt x="997" y="1920"/>
                    <a:pt x="923" y="1751"/>
                    <a:pt x="851" y="1700"/>
                  </a:cubicBezTo>
                  <a:cubicBezTo>
                    <a:pt x="851" y="1700"/>
                    <a:pt x="894" y="1521"/>
                    <a:pt x="894" y="1448"/>
                  </a:cubicBezTo>
                  <a:cubicBezTo>
                    <a:pt x="894" y="1377"/>
                    <a:pt x="932" y="1291"/>
                    <a:pt x="971" y="1212"/>
                  </a:cubicBezTo>
                  <a:cubicBezTo>
                    <a:pt x="1009" y="1135"/>
                    <a:pt x="1012" y="995"/>
                    <a:pt x="1096" y="946"/>
                  </a:cubicBezTo>
                  <a:cubicBezTo>
                    <a:pt x="1181" y="896"/>
                    <a:pt x="1287" y="855"/>
                    <a:pt x="1307" y="799"/>
                  </a:cubicBezTo>
                  <a:cubicBezTo>
                    <a:pt x="1323" y="755"/>
                    <a:pt x="1329" y="727"/>
                    <a:pt x="1326" y="703"/>
                  </a:cubicBezTo>
                  <a:cubicBezTo>
                    <a:pt x="1385" y="633"/>
                    <a:pt x="1421" y="542"/>
                    <a:pt x="1421" y="443"/>
                  </a:cubicBezTo>
                  <a:cubicBezTo>
                    <a:pt x="1421" y="232"/>
                    <a:pt x="1261" y="60"/>
                    <a:pt x="1055" y="37"/>
                  </a:cubicBezTo>
                  <a:cubicBezTo>
                    <a:pt x="1016" y="19"/>
                    <a:pt x="971" y="8"/>
                    <a:pt x="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5946490" y="1562772"/>
              <a:ext cx="67743" cy="70717"/>
            </a:xfrm>
            <a:custGeom>
              <a:avLst/>
              <a:gdLst/>
              <a:ahLst/>
              <a:cxnLst/>
              <a:rect l="l" t="t" r="r" b="b"/>
              <a:pathLst>
                <a:path w="1298" h="1355" extrusionOk="0">
                  <a:moveTo>
                    <a:pt x="649" y="0"/>
                  </a:moveTo>
                  <a:cubicBezTo>
                    <a:pt x="290" y="0"/>
                    <a:pt x="1" y="303"/>
                    <a:pt x="1" y="678"/>
                  </a:cubicBezTo>
                  <a:cubicBezTo>
                    <a:pt x="1" y="1052"/>
                    <a:pt x="290" y="1355"/>
                    <a:pt x="649" y="1355"/>
                  </a:cubicBezTo>
                  <a:cubicBezTo>
                    <a:pt x="1007" y="1355"/>
                    <a:pt x="1297" y="1052"/>
                    <a:pt x="1297" y="678"/>
                  </a:cubicBezTo>
                  <a:cubicBezTo>
                    <a:pt x="1297" y="303"/>
                    <a:pt x="1007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58;p36">
            <a:extLst>
              <a:ext uri="{FF2B5EF4-FFF2-40B4-BE49-F238E27FC236}">
                <a16:creationId xmlns:a16="http://schemas.microsoft.com/office/drawing/2014/main" id="{C5B9A0B9-F5CA-F14C-802C-AF588E0A9FA4}"/>
              </a:ext>
            </a:extLst>
          </p:cNvPr>
          <p:cNvSpPr txBox="1">
            <a:spLocks/>
          </p:cNvSpPr>
          <p:nvPr/>
        </p:nvSpPr>
        <p:spPr>
          <a:xfrm>
            <a:off x="869035" y="120863"/>
            <a:ext cx="6956804" cy="89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van"/>
              <a:buNone/>
              <a:defRPr sz="3000" b="0" i="0" u="none" strike="noStrike" cap="none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4000" dirty="0"/>
              <a:t>Data Scraping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Google Shape;357;p36">
            <a:extLst>
              <a:ext uri="{FF2B5EF4-FFF2-40B4-BE49-F238E27FC236}">
                <a16:creationId xmlns:a16="http://schemas.microsoft.com/office/drawing/2014/main" id="{1BCB73A1-5B4F-AB40-88A4-35548C9DE579}"/>
              </a:ext>
            </a:extLst>
          </p:cNvPr>
          <p:cNvSpPr/>
          <p:nvPr/>
        </p:nvSpPr>
        <p:spPr>
          <a:xfrm>
            <a:off x="313947" y="334145"/>
            <a:ext cx="567266" cy="449400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40"/>
          <p:cNvGrpSpPr/>
          <p:nvPr/>
        </p:nvGrpSpPr>
        <p:grpSpPr>
          <a:xfrm>
            <a:off x="6676312" y="293256"/>
            <a:ext cx="1960351" cy="4556987"/>
            <a:chOff x="3030832" y="1999620"/>
            <a:chExt cx="828341" cy="1925705"/>
          </a:xfrm>
        </p:grpSpPr>
        <p:sp>
          <p:nvSpPr>
            <p:cNvPr id="405" name="Google Shape;405;p40"/>
            <p:cNvSpPr/>
            <p:nvPr/>
          </p:nvSpPr>
          <p:spPr>
            <a:xfrm>
              <a:off x="3030832" y="1999620"/>
              <a:ext cx="828341" cy="1925705"/>
            </a:xfrm>
            <a:custGeom>
              <a:avLst/>
              <a:gdLst/>
              <a:ahLst/>
              <a:cxnLst/>
              <a:rect l="l" t="t" r="r" b="b"/>
              <a:pathLst>
                <a:path w="3972" h="9234" extrusionOk="0">
                  <a:moveTo>
                    <a:pt x="3323" y="1"/>
                  </a:moveTo>
                  <a:cubicBezTo>
                    <a:pt x="3041" y="1"/>
                    <a:pt x="2812" y="229"/>
                    <a:pt x="2812" y="512"/>
                  </a:cubicBezTo>
                  <a:cubicBezTo>
                    <a:pt x="2812" y="720"/>
                    <a:pt x="2936" y="899"/>
                    <a:pt x="3115" y="979"/>
                  </a:cubicBezTo>
                  <a:cubicBezTo>
                    <a:pt x="3097" y="1000"/>
                    <a:pt x="3074" y="1022"/>
                    <a:pt x="3055" y="1042"/>
                  </a:cubicBezTo>
                  <a:cubicBezTo>
                    <a:pt x="3022" y="1074"/>
                    <a:pt x="2972" y="1182"/>
                    <a:pt x="2972" y="1211"/>
                  </a:cubicBezTo>
                  <a:cubicBezTo>
                    <a:pt x="2972" y="1242"/>
                    <a:pt x="2800" y="1433"/>
                    <a:pt x="2749" y="1485"/>
                  </a:cubicBezTo>
                  <a:cubicBezTo>
                    <a:pt x="2698" y="1536"/>
                    <a:pt x="2417" y="1714"/>
                    <a:pt x="2363" y="1768"/>
                  </a:cubicBezTo>
                  <a:cubicBezTo>
                    <a:pt x="2311" y="1820"/>
                    <a:pt x="2254" y="1856"/>
                    <a:pt x="2254" y="1856"/>
                  </a:cubicBezTo>
                  <a:cubicBezTo>
                    <a:pt x="2254" y="1856"/>
                    <a:pt x="2136" y="1800"/>
                    <a:pt x="2037" y="1800"/>
                  </a:cubicBezTo>
                  <a:cubicBezTo>
                    <a:pt x="2020" y="1800"/>
                    <a:pt x="2005" y="1802"/>
                    <a:pt x="1990" y="1805"/>
                  </a:cubicBezTo>
                  <a:cubicBezTo>
                    <a:pt x="1990" y="1805"/>
                    <a:pt x="1855" y="1644"/>
                    <a:pt x="1744" y="1644"/>
                  </a:cubicBezTo>
                  <a:cubicBezTo>
                    <a:pt x="1735" y="1644"/>
                    <a:pt x="1725" y="1646"/>
                    <a:pt x="1716" y="1648"/>
                  </a:cubicBezTo>
                  <a:cubicBezTo>
                    <a:pt x="1716" y="1648"/>
                    <a:pt x="1668" y="1622"/>
                    <a:pt x="1603" y="1622"/>
                  </a:cubicBezTo>
                  <a:cubicBezTo>
                    <a:pt x="1536" y="1622"/>
                    <a:pt x="1466" y="1606"/>
                    <a:pt x="1435" y="1574"/>
                  </a:cubicBezTo>
                  <a:cubicBezTo>
                    <a:pt x="1403" y="1543"/>
                    <a:pt x="1413" y="1543"/>
                    <a:pt x="1413" y="1543"/>
                  </a:cubicBezTo>
                  <a:cubicBezTo>
                    <a:pt x="1413" y="1543"/>
                    <a:pt x="1451" y="1437"/>
                    <a:pt x="1495" y="1437"/>
                  </a:cubicBezTo>
                  <a:cubicBezTo>
                    <a:pt x="1539" y="1437"/>
                    <a:pt x="1622" y="1399"/>
                    <a:pt x="1679" y="1342"/>
                  </a:cubicBezTo>
                  <a:cubicBezTo>
                    <a:pt x="1734" y="1287"/>
                    <a:pt x="1781" y="1169"/>
                    <a:pt x="1839" y="1141"/>
                  </a:cubicBezTo>
                  <a:cubicBezTo>
                    <a:pt x="1896" y="1113"/>
                    <a:pt x="2015" y="1074"/>
                    <a:pt x="2070" y="1049"/>
                  </a:cubicBezTo>
                  <a:cubicBezTo>
                    <a:pt x="2126" y="1023"/>
                    <a:pt x="2137" y="975"/>
                    <a:pt x="2126" y="962"/>
                  </a:cubicBezTo>
                  <a:cubicBezTo>
                    <a:pt x="2117" y="953"/>
                    <a:pt x="2101" y="937"/>
                    <a:pt x="2077" y="937"/>
                  </a:cubicBezTo>
                  <a:cubicBezTo>
                    <a:pt x="2066" y="937"/>
                    <a:pt x="2053" y="940"/>
                    <a:pt x="2038" y="949"/>
                  </a:cubicBezTo>
                  <a:cubicBezTo>
                    <a:pt x="1990" y="978"/>
                    <a:pt x="1830" y="1019"/>
                    <a:pt x="1830" y="1019"/>
                  </a:cubicBezTo>
                  <a:cubicBezTo>
                    <a:pt x="1830" y="1019"/>
                    <a:pt x="2040" y="751"/>
                    <a:pt x="2053" y="716"/>
                  </a:cubicBezTo>
                  <a:cubicBezTo>
                    <a:pt x="2066" y="682"/>
                    <a:pt x="2068" y="650"/>
                    <a:pt x="2050" y="633"/>
                  </a:cubicBezTo>
                  <a:cubicBezTo>
                    <a:pt x="2043" y="626"/>
                    <a:pt x="2030" y="622"/>
                    <a:pt x="2017" y="622"/>
                  </a:cubicBezTo>
                  <a:cubicBezTo>
                    <a:pt x="1997" y="622"/>
                    <a:pt x="1975" y="630"/>
                    <a:pt x="1964" y="649"/>
                  </a:cubicBezTo>
                  <a:cubicBezTo>
                    <a:pt x="1944" y="681"/>
                    <a:pt x="1866" y="794"/>
                    <a:pt x="1814" y="835"/>
                  </a:cubicBezTo>
                  <a:cubicBezTo>
                    <a:pt x="1814" y="835"/>
                    <a:pt x="1954" y="572"/>
                    <a:pt x="1941" y="502"/>
                  </a:cubicBezTo>
                  <a:cubicBezTo>
                    <a:pt x="1928" y="432"/>
                    <a:pt x="1916" y="426"/>
                    <a:pt x="1890" y="420"/>
                  </a:cubicBezTo>
                  <a:cubicBezTo>
                    <a:pt x="1888" y="420"/>
                    <a:pt x="1886" y="420"/>
                    <a:pt x="1884" y="420"/>
                  </a:cubicBezTo>
                  <a:cubicBezTo>
                    <a:pt x="1860" y="420"/>
                    <a:pt x="1837" y="454"/>
                    <a:pt x="1836" y="477"/>
                  </a:cubicBezTo>
                  <a:lnTo>
                    <a:pt x="1836" y="477"/>
                  </a:lnTo>
                  <a:cubicBezTo>
                    <a:pt x="1836" y="470"/>
                    <a:pt x="1836" y="432"/>
                    <a:pt x="1818" y="424"/>
                  </a:cubicBezTo>
                  <a:cubicBezTo>
                    <a:pt x="1815" y="423"/>
                    <a:pt x="1812" y="422"/>
                    <a:pt x="1809" y="422"/>
                  </a:cubicBezTo>
                  <a:cubicBezTo>
                    <a:pt x="1793" y="422"/>
                    <a:pt x="1778" y="444"/>
                    <a:pt x="1773" y="462"/>
                  </a:cubicBezTo>
                  <a:cubicBezTo>
                    <a:pt x="1767" y="486"/>
                    <a:pt x="1711" y="598"/>
                    <a:pt x="1663" y="675"/>
                  </a:cubicBezTo>
                  <a:cubicBezTo>
                    <a:pt x="1614" y="752"/>
                    <a:pt x="1491" y="907"/>
                    <a:pt x="1472" y="950"/>
                  </a:cubicBezTo>
                  <a:cubicBezTo>
                    <a:pt x="1453" y="994"/>
                    <a:pt x="1360" y="1170"/>
                    <a:pt x="1323" y="1207"/>
                  </a:cubicBezTo>
                  <a:cubicBezTo>
                    <a:pt x="1285" y="1245"/>
                    <a:pt x="1244" y="1288"/>
                    <a:pt x="1244" y="1288"/>
                  </a:cubicBezTo>
                  <a:cubicBezTo>
                    <a:pt x="1244" y="1288"/>
                    <a:pt x="1262" y="1153"/>
                    <a:pt x="1244" y="1111"/>
                  </a:cubicBezTo>
                  <a:cubicBezTo>
                    <a:pt x="1228" y="1070"/>
                    <a:pt x="1211" y="996"/>
                    <a:pt x="1211" y="958"/>
                  </a:cubicBezTo>
                  <a:cubicBezTo>
                    <a:pt x="1211" y="921"/>
                    <a:pt x="1176" y="861"/>
                    <a:pt x="1154" y="841"/>
                  </a:cubicBezTo>
                  <a:cubicBezTo>
                    <a:pt x="1134" y="819"/>
                    <a:pt x="1059" y="706"/>
                    <a:pt x="968" y="698"/>
                  </a:cubicBezTo>
                  <a:cubicBezTo>
                    <a:pt x="957" y="697"/>
                    <a:pt x="945" y="697"/>
                    <a:pt x="931" y="697"/>
                  </a:cubicBezTo>
                  <a:cubicBezTo>
                    <a:pt x="828" y="697"/>
                    <a:pt x="652" y="728"/>
                    <a:pt x="577" y="888"/>
                  </a:cubicBezTo>
                  <a:cubicBezTo>
                    <a:pt x="494" y="1068"/>
                    <a:pt x="484" y="1169"/>
                    <a:pt x="529" y="1255"/>
                  </a:cubicBezTo>
                  <a:cubicBezTo>
                    <a:pt x="564" y="1324"/>
                    <a:pt x="599" y="1342"/>
                    <a:pt x="616" y="1342"/>
                  </a:cubicBezTo>
                  <a:cubicBezTo>
                    <a:pt x="621" y="1342"/>
                    <a:pt x="624" y="1341"/>
                    <a:pt x="625" y="1339"/>
                  </a:cubicBezTo>
                  <a:cubicBezTo>
                    <a:pt x="625" y="1339"/>
                    <a:pt x="668" y="1366"/>
                    <a:pt x="649" y="1408"/>
                  </a:cubicBezTo>
                  <a:lnTo>
                    <a:pt x="624" y="1449"/>
                  </a:lnTo>
                  <a:lnTo>
                    <a:pt x="598" y="1435"/>
                  </a:lnTo>
                  <a:cubicBezTo>
                    <a:pt x="598" y="1435"/>
                    <a:pt x="414" y="1450"/>
                    <a:pt x="414" y="1476"/>
                  </a:cubicBezTo>
                  <a:cubicBezTo>
                    <a:pt x="414" y="1501"/>
                    <a:pt x="417" y="1559"/>
                    <a:pt x="417" y="1559"/>
                  </a:cubicBezTo>
                  <a:cubicBezTo>
                    <a:pt x="417" y="1559"/>
                    <a:pt x="371" y="1550"/>
                    <a:pt x="318" y="1550"/>
                  </a:cubicBezTo>
                  <a:cubicBezTo>
                    <a:pt x="275" y="1550"/>
                    <a:pt x="229" y="1556"/>
                    <a:pt x="199" y="1578"/>
                  </a:cubicBezTo>
                  <a:cubicBezTo>
                    <a:pt x="132" y="1628"/>
                    <a:pt x="0" y="1760"/>
                    <a:pt x="54" y="1928"/>
                  </a:cubicBezTo>
                  <a:cubicBezTo>
                    <a:pt x="110" y="2097"/>
                    <a:pt x="70" y="2197"/>
                    <a:pt x="159" y="2241"/>
                  </a:cubicBezTo>
                  <a:cubicBezTo>
                    <a:pt x="159" y="2241"/>
                    <a:pt x="161" y="2518"/>
                    <a:pt x="204" y="2561"/>
                  </a:cubicBezTo>
                  <a:cubicBezTo>
                    <a:pt x="248" y="2605"/>
                    <a:pt x="132" y="2961"/>
                    <a:pt x="213" y="3131"/>
                  </a:cubicBezTo>
                  <a:cubicBezTo>
                    <a:pt x="296" y="3300"/>
                    <a:pt x="276" y="3435"/>
                    <a:pt x="365" y="3524"/>
                  </a:cubicBezTo>
                  <a:cubicBezTo>
                    <a:pt x="455" y="3615"/>
                    <a:pt x="640" y="3773"/>
                    <a:pt x="640" y="3773"/>
                  </a:cubicBezTo>
                  <a:cubicBezTo>
                    <a:pt x="640" y="3773"/>
                    <a:pt x="659" y="4277"/>
                    <a:pt x="659" y="4350"/>
                  </a:cubicBezTo>
                  <a:cubicBezTo>
                    <a:pt x="659" y="4425"/>
                    <a:pt x="802" y="4604"/>
                    <a:pt x="802" y="4704"/>
                  </a:cubicBezTo>
                  <a:cubicBezTo>
                    <a:pt x="802" y="4805"/>
                    <a:pt x="770" y="4828"/>
                    <a:pt x="806" y="4956"/>
                  </a:cubicBezTo>
                  <a:cubicBezTo>
                    <a:pt x="842" y="5084"/>
                    <a:pt x="893" y="5200"/>
                    <a:pt x="893" y="5255"/>
                  </a:cubicBezTo>
                  <a:cubicBezTo>
                    <a:pt x="893" y="5310"/>
                    <a:pt x="831" y="5386"/>
                    <a:pt x="893" y="5447"/>
                  </a:cubicBezTo>
                  <a:cubicBezTo>
                    <a:pt x="955" y="5510"/>
                    <a:pt x="979" y="5558"/>
                    <a:pt x="979" y="5641"/>
                  </a:cubicBezTo>
                  <a:cubicBezTo>
                    <a:pt x="979" y="5722"/>
                    <a:pt x="1081" y="5722"/>
                    <a:pt x="1081" y="5722"/>
                  </a:cubicBezTo>
                  <a:cubicBezTo>
                    <a:pt x="1081" y="5722"/>
                    <a:pt x="1099" y="6044"/>
                    <a:pt x="1141" y="6141"/>
                  </a:cubicBezTo>
                  <a:cubicBezTo>
                    <a:pt x="1182" y="6237"/>
                    <a:pt x="1169" y="6375"/>
                    <a:pt x="1201" y="6503"/>
                  </a:cubicBezTo>
                  <a:cubicBezTo>
                    <a:pt x="1233" y="6631"/>
                    <a:pt x="1429" y="7141"/>
                    <a:pt x="1472" y="7246"/>
                  </a:cubicBezTo>
                  <a:cubicBezTo>
                    <a:pt x="1513" y="7351"/>
                    <a:pt x="1645" y="7654"/>
                    <a:pt x="1645" y="7724"/>
                  </a:cubicBezTo>
                  <a:cubicBezTo>
                    <a:pt x="1645" y="7792"/>
                    <a:pt x="1626" y="7816"/>
                    <a:pt x="1626" y="7874"/>
                  </a:cubicBezTo>
                  <a:lnTo>
                    <a:pt x="1626" y="8187"/>
                  </a:lnTo>
                  <a:cubicBezTo>
                    <a:pt x="1626" y="8228"/>
                    <a:pt x="1773" y="8435"/>
                    <a:pt x="1801" y="8535"/>
                  </a:cubicBezTo>
                  <a:cubicBezTo>
                    <a:pt x="1829" y="8636"/>
                    <a:pt x="1794" y="8815"/>
                    <a:pt x="1872" y="8967"/>
                  </a:cubicBezTo>
                  <a:cubicBezTo>
                    <a:pt x="1942" y="9103"/>
                    <a:pt x="2069" y="9233"/>
                    <a:pt x="2150" y="9233"/>
                  </a:cubicBezTo>
                  <a:cubicBezTo>
                    <a:pt x="2158" y="9233"/>
                    <a:pt x="2166" y="9232"/>
                    <a:pt x="2174" y="9229"/>
                  </a:cubicBezTo>
                  <a:cubicBezTo>
                    <a:pt x="2253" y="9197"/>
                    <a:pt x="2366" y="9054"/>
                    <a:pt x="2366" y="8902"/>
                  </a:cubicBezTo>
                  <a:cubicBezTo>
                    <a:pt x="2366" y="8751"/>
                    <a:pt x="2255" y="8636"/>
                    <a:pt x="2255" y="8522"/>
                  </a:cubicBezTo>
                  <a:cubicBezTo>
                    <a:pt x="2255" y="8407"/>
                    <a:pt x="2322" y="8152"/>
                    <a:pt x="2255" y="8085"/>
                  </a:cubicBezTo>
                  <a:cubicBezTo>
                    <a:pt x="2190" y="8020"/>
                    <a:pt x="2167" y="7841"/>
                    <a:pt x="2108" y="7784"/>
                  </a:cubicBezTo>
                  <a:cubicBezTo>
                    <a:pt x="2051" y="7725"/>
                    <a:pt x="1990" y="7725"/>
                    <a:pt x="1990" y="7725"/>
                  </a:cubicBezTo>
                  <a:cubicBezTo>
                    <a:pt x="1990" y="7725"/>
                    <a:pt x="1852" y="7306"/>
                    <a:pt x="1852" y="7076"/>
                  </a:cubicBezTo>
                  <a:cubicBezTo>
                    <a:pt x="1852" y="6847"/>
                    <a:pt x="1824" y="6471"/>
                    <a:pt x="1747" y="6393"/>
                  </a:cubicBezTo>
                  <a:cubicBezTo>
                    <a:pt x="1668" y="6315"/>
                    <a:pt x="1655" y="6141"/>
                    <a:pt x="1655" y="6012"/>
                  </a:cubicBezTo>
                  <a:cubicBezTo>
                    <a:pt x="1655" y="5884"/>
                    <a:pt x="1636" y="5594"/>
                    <a:pt x="1636" y="5594"/>
                  </a:cubicBezTo>
                  <a:cubicBezTo>
                    <a:pt x="1636" y="5594"/>
                    <a:pt x="1967" y="5259"/>
                    <a:pt x="1967" y="5186"/>
                  </a:cubicBezTo>
                  <a:cubicBezTo>
                    <a:pt x="1967" y="5112"/>
                    <a:pt x="1984" y="4971"/>
                    <a:pt x="1916" y="4902"/>
                  </a:cubicBezTo>
                  <a:cubicBezTo>
                    <a:pt x="1848" y="4832"/>
                    <a:pt x="1747" y="4631"/>
                    <a:pt x="1783" y="4521"/>
                  </a:cubicBezTo>
                  <a:cubicBezTo>
                    <a:pt x="1820" y="4410"/>
                    <a:pt x="2059" y="4154"/>
                    <a:pt x="2059" y="4154"/>
                  </a:cubicBezTo>
                  <a:cubicBezTo>
                    <a:pt x="2059" y="4154"/>
                    <a:pt x="2389" y="4457"/>
                    <a:pt x="2550" y="4561"/>
                  </a:cubicBezTo>
                  <a:cubicBezTo>
                    <a:pt x="2710" y="4668"/>
                    <a:pt x="2968" y="4920"/>
                    <a:pt x="3013" y="4966"/>
                  </a:cubicBezTo>
                  <a:cubicBezTo>
                    <a:pt x="3058" y="5012"/>
                    <a:pt x="3026" y="5131"/>
                    <a:pt x="3068" y="5172"/>
                  </a:cubicBezTo>
                  <a:cubicBezTo>
                    <a:pt x="3109" y="5214"/>
                    <a:pt x="3316" y="5411"/>
                    <a:pt x="3357" y="5513"/>
                  </a:cubicBezTo>
                  <a:cubicBezTo>
                    <a:pt x="3395" y="5603"/>
                    <a:pt x="3583" y="5700"/>
                    <a:pt x="3701" y="5700"/>
                  </a:cubicBezTo>
                  <a:cubicBezTo>
                    <a:pt x="3714" y="5700"/>
                    <a:pt x="3727" y="5699"/>
                    <a:pt x="3738" y="5696"/>
                  </a:cubicBezTo>
                  <a:cubicBezTo>
                    <a:pt x="3848" y="5669"/>
                    <a:pt x="3931" y="5549"/>
                    <a:pt x="3931" y="5470"/>
                  </a:cubicBezTo>
                  <a:cubicBezTo>
                    <a:pt x="3931" y="5392"/>
                    <a:pt x="3971" y="5236"/>
                    <a:pt x="3820" y="5130"/>
                  </a:cubicBezTo>
                  <a:cubicBezTo>
                    <a:pt x="3668" y="5025"/>
                    <a:pt x="3435" y="4822"/>
                    <a:pt x="3435" y="4822"/>
                  </a:cubicBezTo>
                  <a:lnTo>
                    <a:pt x="3301" y="4765"/>
                  </a:lnTo>
                  <a:lnTo>
                    <a:pt x="3196" y="4649"/>
                  </a:lnTo>
                  <a:lnTo>
                    <a:pt x="3173" y="4649"/>
                  </a:lnTo>
                  <a:cubicBezTo>
                    <a:pt x="3173" y="4649"/>
                    <a:pt x="2738" y="4076"/>
                    <a:pt x="2641" y="3935"/>
                  </a:cubicBezTo>
                  <a:cubicBezTo>
                    <a:pt x="2545" y="3792"/>
                    <a:pt x="2334" y="3634"/>
                    <a:pt x="2234" y="3578"/>
                  </a:cubicBezTo>
                  <a:cubicBezTo>
                    <a:pt x="2132" y="3523"/>
                    <a:pt x="2158" y="3497"/>
                    <a:pt x="2158" y="3497"/>
                  </a:cubicBezTo>
                  <a:cubicBezTo>
                    <a:pt x="2158" y="3497"/>
                    <a:pt x="2183" y="3038"/>
                    <a:pt x="2059" y="2952"/>
                  </a:cubicBezTo>
                  <a:cubicBezTo>
                    <a:pt x="1935" y="2864"/>
                    <a:pt x="2086" y="2864"/>
                    <a:pt x="2011" y="2789"/>
                  </a:cubicBezTo>
                  <a:cubicBezTo>
                    <a:pt x="1935" y="2713"/>
                    <a:pt x="1990" y="2643"/>
                    <a:pt x="1990" y="2570"/>
                  </a:cubicBezTo>
                  <a:cubicBezTo>
                    <a:pt x="1990" y="2497"/>
                    <a:pt x="2018" y="2368"/>
                    <a:pt x="2018" y="2368"/>
                  </a:cubicBezTo>
                  <a:cubicBezTo>
                    <a:pt x="2018" y="2368"/>
                    <a:pt x="2155" y="2323"/>
                    <a:pt x="2353" y="2248"/>
                  </a:cubicBezTo>
                  <a:cubicBezTo>
                    <a:pt x="2550" y="2175"/>
                    <a:pt x="2733" y="2028"/>
                    <a:pt x="2829" y="1886"/>
                  </a:cubicBezTo>
                  <a:cubicBezTo>
                    <a:pt x="2926" y="1744"/>
                    <a:pt x="3096" y="1497"/>
                    <a:pt x="3201" y="1390"/>
                  </a:cubicBezTo>
                  <a:cubicBezTo>
                    <a:pt x="3307" y="1285"/>
                    <a:pt x="3453" y="1192"/>
                    <a:pt x="3514" y="1131"/>
                  </a:cubicBezTo>
                  <a:cubicBezTo>
                    <a:pt x="3574" y="1070"/>
                    <a:pt x="3767" y="931"/>
                    <a:pt x="3794" y="832"/>
                  </a:cubicBezTo>
                  <a:cubicBezTo>
                    <a:pt x="3813" y="757"/>
                    <a:pt x="3818" y="703"/>
                    <a:pt x="3805" y="682"/>
                  </a:cubicBezTo>
                  <a:cubicBezTo>
                    <a:pt x="3824" y="628"/>
                    <a:pt x="3834" y="572"/>
                    <a:pt x="3834" y="512"/>
                  </a:cubicBezTo>
                  <a:cubicBezTo>
                    <a:pt x="3834" y="229"/>
                    <a:pt x="3606" y="1"/>
                    <a:pt x="3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3599450" y="1999625"/>
              <a:ext cx="213600" cy="21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58;p36">
            <a:extLst>
              <a:ext uri="{FF2B5EF4-FFF2-40B4-BE49-F238E27FC236}">
                <a16:creationId xmlns:a16="http://schemas.microsoft.com/office/drawing/2014/main" id="{6BB07B66-9CA8-6F4A-A4F4-8AB59A97FB83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6378366" cy="13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van"/>
              <a:buNone/>
              <a:defRPr sz="3000" b="0" i="0" u="none" strike="noStrike" cap="none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/>
              <a:t>EDA- Warriors</a:t>
            </a:r>
          </a:p>
        </p:txBody>
      </p:sp>
      <p:sp>
        <p:nvSpPr>
          <p:cNvPr id="12" name="Google Shape;518;p44">
            <a:extLst>
              <a:ext uri="{FF2B5EF4-FFF2-40B4-BE49-F238E27FC236}">
                <a16:creationId xmlns:a16="http://schemas.microsoft.com/office/drawing/2014/main" id="{9256EDD7-848F-284E-84DB-E01E61D72D61}"/>
              </a:ext>
            </a:extLst>
          </p:cNvPr>
          <p:cNvSpPr txBox="1">
            <a:spLocks/>
          </p:cNvSpPr>
          <p:nvPr/>
        </p:nvSpPr>
        <p:spPr>
          <a:xfrm>
            <a:off x="6387841" y="1720021"/>
            <a:ext cx="2248822" cy="897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i="1" dirty="0">
                <a:solidFill>
                  <a:schemeClr val="bg1"/>
                </a:solidFill>
              </a:rPr>
              <a:t>No stop-words!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7C09C-2CA4-4843-9E2B-B540BE65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66" y="1383932"/>
            <a:ext cx="615950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367;p37">
            <a:extLst>
              <a:ext uri="{FF2B5EF4-FFF2-40B4-BE49-F238E27FC236}">
                <a16:creationId xmlns:a16="http://schemas.microsoft.com/office/drawing/2014/main" id="{BFF03429-7081-0D45-968E-D85FC450C0D4}"/>
              </a:ext>
            </a:extLst>
          </p:cNvPr>
          <p:cNvGrpSpPr/>
          <p:nvPr/>
        </p:nvGrpSpPr>
        <p:grpSpPr>
          <a:xfrm>
            <a:off x="6858000" y="524107"/>
            <a:ext cx="1570130" cy="4326136"/>
            <a:chOff x="6011489" y="1333325"/>
            <a:chExt cx="742986" cy="2518874"/>
          </a:xfrm>
        </p:grpSpPr>
        <p:grpSp>
          <p:nvGrpSpPr>
            <p:cNvPr id="13" name="Google Shape;368;p37">
              <a:extLst>
                <a:ext uri="{FF2B5EF4-FFF2-40B4-BE49-F238E27FC236}">
                  <a16:creationId xmlns:a16="http://schemas.microsoft.com/office/drawing/2014/main" id="{16BF53DA-B42A-F14B-918A-ED81EDFD02D5}"/>
                </a:ext>
              </a:extLst>
            </p:cNvPr>
            <p:cNvGrpSpPr/>
            <p:nvPr/>
          </p:nvGrpSpPr>
          <p:grpSpPr>
            <a:xfrm>
              <a:off x="6011489" y="1352095"/>
              <a:ext cx="741902" cy="2500104"/>
              <a:chOff x="6411063" y="3140125"/>
              <a:chExt cx="62100" cy="209275"/>
            </a:xfrm>
          </p:grpSpPr>
          <p:sp>
            <p:nvSpPr>
              <p:cNvPr id="15" name="Google Shape;369;p37">
                <a:extLst>
                  <a:ext uri="{FF2B5EF4-FFF2-40B4-BE49-F238E27FC236}">
                    <a16:creationId xmlns:a16="http://schemas.microsoft.com/office/drawing/2014/main" id="{9F504DD2-920B-524D-842C-FF474CD385B7}"/>
                  </a:ext>
                </a:extLst>
              </p:cNvPr>
              <p:cNvSpPr/>
              <p:nvPr/>
            </p:nvSpPr>
            <p:spPr>
              <a:xfrm>
                <a:off x="6429913" y="3322650"/>
                <a:ext cx="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7" y="1"/>
                    </a:lnTo>
                    <a:cubicBezTo>
                      <a:pt x="2" y="1"/>
                      <a:pt x="1" y="1"/>
                      <a:pt x="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70;p37">
                <a:extLst>
                  <a:ext uri="{FF2B5EF4-FFF2-40B4-BE49-F238E27FC236}">
                    <a16:creationId xmlns:a16="http://schemas.microsoft.com/office/drawing/2014/main" id="{49E8E2DD-26B5-3843-BAE1-82E815D06651}"/>
                  </a:ext>
                </a:extLst>
              </p:cNvPr>
              <p:cNvSpPr/>
              <p:nvPr/>
            </p:nvSpPr>
            <p:spPr>
              <a:xfrm>
                <a:off x="6430588" y="3180275"/>
                <a:ext cx="1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3" y="0"/>
                    </a:moveTo>
                    <a:cubicBezTo>
                      <a:pt x="0" y="0"/>
                      <a:pt x="3" y="0"/>
                      <a:pt x="4" y="2"/>
                    </a:cubicBezTo>
                    <a:cubicBezTo>
                      <a:pt x="4" y="2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71;p37">
                <a:extLst>
                  <a:ext uri="{FF2B5EF4-FFF2-40B4-BE49-F238E27FC236}">
                    <a16:creationId xmlns:a16="http://schemas.microsoft.com/office/drawing/2014/main" id="{20D68AAD-5094-CA44-916E-C48D704C3210}"/>
                  </a:ext>
                </a:extLst>
              </p:cNvPr>
              <p:cNvSpPr/>
              <p:nvPr/>
            </p:nvSpPr>
            <p:spPr>
              <a:xfrm>
                <a:off x="6411063" y="3140125"/>
                <a:ext cx="62100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71" extrusionOk="0">
                    <a:moveTo>
                      <a:pt x="1808" y="754"/>
                    </a:moveTo>
                    <a:cubicBezTo>
                      <a:pt x="1812" y="757"/>
                      <a:pt x="1816" y="760"/>
                      <a:pt x="1820" y="763"/>
                    </a:cubicBezTo>
                    <a:cubicBezTo>
                      <a:pt x="1813" y="759"/>
                      <a:pt x="1809" y="756"/>
                      <a:pt x="1808" y="754"/>
                    </a:cubicBezTo>
                    <a:close/>
                    <a:moveTo>
                      <a:pt x="912" y="1582"/>
                    </a:moveTo>
                    <a:cubicBezTo>
                      <a:pt x="912" y="1582"/>
                      <a:pt x="912" y="1583"/>
                      <a:pt x="912" y="1584"/>
                    </a:cubicBezTo>
                    <a:lnTo>
                      <a:pt x="912" y="1584"/>
                    </a:lnTo>
                    <a:cubicBezTo>
                      <a:pt x="912" y="1583"/>
                      <a:pt x="912" y="1582"/>
                      <a:pt x="912" y="1582"/>
                    </a:cubicBezTo>
                    <a:close/>
                    <a:moveTo>
                      <a:pt x="854" y="1621"/>
                    </a:moveTo>
                    <a:cubicBezTo>
                      <a:pt x="854" y="1622"/>
                      <a:pt x="854" y="1622"/>
                      <a:pt x="853" y="1623"/>
                    </a:cubicBezTo>
                    <a:lnTo>
                      <a:pt x="853" y="1623"/>
                    </a:lnTo>
                    <a:cubicBezTo>
                      <a:pt x="854" y="1623"/>
                      <a:pt x="854" y="1622"/>
                      <a:pt x="854" y="1621"/>
                    </a:cubicBezTo>
                    <a:close/>
                    <a:moveTo>
                      <a:pt x="732" y="1633"/>
                    </a:moveTo>
                    <a:cubicBezTo>
                      <a:pt x="732" y="1633"/>
                      <a:pt x="732" y="1633"/>
                      <a:pt x="733" y="1633"/>
                    </a:cubicBezTo>
                    <a:lnTo>
                      <a:pt x="733" y="1633"/>
                    </a:lnTo>
                    <a:cubicBezTo>
                      <a:pt x="732" y="1633"/>
                      <a:pt x="732" y="1633"/>
                      <a:pt x="732" y="1633"/>
                    </a:cubicBezTo>
                    <a:close/>
                    <a:moveTo>
                      <a:pt x="657" y="1714"/>
                    </a:moveTo>
                    <a:cubicBezTo>
                      <a:pt x="659" y="1716"/>
                      <a:pt x="659" y="1717"/>
                      <a:pt x="657" y="1717"/>
                    </a:cubicBezTo>
                    <a:cubicBezTo>
                      <a:pt x="657" y="1716"/>
                      <a:pt x="657" y="1714"/>
                      <a:pt x="657" y="1714"/>
                    </a:cubicBezTo>
                    <a:close/>
                    <a:moveTo>
                      <a:pt x="643" y="2118"/>
                    </a:moveTo>
                    <a:lnTo>
                      <a:pt x="643" y="2118"/>
                    </a:lnTo>
                    <a:cubicBezTo>
                      <a:pt x="639" y="2127"/>
                      <a:pt x="635" y="2136"/>
                      <a:pt x="634" y="2143"/>
                    </a:cubicBezTo>
                    <a:lnTo>
                      <a:pt x="634" y="2143"/>
                    </a:lnTo>
                    <a:cubicBezTo>
                      <a:pt x="634" y="2140"/>
                      <a:pt x="632" y="2137"/>
                      <a:pt x="630" y="2135"/>
                    </a:cubicBezTo>
                    <a:lnTo>
                      <a:pt x="630" y="2135"/>
                    </a:lnTo>
                    <a:cubicBezTo>
                      <a:pt x="634" y="2129"/>
                      <a:pt x="639" y="2124"/>
                      <a:pt x="643" y="2118"/>
                    </a:cubicBezTo>
                    <a:close/>
                    <a:moveTo>
                      <a:pt x="639" y="2225"/>
                    </a:moveTo>
                    <a:cubicBezTo>
                      <a:pt x="638" y="2226"/>
                      <a:pt x="638" y="2227"/>
                      <a:pt x="638" y="2228"/>
                    </a:cubicBezTo>
                    <a:cubicBezTo>
                      <a:pt x="639" y="2227"/>
                      <a:pt x="639" y="2226"/>
                      <a:pt x="639" y="2225"/>
                    </a:cubicBezTo>
                    <a:close/>
                    <a:moveTo>
                      <a:pt x="618" y="2148"/>
                    </a:moveTo>
                    <a:lnTo>
                      <a:pt x="618" y="2148"/>
                    </a:lnTo>
                    <a:cubicBezTo>
                      <a:pt x="619" y="2155"/>
                      <a:pt x="620" y="2161"/>
                      <a:pt x="621" y="2169"/>
                    </a:cubicBezTo>
                    <a:cubicBezTo>
                      <a:pt x="621" y="2167"/>
                      <a:pt x="621" y="2167"/>
                      <a:pt x="622" y="2167"/>
                    </a:cubicBezTo>
                    <a:cubicBezTo>
                      <a:pt x="622" y="2167"/>
                      <a:pt x="622" y="2167"/>
                      <a:pt x="622" y="2167"/>
                    </a:cubicBezTo>
                    <a:cubicBezTo>
                      <a:pt x="622" y="2167"/>
                      <a:pt x="624" y="2180"/>
                      <a:pt x="624" y="2182"/>
                    </a:cubicBezTo>
                    <a:cubicBezTo>
                      <a:pt x="622" y="2177"/>
                      <a:pt x="622" y="2173"/>
                      <a:pt x="621" y="2169"/>
                    </a:cubicBezTo>
                    <a:lnTo>
                      <a:pt x="621" y="2169"/>
                    </a:lnTo>
                    <a:cubicBezTo>
                      <a:pt x="617" y="2174"/>
                      <a:pt x="627" y="2195"/>
                      <a:pt x="627" y="2201"/>
                    </a:cubicBezTo>
                    <a:cubicBezTo>
                      <a:pt x="628" y="2205"/>
                      <a:pt x="629" y="2207"/>
                      <a:pt x="629" y="2207"/>
                    </a:cubicBezTo>
                    <a:cubicBezTo>
                      <a:pt x="630" y="2207"/>
                      <a:pt x="630" y="2206"/>
                      <a:pt x="630" y="2205"/>
                    </a:cubicBezTo>
                    <a:cubicBezTo>
                      <a:pt x="627" y="2198"/>
                      <a:pt x="624" y="2190"/>
                      <a:pt x="628" y="2183"/>
                    </a:cubicBezTo>
                    <a:cubicBezTo>
                      <a:pt x="628" y="2183"/>
                      <a:pt x="628" y="2183"/>
                      <a:pt x="628" y="2183"/>
                    </a:cubicBezTo>
                    <a:cubicBezTo>
                      <a:pt x="628" y="2183"/>
                      <a:pt x="630" y="2198"/>
                      <a:pt x="630" y="2205"/>
                    </a:cubicBezTo>
                    <a:cubicBezTo>
                      <a:pt x="633" y="2211"/>
                      <a:pt x="638" y="2218"/>
                      <a:pt x="639" y="2225"/>
                    </a:cubicBezTo>
                    <a:lnTo>
                      <a:pt x="639" y="2225"/>
                    </a:lnTo>
                    <a:cubicBezTo>
                      <a:pt x="639" y="2217"/>
                      <a:pt x="639" y="2214"/>
                      <a:pt x="639" y="2214"/>
                    </a:cubicBezTo>
                    <a:cubicBezTo>
                      <a:pt x="639" y="2214"/>
                      <a:pt x="641" y="2226"/>
                      <a:pt x="647" y="2237"/>
                    </a:cubicBezTo>
                    <a:cubicBezTo>
                      <a:pt x="647" y="2228"/>
                      <a:pt x="647" y="2220"/>
                      <a:pt x="649" y="2211"/>
                    </a:cubicBezTo>
                    <a:lnTo>
                      <a:pt x="649" y="2211"/>
                    </a:lnTo>
                    <a:cubicBezTo>
                      <a:pt x="647" y="2224"/>
                      <a:pt x="653" y="2234"/>
                      <a:pt x="653" y="2246"/>
                    </a:cubicBezTo>
                    <a:lnTo>
                      <a:pt x="653" y="2225"/>
                    </a:lnTo>
                    <a:cubicBezTo>
                      <a:pt x="653" y="2238"/>
                      <a:pt x="662" y="2250"/>
                      <a:pt x="666" y="2260"/>
                    </a:cubicBezTo>
                    <a:cubicBezTo>
                      <a:pt x="667" y="2255"/>
                      <a:pt x="667" y="2247"/>
                      <a:pt x="669" y="2241"/>
                    </a:cubicBezTo>
                    <a:cubicBezTo>
                      <a:pt x="670" y="2249"/>
                      <a:pt x="672" y="2253"/>
                      <a:pt x="675" y="2259"/>
                    </a:cubicBezTo>
                    <a:cubicBezTo>
                      <a:pt x="676" y="2256"/>
                      <a:pt x="678" y="2252"/>
                      <a:pt x="678" y="2247"/>
                    </a:cubicBezTo>
                    <a:cubicBezTo>
                      <a:pt x="679" y="2254"/>
                      <a:pt x="682" y="2261"/>
                      <a:pt x="685" y="2261"/>
                    </a:cubicBezTo>
                    <a:cubicBezTo>
                      <a:pt x="686" y="2261"/>
                      <a:pt x="687" y="2258"/>
                      <a:pt x="688" y="2250"/>
                    </a:cubicBezTo>
                    <a:cubicBezTo>
                      <a:pt x="689" y="2256"/>
                      <a:pt x="692" y="2260"/>
                      <a:pt x="695" y="2265"/>
                    </a:cubicBezTo>
                    <a:cubicBezTo>
                      <a:pt x="696" y="2261"/>
                      <a:pt x="697" y="2258"/>
                      <a:pt x="698" y="2254"/>
                    </a:cubicBezTo>
                    <a:lnTo>
                      <a:pt x="698" y="2254"/>
                    </a:lnTo>
                    <a:cubicBezTo>
                      <a:pt x="698" y="2260"/>
                      <a:pt x="700" y="2265"/>
                      <a:pt x="703" y="2265"/>
                    </a:cubicBezTo>
                    <a:cubicBezTo>
                      <a:pt x="705" y="2265"/>
                      <a:pt x="708" y="2263"/>
                      <a:pt x="710" y="2257"/>
                    </a:cubicBezTo>
                    <a:cubicBezTo>
                      <a:pt x="714" y="2262"/>
                      <a:pt x="714" y="2266"/>
                      <a:pt x="717" y="2271"/>
                    </a:cubicBezTo>
                    <a:cubicBezTo>
                      <a:pt x="720" y="2267"/>
                      <a:pt x="722" y="2266"/>
                      <a:pt x="723" y="2266"/>
                    </a:cubicBezTo>
                    <a:cubicBezTo>
                      <a:pt x="727" y="2266"/>
                      <a:pt x="727" y="2274"/>
                      <a:pt x="730" y="2274"/>
                    </a:cubicBezTo>
                    <a:cubicBezTo>
                      <a:pt x="731" y="2274"/>
                      <a:pt x="731" y="2274"/>
                      <a:pt x="732" y="2273"/>
                    </a:cubicBezTo>
                    <a:cubicBezTo>
                      <a:pt x="733" y="2272"/>
                      <a:pt x="734" y="2265"/>
                      <a:pt x="736" y="2263"/>
                    </a:cubicBezTo>
                    <a:cubicBezTo>
                      <a:pt x="737" y="2266"/>
                      <a:pt x="738" y="2268"/>
                      <a:pt x="739" y="2268"/>
                    </a:cubicBezTo>
                    <a:cubicBezTo>
                      <a:pt x="741" y="2268"/>
                      <a:pt x="742" y="2264"/>
                      <a:pt x="742" y="2259"/>
                    </a:cubicBezTo>
                    <a:cubicBezTo>
                      <a:pt x="742" y="2260"/>
                      <a:pt x="742" y="2260"/>
                      <a:pt x="743" y="2262"/>
                    </a:cubicBezTo>
                    <a:cubicBezTo>
                      <a:pt x="743" y="2260"/>
                      <a:pt x="743" y="2259"/>
                      <a:pt x="740" y="2253"/>
                    </a:cubicBezTo>
                    <a:cubicBezTo>
                      <a:pt x="741" y="2252"/>
                      <a:pt x="742" y="2251"/>
                      <a:pt x="744" y="2251"/>
                    </a:cubicBezTo>
                    <a:cubicBezTo>
                      <a:pt x="747" y="2251"/>
                      <a:pt x="753" y="2257"/>
                      <a:pt x="762" y="2287"/>
                    </a:cubicBezTo>
                    <a:cubicBezTo>
                      <a:pt x="774" y="2320"/>
                      <a:pt x="762" y="2378"/>
                      <a:pt x="753" y="2418"/>
                    </a:cubicBezTo>
                    <a:cubicBezTo>
                      <a:pt x="752" y="2418"/>
                      <a:pt x="751" y="2416"/>
                      <a:pt x="749" y="2416"/>
                    </a:cubicBezTo>
                    <a:cubicBezTo>
                      <a:pt x="737" y="2416"/>
                      <a:pt x="713" y="2375"/>
                      <a:pt x="689" y="2361"/>
                    </a:cubicBezTo>
                    <a:cubicBezTo>
                      <a:pt x="688" y="2361"/>
                      <a:pt x="682" y="2359"/>
                      <a:pt x="682" y="2358"/>
                    </a:cubicBezTo>
                    <a:cubicBezTo>
                      <a:pt x="682" y="2354"/>
                      <a:pt x="672" y="2346"/>
                      <a:pt x="667" y="2339"/>
                    </a:cubicBezTo>
                    <a:lnTo>
                      <a:pt x="669" y="2336"/>
                    </a:lnTo>
                    <a:cubicBezTo>
                      <a:pt x="666" y="2332"/>
                      <a:pt x="663" y="2326"/>
                      <a:pt x="660" y="2320"/>
                    </a:cubicBezTo>
                    <a:cubicBezTo>
                      <a:pt x="657" y="2314"/>
                      <a:pt x="656" y="2310"/>
                      <a:pt x="653" y="2307"/>
                    </a:cubicBezTo>
                    <a:cubicBezTo>
                      <a:pt x="643" y="2291"/>
                      <a:pt x="631" y="2271"/>
                      <a:pt x="618" y="2247"/>
                    </a:cubicBezTo>
                    <a:cubicBezTo>
                      <a:pt x="595" y="2209"/>
                      <a:pt x="603" y="2196"/>
                      <a:pt x="608" y="2164"/>
                    </a:cubicBezTo>
                    <a:cubicBezTo>
                      <a:pt x="608" y="2160"/>
                      <a:pt x="612" y="2156"/>
                      <a:pt x="616" y="2150"/>
                    </a:cubicBezTo>
                    <a:lnTo>
                      <a:pt x="616" y="2150"/>
                    </a:lnTo>
                    <a:cubicBezTo>
                      <a:pt x="616" y="2150"/>
                      <a:pt x="616" y="2151"/>
                      <a:pt x="617" y="2151"/>
                    </a:cubicBezTo>
                    <a:cubicBezTo>
                      <a:pt x="617" y="2151"/>
                      <a:pt x="616" y="2150"/>
                      <a:pt x="616" y="2150"/>
                    </a:cubicBezTo>
                    <a:lnTo>
                      <a:pt x="616" y="2150"/>
                    </a:lnTo>
                    <a:cubicBezTo>
                      <a:pt x="617" y="2149"/>
                      <a:pt x="617" y="2149"/>
                      <a:pt x="618" y="2148"/>
                    </a:cubicBezTo>
                    <a:close/>
                    <a:moveTo>
                      <a:pt x="2060" y="0"/>
                    </a:moveTo>
                    <a:cubicBezTo>
                      <a:pt x="2027" y="0"/>
                      <a:pt x="1992" y="4"/>
                      <a:pt x="1958" y="13"/>
                    </a:cubicBezTo>
                    <a:cubicBezTo>
                      <a:pt x="1878" y="33"/>
                      <a:pt x="1810" y="75"/>
                      <a:pt x="1757" y="132"/>
                    </a:cubicBezTo>
                    <a:lnTo>
                      <a:pt x="1756" y="132"/>
                    </a:lnTo>
                    <a:lnTo>
                      <a:pt x="1754" y="135"/>
                    </a:lnTo>
                    <a:cubicBezTo>
                      <a:pt x="1728" y="163"/>
                      <a:pt x="1706" y="193"/>
                      <a:pt x="1689" y="228"/>
                    </a:cubicBezTo>
                    <a:lnTo>
                      <a:pt x="1687" y="230"/>
                    </a:lnTo>
                    <a:cubicBezTo>
                      <a:pt x="1643" y="317"/>
                      <a:pt x="1629" y="421"/>
                      <a:pt x="1655" y="524"/>
                    </a:cubicBezTo>
                    <a:cubicBezTo>
                      <a:pt x="1679" y="619"/>
                      <a:pt x="1735" y="699"/>
                      <a:pt x="1808" y="754"/>
                    </a:cubicBezTo>
                    <a:lnTo>
                      <a:pt x="1808" y="754"/>
                    </a:lnTo>
                    <a:cubicBezTo>
                      <a:pt x="1808" y="769"/>
                      <a:pt x="1811" y="796"/>
                      <a:pt x="1821" y="808"/>
                    </a:cubicBezTo>
                    <a:cubicBezTo>
                      <a:pt x="1831" y="820"/>
                      <a:pt x="1885" y="881"/>
                      <a:pt x="1898" y="903"/>
                    </a:cubicBezTo>
                    <a:cubicBezTo>
                      <a:pt x="1913" y="926"/>
                      <a:pt x="1949" y="984"/>
                      <a:pt x="1964" y="1027"/>
                    </a:cubicBezTo>
                    <a:cubicBezTo>
                      <a:pt x="1979" y="1070"/>
                      <a:pt x="2030" y="1316"/>
                      <a:pt x="2038" y="1369"/>
                    </a:cubicBezTo>
                    <a:cubicBezTo>
                      <a:pt x="2046" y="1420"/>
                      <a:pt x="2075" y="1618"/>
                      <a:pt x="2085" y="1701"/>
                    </a:cubicBezTo>
                    <a:cubicBezTo>
                      <a:pt x="2095" y="1784"/>
                      <a:pt x="2107" y="1871"/>
                      <a:pt x="2108" y="1889"/>
                    </a:cubicBezTo>
                    <a:cubicBezTo>
                      <a:pt x="2110" y="1906"/>
                      <a:pt x="2114" y="1937"/>
                      <a:pt x="2089" y="1957"/>
                    </a:cubicBezTo>
                    <a:cubicBezTo>
                      <a:pt x="2063" y="1976"/>
                      <a:pt x="1971" y="2036"/>
                      <a:pt x="1914" y="2110"/>
                    </a:cubicBezTo>
                    <a:cubicBezTo>
                      <a:pt x="1856" y="2186"/>
                      <a:pt x="1801" y="2282"/>
                      <a:pt x="1759" y="2289"/>
                    </a:cubicBezTo>
                    <a:cubicBezTo>
                      <a:pt x="1716" y="2295"/>
                      <a:pt x="1693" y="2300"/>
                      <a:pt x="1610" y="2329"/>
                    </a:cubicBezTo>
                    <a:cubicBezTo>
                      <a:pt x="1527" y="2358"/>
                      <a:pt x="1445" y="2396"/>
                      <a:pt x="1394" y="2440"/>
                    </a:cubicBezTo>
                    <a:cubicBezTo>
                      <a:pt x="1370" y="2460"/>
                      <a:pt x="1346" y="2477"/>
                      <a:pt x="1327" y="2492"/>
                    </a:cubicBezTo>
                    <a:cubicBezTo>
                      <a:pt x="1323" y="2483"/>
                      <a:pt x="1322" y="2477"/>
                      <a:pt x="1322" y="2474"/>
                    </a:cubicBezTo>
                    <a:cubicBezTo>
                      <a:pt x="1323" y="2461"/>
                      <a:pt x="1300" y="2426"/>
                      <a:pt x="1288" y="2407"/>
                    </a:cubicBezTo>
                    <a:cubicBezTo>
                      <a:pt x="1287" y="2409"/>
                      <a:pt x="1285" y="2409"/>
                      <a:pt x="1285" y="2409"/>
                    </a:cubicBezTo>
                    <a:lnTo>
                      <a:pt x="1284" y="2409"/>
                    </a:lnTo>
                    <a:cubicBezTo>
                      <a:pt x="1284" y="2410"/>
                      <a:pt x="1282" y="2410"/>
                      <a:pt x="1282" y="2410"/>
                    </a:cubicBezTo>
                    <a:cubicBezTo>
                      <a:pt x="1277" y="2414"/>
                      <a:pt x="1283" y="2416"/>
                      <a:pt x="1281" y="2416"/>
                    </a:cubicBezTo>
                    <a:cubicBezTo>
                      <a:pt x="1280" y="2416"/>
                      <a:pt x="1276" y="2416"/>
                      <a:pt x="1263" y="2413"/>
                    </a:cubicBezTo>
                    <a:cubicBezTo>
                      <a:pt x="1263" y="2412"/>
                      <a:pt x="1253" y="2409"/>
                      <a:pt x="1244" y="2406"/>
                    </a:cubicBezTo>
                    <a:cubicBezTo>
                      <a:pt x="1195" y="2390"/>
                      <a:pt x="1161" y="2384"/>
                      <a:pt x="1145" y="2380"/>
                    </a:cubicBezTo>
                    <a:cubicBezTo>
                      <a:pt x="1142" y="2387"/>
                      <a:pt x="1141" y="2397"/>
                      <a:pt x="1138" y="2407"/>
                    </a:cubicBezTo>
                    <a:cubicBezTo>
                      <a:pt x="1137" y="2409"/>
                      <a:pt x="1137" y="2410"/>
                      <a:pt x="1137" y="2412"/>
                    </a:cubicBezTo>
                    <a:cubicBezTo>
                      <a:pt x="1131" y="2386"/>
                      <a:pt x="1122" y="2351"/>
                      <a:pt x="1119" y="2323"/>
                    </a:cubicBezTo>
                    <a:cubicBezTo>
                      <a:pt x="1116" y="2281"/>
                      <a:pt x="1141" y="2282"/>
                      <a:pt x="1174" y="2275"/>
                    </a:cubicBezTo>
                    <a:cubicBezTo>
                      <a:pt x="1206" y="2269"/>
                      <a:pt x="1205" y="2252"/>
                      <a:pt x="1208" y="2233"/>
                    </a:cubicBezTo>
                    <a:cubicBezTo>
                      <a:pt x="1211" y="2214"/>
                      <a:pt x="1205" y="2186"/>
                      <a:pt x="1222" y="2163"/>
                    </a:cubicBezTo>
                    <a:cubicBezTo>
                      <a:pt x="1240" y="2139"/>
                      <a:pt x="1231" y="2075"/>
                      <a:pt x="1221" y="2046"/>
                    </a:cubicBezTo>
                    <a:cubicBezTo>
                      <a:pt x="1209" y="2019"/>
                      <a:pt x="1198" y="1973"/>
                      <a:pt x="1201" y="1941"/>
                    </a:cubicBezTo>
                    <a:cubicBezTo>
                      <a:pt x="1202" y="1908"/>
                      <a:pt x="1204" y="1870"/>
                      <a:pt x="1196" y="1852"/>
                    </a:cubicBezTo>
                    <a:cubicBezTo>
                      <a:pt x="1189" y="1835"/>
                      <a:pt x="1148" y="1761"/>
                      <a:pt x="1148" y="1756"/>
                    </a:cubicBezTo>
                    <a:cubicBezTo>
                      <a:pt x="1167" y="1734"/>
                      <a:pt x="1193" y="1700"/>
                      <a:pt x="1183" y="1665"/>
                    </a:cubicBezTo>
                    <a:cubicBezTo>
                      <a:pt x="1182" y="1660"/>
                      <a:pt x="1180" y="1637"/>
                      <a:pt x="1176" y="1635"/>
                    </a:cubicBezTo>
                    <a:cubicBezTo>
                      <a:pt x="1173" y="1635"/>
                      <a:pt x="1176" y="1641"/>
                      <a:pt x="1176" y="1641"/>
                    </a:cubicBezTo>
                    <a:cubicBezTo>
                      <a:pt x="1179" y="1649"/>
                      <a:pt x="1179" y="1654"/>
                      <a:pt x="1177" y="1662"/>
                    </a:cubicBezTo>
                    <a:cubicBezTo>
                      <a:pt x="1177" y="1673"/>
                      <a:pt x="1169" y="1685"/>
                      <a:pt x="1161" y="1692"/>
                    </a:cubicBezTo>
                    <a:cubicBezTo>
                      <a:pt x="1158" y="1696"/>
                      <a:pt x="1156" y="1698"/>
                      <a:pt x="1155" y="1698"/>
                    </a:cubicBezTo>
                    <a:cubicBezTo>
                      <a:pt x="1151" y="1698"/>
                      <a:pt x="1164" y="1667"/>
                      <a:pt x="1166" y="1654"/>
                    </a:cubicBezTo>
                    <a:cubicBezTo>
                      <a:pt x="1166" y="1648"/>
                      <a:pt x="1154" y="1627"/>
                      <a:pt x="1153" y="1627"/>
                    </a:cubicBezTo>
                    <a:lnTo>
                      <a:pt x="1153" y="1627"/>
                    </a:lnTo>
                    <a:cubicBezTo>
                      <a:pt x="1152" y="1627"/>
                      <a:pt x="1152" y="1628"/>
                      <a:pt x="1153" y="1630"/>
                    </a:cubicBezTo>
                    <a:cubicBezTo>
                      <a:pt x="1157" y="1650"/>
                      <a:pt x="1153" y="1665"/>
                      <a:pt x="1141" y="1682"/>
                    </a:cubicBezTo>
                    <a:cubicBezTo>
                      <a:pt x="1144" y="1665"/>
                      <a:pt x="1153" y="1651"/>
                      <a:pt x="1148" y="1633"/>
                    </a:cubicBezTo>
                    <a:cubicBezTo>
                      <a:pt x="1145" y="1621"/>
                      <a:pt x="1138" y="1612"/>
                      <a:pt x="1134" y="1600"/>
                    </a:cubicBezTo>
                    <a:lnTo>
                      <a:pt x="1134" y="1600"/>
                    </a:lnTo>
                    <a:cubicBezTo>
                      <a:pt x="1132" y="1611"/>
                      <a:pt x="1135" y="1621"/>
                      <a:pt x="1134" y="1631"/>
                    </a:cubicBezTo>
                    <a:cubicBezTo>
                      <a:pt x="1131" y="1660"/>
                      <a:pt x="1128" y="1666"/>
                      <a:pt x="1123" y="1666"/>
                    </a:cubicBezTo>
                    <a:cubicBezTo>
                      <a:pt x="1123" y="1659"/>
                      <a:pt x="1125" y="1650"/>
                      <a:pt x="1125" y="1641"/>
                    </a:cubicBezTo>
                    <a:cubicBezTo>
                      <a:pt x="1126" y="1635"/>
                      <a:pt x="1123" y="1630"/>
                      <a:pt x="1122" y="1625"/>
                    </a:cubicBezTo>
                    <a:lnTo>
                      <a:pt x="1122" y="1625"/>
                    </a:lnTo>
                    <a:cubicBezTo>
                      <a:pt x="1123" y="1633"/>
                      <a:pt x="1119" y="1646"/>
                      <a:pt x="1116" y="1651"/>
                    </a:cubicBezTo>
                    <a:cubicBezTo>
                      <a:pt x="1115" y="1646"/>
                      <a:pt x="1118" y="1638"/>
                      <a:pt x="1116" y="1633"/>
                    </a:cubicBezTo>
                    <a:cubicBezTo>
                      <a:pt x="1116" y="1631"/>
                      <a:pt x="1115" y="1630"/>
                      <a:pt x="1115" y="1627"/>
                    </a:cubicBezTo>
                    <a:cubicBezTo>
                      <a:pt x="1113" y="1631"/>
                      <a:pt x="1115" y="1635"/>
                      <a:pt x="1113" y="1638"/>
                    </a:cubicBezTo>
                    <a:cubicBezTo>
                      <a:pt x="1112" y="1643"/>
                      <a:pt x="1109" y="1644"/>
                      <a:pt x="1104" y="1647"/>
                    </a:cubicBezTo>
                    <a:cubicBezTo>
                      <a:pt x="1100" y="1633"/>
                      <a:pt x="1094" y="1619"/>
                      <a:pt x="1090" y="1603"/>
                    </a:cubicBezTo>
                    <a:cubicBezTo>
                      <a:pt x="1089" y="1599"/>
                      <a:pt x="1086" y="1576"/>
                      <a:pt x="1086" y="1576"/>
                    </a:cubicBezTo>
                    <a:cubicBezTo>
                      <a:pt x="1086" y="1576"/>
                      <a:pt x="1086" y="1577"/>
                      <a:pt x="1086" y="1577"/>
                    </a:cubicBezTo>
                    <a:cubicBezTo>
                      <a:pt x="1086" y="1596"/>
                      <a:pt x="1071" y="1614"/>
                      <a:pt x="1077" y="1631"/>
                    </a:cubicBezTo>
                    <a:cubicBezTo>
                      <a:pt x="1067" y="1621"/>
                      <a:pt x="1058" y="1592"/>
                      <a:pt x="1059" y="1576"/>
                    </a:cubicBezTo>
                    <a:lnTo>
                      <a:pt x="1059" y="1576"/>
                    </a:lnTo>
                    <a:cubicBezTo>
                      <a:pt x="1058" y="1592"/>
                      <a:pt x="1054" y="1603"/>
                      <a:pt x="1052" y="1619"/>
                    </a:cubicBezTo>
                    <a:cubicBezTo>
                      <a:pt x="1049" y="1603"/>
                      <a:pt x="1030" y="1565"/>
                      <a:pt x="1013" y="1564"/>
                    </a:cubicBezTo>
                    <a:lnTo>
                      <a:pt x="1013" y="1564"/>
                    </a:lnTo>
                    <a:cubicBezTo>
                      <a:pt x="1017" y="1571"/>
                      <a:pt x="1029" y="1611"/>
                      <a:pt x="1019" y="1619"/>
                    </a:cubicBezTo>
                    <a:cubicBezTo>
                      <a:pt x="1016" y="1614"/>
                      <a:pt x="1017" y="1606"/>
                      <a:pt x="1014" y="1600"/>
                    </a:cubicBezTo>
                    <a:cubicBezTo>
                      <a:pt x="1013" y="1595"/>
                      <a:pt x="1007" y="1590"/>
                      <a:pt x="1003" y="1587"/>
                    </a:cubicBezTo>
                    <a:lnTo>
                      <a:pt x="1003" y="1587"/>
                    </a:lnTo>
                    <a:cubicBezTo>
                      <a:pt x="1004" y="1590"/>
                      <a:pt x="1008" y="1599"/>
                      <a:pt x="1005" y="1603"/>
                    </a:cubicBezTo>
                    <a:cubicBezTo>
                      <a:pt x="1005" y="1603"/>
                      <a:pt x="1001" y="1592"/>
                      <a:pt x="998" y="1589"/>
                    </a:cubicBezTo>
                    <a:cubicBezTo>
                      <a:pt x="994" y="1583"/>
                      <a:pt x="987" y="1577"/>
                      <a:pt x="978" y="1574"/>
                    </a:cubicBezTo>
                    <a:lnTo>
                      <a:pt x="978" y="1574"/>
                    </a:lnTo>
                    <a:cubicBezTo>
                      <a:pt x="978" y="1574"/>
                      <a:pt x="979" y="1576"/>
                      <a:pt x="979" y="1576"/>
                    </a:cubicBezTo>
                    <a:cubicBezTo>
                      <a:pt x="982" y="1580"/>
                      <a:pt x="987" y="1583"/>
                      <a:pt x="989" y="1586"/>
                    </a:cubicBezTo>
                    <a:cubicBezTo>
                      <a:pt x="989" y="1587"/>
                      <a:pt x="989" y="1590"/>
                      <a:pt x="989" y="1592"/>
                    </a:cubicBezTo>
                    <a:cubicBezTo>
                      <a:pt x="991" y="1592"/>
                      <a:pt x="991" y="1593"/>
                      <a:pt x="989" y="1593"/>
                    </a:cubicBezTo>
                    <a:cubicBezTo>
                      <a:pt x="988" y="1593"/>
                      <a:pt x="988" y="1590"/>
                      <a:pt x="988" y="1589"/>
                    </a:cubicBezTo>
                    <a:cubicBezTo>
                      <a:pt x="984" y="1584"/>
                      <a:pt x="979" y="1579"/>
                      <a:pt x="973" y="1576"/>
                    </a:cubicBezTo>
                    <a:lnTo>
                      <a:pt x="973" y="1576"/>
                    </a:lnTo>
                    <a:cubicBezTo>
                      <a:pt x="975" y="1579"/>
                      <a:pt x="976" y="1583"/>
                      <a:pt x="976" y="1587"/>
                    </a:cubicBezTo>
                    <a:cubicBezTo>
                      <a:pt x="972" y="1584"/>
                      <a:pt x="969" y="1582"/>
                      <a:pt x="965" y="1579"/>
                    </a:cubicBezTo>
                    <a:cubicBezTo>
                      <a:pt x="964" y="1578"/>
                      <a:pt x="964" y="1578"/>
                      <a:pt x="964" y="1578"/>
                    </a:cubicBezTo>
                    <a:lnTo>
                      <a:pt x="964" y="1578"/>
                    </a:lnTo>
                    <a:cubicBezTo>
                      <a:pt x="961" y="1578"/>
                      <a:pt x="973" y="1601"/>
                      <a:pt x="970" y="1608"/>
                    </a:cubicBezTo>
                    <a:cubicBezTo>
                      <a:pt x="970" y="1608"/>
                      <a:pt x="970" y="1608"/>
                      <a:pt x="970" y="1608"/>
                    </a:cubicBezTo>
                    <a:cubicBezTo>
                      <a:pt x="969" y="1608"/>
                      <a:pt x="962" y="1599"/>
                      <a:pt x="962" y="1599"/>
                    </a:cubicBezTo>
                    <a:cubicBezTo>
                      <a:pt x="947" y="1586"/>
                      <a:pt x="938" y="1583"/>
                      <a:pt x="931" y="1564"/>
                    </a:cubicBezTo>
                    <a:lnTo>
                      <a:pt x="931" y="1564"/>
                    </a:lnTo>
                    <a:cubicBezTo>
                      <a:pt x="934" y="1576"/>
                      <a:pt x="932" y="1590"/>
                      <a:pt x="935" y="1602"/>
                    </a:cubicBezTo>
                    <a:lnTo>
                      <a:pt x="935" y="1602"/>
                    </a:lnTo>
                    <a:cubicBezTo>
                      <a:pt x="933" y="1598"/>
                      <a:pt x="931" y="1593"/>
                      <a:pt x="930" y="1590"/>
                    </a:cubicBezTo>
                    <a:cubicBezTo>
                      <a:pt x="928" y="1586"/>
                      <a:pt x="927" y="1582"/>
                      <a:pt x="924" y="1576"/>
                    </a:cubicBezTo>
                    <a:cubicBezTo>
                      <a:pt x="922" y="1589"/>
                      <a:pt x="921" y="1612"/>
                      <a:pt x="912" y="1619"/>
                    </a:cubicBezTo>
                    <a:cubicBezTo>
                      <a:pt x="909" y="1609"/>
                      <a:pt x="911" y="1596"/>
                      <a:pt x="912" y="1584"/>
                    </a:cubicBezTo>
                    <a:lnTo>
                      <a:pt x="912" y="1584"/>
                    </a:lnTo>
                    <a:cubicBezTo>
                      <a:pt x="910" y="1599"/>
                      <a:pt x="903" y="1614"/>
                      <a:pt x="896" y="1627"/>
                    </a:cubicBezTo>
                    <a:cubicBezTo>
                      <a:pt x="892" y="1616"/>
                      <a:pt x="895" y="1606"/>
                      <a:pt x="895" y="1595"/>
                    </a:cubicBezTo>
                    <a:lnTo>
                      <a:pt x="895" y="1595"/>
                    </a:lnTo>
                    <a:cubicBezTo>
                      <a:pt x="889" y="1608"/>
                      <a:pt x="877" y="1619"/>
                      <a:pt x="870" y="1633"/>
                    </a:cubicBezTo>
                    <a:cubicBezTo>
                      <a:pt x="870" y="1627"/>
                      <a:pt x="871" y="1619"/>
                      <a:pt x="873" y="1614"/>
                    </a:cubicBezTo>
                    <a:cubicBezTo>
                      <a:pt x="874" y="1612"/>
                      <a:pt x="875" y="1609"/>
                      <a:pt x="875" y="1609"/>
                    </a:cubicBezTo>
                    <a:lnTo>
                      <a:pt x="875" y="1609"/>
                    </a:lnTo>
                    <a:cubicBezTo>
                      <a:pt x="875" y="1609"/>
                      <a:pt x="875" y="1609"/>
                      <a:pt x="874" y="1609"/>
                    </a:cubicBezTo>
                    <a:cubicBezTo>
                      <a:pt x="871" y="1614"/>
                      <a:pt x="864" y="1618"/>
                      <a:pt x="863" y="1625"/>
                    </a:cubicBezTo>
                    <a:cubicBezTo>
                      <a:pt x="863" y="1621"/>
                      <a:pt x="864" y="1618"/>
                      <a:pt x="864" y="1614"/>
                    </a:cubicBezTo>
                    <a:lnTo>
                      <a:pt x="864" y="1614"/>
                    </a:lnTo>
                    <a:cubicBezTo>
                      <a:pt x="863" y="1618"/>
                      <a:pt x="860" y="1622"/>
                      <a:pt x="857" y="1627"/>
                    </a:cubicBezTo>
                    <a:cubicBezTo>
                      <a:pt x="855" y="1630"/>
                      <a:pt x="854" y="1633"/>
                      <a:pt x="852" y="1635"/>
                    </a:cubicBezTo>
                    <a:cubicBezTo>
                      <a:pt x="852" y="1637"/>
                      <a:pt x="851" y="1643"/>
                      <a:pt x="851" y="1643"/>
                    </a:cubicBezTo>
                    <a:cubicBezTo>
                      <a:pt x="849" y="1638"/>
                      <a:pt x="851" y="1629"/>
                      <a:pt x="853" y="1623"/>
                    </a:cubicBezTo>
                    <a:lnTo>
                      <a:pt x="853" y="1623"/>
                    </a:lnTo>
                    <a:cubicBezTo>
                      <a:pt x="851" y="1629"/>
                      <a:pt x="846" y="1633"/>
                      <a:pt x="844" y="1640"/>
                    </a:cubicBezTo>
                    <a:cubicBezTo>
                      <a:pt x="842" y="1634"/>
                      <a:pt x="845" y="1630"/>
                      <a:pt x="845" y="1624"/>
                    </a:cubicBezTo>
                    <a:lnTo>
                      <a:pt x="845" y="1624"/>
                    </a:lnTo>
                    <a:cubicBezTo>
                      <a:pt x="845" y="1626"/>
                      <a:pt x="840" y="1634"/>
                      <a:pt x="839" y="1634"/>
                    </a:cubicBezTo>
                    <a:cubicBezTo>
                      <a:pt x="839" y="1634"/>
                      <a:pt x="839" y="1634"/>
                      <a:pt x="839" y="1634"/>
                    </a:cubicBezTo>
                    <a:cubicBezTo>
                      <a:pt x="839" y="1634"/>
                      <a:pt x="839" y="1635"/>
                      <a:pt x="839" y="1637"/>
                    </a:cubicBezTo>
                    <a:cubicBezTo>
                      <a:pt x="838" y="1635"/>
                      <a:pt x="839" y="1633"/>
                      <a:pt x="839" y="1631"/>
                    </a:cubicBezTo>
                    <a:cubicBezTo>
                      <a:pt x="839" y="1628"/>
                      <a:pt x="836" y="1624"/>
                      <a:pt x="835" y="1621"/>
                    </a:cubicBezTo>
                    <a:cubicBezTo>
                      <a:pt x="835" y="1619"/>
                      <a:pt x="828" y="1615"/>
                      <a:pt x="828" y="1615"/>
                    </a:cubicBezTo>
                    <a:lnTo>
                      <a:pt x="828" y="1615"/>
                    </a:lnTo>
                    <a:cubicBezTo>
                      <a:pt x="828" y="1618"/>
                      <a:pt x="832" y="1624"/>
                      <a:pt x="834" y="1628"/>
                    </a:cubicBezTo>
                    <a:cubicBezTo>
                      <a:pt x="829" y="1622"/>
                      <a:pt x="826" y="1616"/>
                      <a:pt x="818" y="1616"/>
                    </a:cubicBezTo>
                    <a:cubicBezTo>
                      <a:pt x="819" y="1619"/>
                      <a:pt x="831" y="1631"/>
                      <a:pt x="825" y="1635"/>
                    </a:cubicBezTo>
                    <a:lnTo>
                      <a:pt x="823" y="1635"/>
                    </a:lnTo>
                    <a:cubicBezTo>
                      <a:pt x="818" y="1625"/>
                      <a:pt x="809" y="1616"/>
                      <a:pt x="799" y="1612"/>
                    </a:cubicBezTo>
                    <a:cubicBezTo>
                      <a:pt x="796" y="1611"/>
                      <a:pt x="793" y="1611"/>
                      <a:pt x="790" y="1609"/>
                    </a:cubicBezTo>
                    <a:cubicBezTo>
                      <a:pt x="788" y="1609"/>
                      <a:pt x="787" y="1608"/>
                      <a:pt x="785" y="1608"/>
                    </a:cubicBezTo>
                    <a:lnTo>
                      <a:pt x="785" y="1608"/>
                    </a:lnTo>
                    <a:cubicBezTo>
                      <a:pt x="791" y="1611"/>
                      <a:pt x="799" y="1619"/>
                      <a:pt x="803" y="1625"/>
                    </a:cubicBezTo>
                    <a:cubicBezTo>
                      <a:pt x="797" y="1621"/>
                      <a:pt x="790" y="1618"/>
                      <a:pt x="783" y="1616"/>
                    </a:cubicBezTo>
                    <a:lnTo>
                      <a:pt x="783" y="1616"/>
                    </a:lnTo>
                    <a:cubicBezTo>
                      <a:pt x="785" y="1618"/>
                      <a:pt x="790" y="1622"/>
                      <a:pt x="791" y="1625"/>
                    </a:cubicBezTo>
                    <a:cubicBezTo>
                      <a:pt x="774" y="1621"/>
                      <a:pt x="755" y="1618"/>
                      <a:pt x="733" y="1615"/>
                    </a:cubicBezTo>
                    <a:lnTo>
                      <a:pt x="733" y="1615"/>
                    </a:lnTo>
                    <a:cubicBezTo>
                      <a:pt x="755" y="1626"/>
                      <a:pt x="773" y="1634"/>
                      <a:pt x="755" y="1634"/>
                    </a:cubicBezTo>
                    <a:cubicBezTo>
                      <a:pt x="750" y="1634"/>
                      <a:pt x="743" y="1634"/>
                      <a:pt x="733" y="1633"/>
                    </a:cubicBezTo>
                    <a:lnTo>
                      <a:pt x="733" y="1633"/>
                    </a:lnTo>
                    <a:cubicBezTo>
                      <a:pt x="747" y="1634"/>
                      <a:pt x="758" y="1643"/>
                      <a:pt x="771" y="1647"/>
                    </a:cubicBezTo>
                    <a:cubicBezTo>
                      <a:pt x="775" y="1647"/>
                      <a:pt x="781" y="1649"/>
                      <a:pt x="784" y="1650"/>
                    </a:cubicBezTo>
                    <a:cubicBezTo>
                      <a:pt x="780" y="1650"/>
                      <a:pt x="775" y="1649"/>
                      <a:pt x="771" y="1647"/>
                    </a:cubicBezTo>
                    <a:cubicBezTo>
                      <a:pt x="765" y="1646"/>
                      <a:pt x="759" y="1645"/>
                      <a:pt x="753" y="1645"/>
                    </a:cubicBezTo>
                    <a:cubicBezTo>
                      <a:pt x="745" y="1645"/>
                      <a:pt x="739" y="1646"/>
                      <a:pt x="736" y="1649"/>
                    </a:cubicBezTo>
                    <a:cubicBezTo>
                      <a:pt x="745" y="1650"/>
                      <a:pt x="752" y="1653"/>
                      <a:pt x="758" y="1657"/>
                    </a:cubicBezTo>
                    <a:cubicBezTo>
                      <a:pt x="747" y="1657"/>
                      <a:pt x="737" y="1654"/>
                      <a:pt x="732" y="1654"/>
                    </a:cubicBezTo>
                    <a:cubicBezTo>
                      <a:pt x="726" y="1654"/>
                      <a:pt x="726" y="1657"/>
                      <a:pt x="734" y="1667"/>
                    </a:cubicBezTo>
                    <a:cubicBezTo>
                      <a:pt x="726" y="1666"/>
                      <a:pt x="720" y="1665"/>
                      <a:pt x="716" y="1665"/>
                    </a:cubicBezTo>
                    <a:cubicBezTo>
                      <a:pt x="711" y="1665"/>
                      <a:pt x="713" y="1668"/>
                      <a:pt x="723" y="1676"/>
                    </a:cubicBezTo>
                    <a:cubicBezTo>
                      <a:pt x="719" y="1676"/>
                      <a:pt x="714" y="1676"/>
                      <a:pt x="711" y="1676"/>
                    </a:cubicBezTo>
                    <a:cubicBezTo>
                      <a:pt x="701" y="1676"/>
                      <a:pt x="695" y="1678"/>
                      <a:pt x="708" y="1686"/>
                    </a:cubicBezTo>
                    <a:cubicBezTo>
                      <a:pt x="706" y="1686"/>
                      <a:pt x="704" y="1686"/>
                      <a:pt x="702" y="1686"/>
                    </a:cubicBezTo>
                    <a:cubicBezTo>
                      <a:pt x="696" y="1686"/>
                      <a:pt x="690" y="1687"/>
                      <a:pt x="685" y="1689"/>
                    </a:cubicBezTo>
                    <a:cubicBezTo>
                      <a:pt x="689" y="1695"/>
                      <a:pt x="700" y="1697"/>
                      <a:pt x="704" y="1698"/>
                    </a:cubicBezTo>
                    <a:cubicBezTo>
                      <a:pt x="700" y="1698"/>
                      <a:pt x="694" y="1697"/>
                      <a:pt x="689" y="1697"/>
                    </a:cubicBezTo>
                    <a:cubicBezTo>
                      <a:pt x="678" y="1697"/>
                      <a:pt x="666" y="1699"/>
                      <a:pt x="657" y="1702"/>
                    </a:cubicBezTo>
                    <a:cubicBezTo>
                      <a:pt x="657" y="1698"/>
                      <a:pt x="657" y="1695"/>
                      <a:pt x="656" y="1692"/>
                    </a:cubicBezTo>
                    <a:cubicBezTo>
                      <a:pt x="646" y="1592"/>
                      <a:pt x="653" y="1570"/>
                      <a:pt x="666" y="1547"/>
                    </a:cubicBezTo>
                    <a:cubicBezTo>
                      <a:pt x="681" y="1525"/>
                      <a:pt x="818" y="1331"/>
                      <a:pt x="871" y="1251"/>
                    </a:cubicBezTo>
                    <a:cubicBezTo>
                      <a:pt x="925" y="1171"/>
                      <a:pt x="1021" y="992"/>
                      <a:pt x="1064" y="939"/>
                    </a:cubicBezTo>
                    <a:cubicBezTo>
                      <a:pt x="1104" y="885"/>
                      <a:pt x="1125" y="850"/>
                      <a:pt x="1153" y="821"/>
                    </a:cubicBezTo>
                    <a:cubicBezTo>
                      <a:pt x="1180" y="792"/>
                      <a:pt x="1217" y="763"/>
                      <a:pt x="1222" y="758"/>
                    </a:cubicBezTo>
                    <a:cubicBezTo>
                      <a:pt x="1227" y="753"/>
                      <a:pt x="1253" y="741"/>
                      <a:pt x="1266" y="734"/>
                    </a:cubicBezTo>
                    <a:cubicBezTo>
                      <a:pt x="1310" y="705"/>
                      <a:pt x="1375" y="665"/>
                      <a:pt x="1397" y="645"/>
                    </a:cubicBezTo>
                    <a:cubicBezTo>
                      <a:pt x="1418" y="624"/>
                      <a:pt x="1428" y="601"/>
                      <a:pt x="1444" y="544"/>
                    </a:cubicBezTo>
                    <a:cubicBezTo>
                      <a:pt x="1461" y="488"/>
                      <a:pt x="1472" y="479"/>
                      <a:pt x="1491" y="461"/>
                    </a:cubicBezTo>
                    <a:cubicBezTo>
                      <a:pt x="1509" y="444"/>
                      <a:pt x="1520" y="431"/>
                      <a:pt x="1520" y="429"/>
                    </a:cubicBezTo>
                    <a:cubicBezTo>
                      <a:pt x="1521" y="426"/>
                      <a:pt x="1521" y="412"/>
                      <a:pt x="1512" y="407"/>
                    </a:cubicBezTo>
                    <a:cubicBezTo>
                      <a:pt x="1510" y="406"/>
                      <a:pt x="1506" y="406"/>
                      <a:pt x="1501" y="406"/>
                    </a:cubicBezTo>
                    <a:cubicBezTo>
                      <a:pt x="1487" y="406"/>
                      <a:pt x="1462" y="411"/>
                      <a:pt x="1442" y="428"/>
                    </a:cubicBezTo>
                    <a:cubicBezTo>
                      <a:pt x="1416" y="448"/>
                      <a:pt x="1381" y="493"/>
                      <a:pt x="1381" y="495"/>
                    </a:cubicBezTo>
                    <a:lnTo>
                      <a:pt x="1370" y="506"/>
                    </a:lnTo>
                    <a:cubicBezTo>
                      <a:pt x="1370" y="485"/>
                      <a:pt x="1371" y="442"/>
                      <a:pt x="1374" y="432"/>
                    </a:cubicBezTo>
                    <a:cubicBezTo>
                      <a:pt x="1377" y="423"/>
                      <a:pt x="1394" y="397"/>
                      <a:pt x="1394" y="396"/>
                    </a:cubicBezTo>
                    <a:cubicBezTo>
                      <a:pt x="1412" y="370"/>
                      <a:pt x="1445" y="316"/>
                      <a:pt x="1456" y="284"/>
                    </a:cubicBezTo>
                    <a:cubicBezTo>
                      <a:pt x="1466" y="253"/>
                      <a:pt x="1474" y="231"/>
                      <a:pt x="1474" y="228"/>
                    </a:cubicBezTo>
                    <a:cubicBezTo>
                      <a:pt x="1474" y="227"/>
                      <a:pt x="1477" y="214"/>
                      <a:pt x="1476" y="211"/>
                    </a:cubicBezTo>
                    <a:cubicBezTo>
                      <a:pt x="1475" y="210"/>
                      <a:pt x="1468" y="198"/>
                      <a:pt x="1459" y="198"/>
                    </a:cubicBezTo>
                    <a:cubicBezTo>
                      <a:pt x="1457" y="198"/>
                      <a:pt x="1454" y="199"/>
                      <a:pt x="1451" y="202"/>
                    </a:cubicBezTo>
                    <a:cubicBezTo>
                      <a:pt x="1440" y="214"/>
                      <a:pt x="1402" y="266"/>
                      <a:pt x="1393" y="284"/>
                    </a:cubicBezTo>
                    <a:cubicBezTo>
                      <a:pt x="1384" y="300"/>
                      <a:pt x="1365" y="326"/>
                      <a:pt x="1355" y="340"/>
                    </a:cubicBezTo>
                    <a:lnTo>
                      <a:pt x="1335" y="352"/>
                    </a:lnTo>
                    <a:cubicBezTo>
                      <a:pt x="1339" y="339"/>
                      <a:pt x="1348" y="314"/>
                      <a:pt x="1354" y="305"/>
                    </a:cubicBezTo>
                    <a:cubicBezTo>
                      <a:pt x="1358" y="298"/>
                      <a:pt x="1383" y="246"/>
                      <a:pt x="1386" y="237"/>
                    </a:cubicBezTo>
                    <a:cubicBezTo>
                      <a:pt x="1389" y="228"/>
                      <a:pt x="1415" y="211"/>
                      <a:pt x="1412" y="201"/>
                    </a:cubicBezTo>
                    <a:cubicBezTo>
                      <a:pt x="1409" y="189"/>
                      <a:pt x="1403" y="190"/>
                      <a:pt x="1412" y="177"/>
                    </a:cubicBezTo>
                    <a:cubicBezTo>
                      <a:pt x="1421" y="164"/>
                      <a:pt x="1435" y="154"/>
                      <a:pt x="1435" y="148"/>
                    </a:cubicBezTo>
                    <a:cubicBezTo>
                      <a:pt x="1437" y="141"/>
                      <a:pt x="1447" y="119"/>
                      <a:pt x="1435" y="115"/>
                    </a:cubicBezTo>
                    <a:cubicBezTo>
                      <a:pt x="1422" y="110"/>
                      <a:pt x="1415" y="109"/>
                      <a:pt x="1412" y="109"/>
                    </a:cubicBezTo>
                    <a:cubicBezTo>
                      <a:pt x="1410" y="106"/>
                      <a:pt x="1406" y="100"/>
                      <a:pt x="1407" y="91"/>
                    </a:cubicBezTo>
                    <a:cubicBezTo>
                      <a:pt x="1407" y="84"/>
                      <a:pt x="1399" y="75"/>
                      <a:pt x="1394" y="69"/>
                    </a:cubicBezTo>
                    <a:cubicBezTo>
                      <a:pt x="1393" y="69"/>
                      <a:pt x="1391" y="69"/>
                      <a:pt x="1388" y="69"/>
                    </a:cubicBezTo>
                    <a:cubicBezTo>
                      <a:pt x="1381" y="69"/>
                      <a:pt x="1371" y="73"/>
                      <a:pt x="1361" y="100"/>
                    </a:cubicBezTo>
                    <a:cubicBezTo>
                      <a:pt x="1348" y="135"/>
                      <a:pt x="1327" y="179"/>
                      <a:pt x="1320" y="187"/>
                    </a:cubicBezTo>
                    <a:cubicBezTo>
                      <a:pt x="1311" y="196"/>
                      <a:pt x="1288" y="222"/>
                      <a:pt x="1272" y="240"/>
                    </a:cubicBezTo>
                    <a:cubicBezTo>
                      <a:pt x="1256" y="259"/>
                      <a:pt x="1244" y="285"/>
                      <a:pt x="1230" y="308"/>
                    </a:cubicBezTo>
                    <a:cubicBezTo>
                      <a:pt x="1214" y="332"/>
                      <a:pt x="1211" y="333"/>
                      <a:pt x="1186" y="349"/>
                    </a:cubicBezTo>
                    <a:cubicBezTo>
                      <a:pt x="1163" y="365"/>
                      <a:pt x="1145" y="419"/>
                      <a:pt x="1141" y="463"/>
                    </a:cubicBezTo>
                    <a:cubicBezTo>
                      <a:pt x="1137" y="508"/>
                      <a:pt x="1122" y="573"/>
                      <a:pt x="1099" y="597"/>
                    </a:cubicBezTo>
                    <a:cubicBezTo>
                      <a:pt x="1077" y="620"/>
                      <a:pt x="1046" y="640"/>
                      <a:pt x="1040" y="646"/>
                    </a:cubicBezTo>
                    <a:cubicBezTo>
                      <a:pt x="1035" y="651"/>
                      <a:pt x="1013" y="708"/>
                      <a:pt x="1000" y="729"/>
                    </a:cubicBezTo>
                    <a:cubicBezTo>
                      <a:pt x="987" y="750"/>
                      <a:pt x="924" y="827"/>
                      <a:pt x="906" y="846"/>
                    </a:cubicBezTo>
                    <a:cubicBezTo>
                      <a:pt x="889" y="863"/>
                      <a:pt x="717" y="1028"/>
                      <a:pt x="666" y="1089"/>
                    </a:cubicBezTo>
                    <a:cubicBezTo>
                      <a:pt x="614" y="1150"/>
                      <a:pt x="519" y="1270"/>
                      <a:pt x="481" y="1327"/>
                    </a:cubicBezTo>
                    <a:cubicBezTo>
                      <a:pt x="443" y="1382"/>
                      <a:pt x="391" y="1494"/>
                      <a:pt x="381" y="1557"/>
                    </a:cubicBezTo>
                    <a:cubicBezTo>
                      <a:pt x="370" y="1618"/>
                      <a:pt x="314" y="1832"/>
                      <a:pt x="306" y="1883"/>
                    </a:cubicBezTo>
                    <a:cubicBezTo>
                      <a:pt x="299" y="1934"/>
                      <a:pt x="295" y="2077"/>
                      <a:pt x="281" y="2112"/>
                    </a:cubicBezTo>
                    <a:cubicBezTo>
                      <a:pt x="270" y="2147"/>
                      <a:pt x="242" y="2244"/>
                      <a:pt x="235" y="2257"/>
                    </a:cubicBezTo>
                    <a:cubicBezTo>
                      <a:pt x="229" y="2271"/>
                      <a:pt x="209" y="2373"/>
                      <a:pt x="233" y="2466"/>
                    </a:cubicBezTo>
                    <a:cubicBezTo>
                      <a:pt x="260" y="2559"/>
                      <a:pt x="276" y="2585"/>
                      <a:pt x="280" y="2627"/>
                    </a:cubicBezTo>
                    <a:cubicBezTo>
                      <a:pt x="286" y="2668"/>
                      <a:pt x="280" y="2703"/>
                      <a:pt x="279" y="2734"/>
                    </a:cubicBezTo>
                    <a:cubicBezTo>
                      <a:pt x="277" y="2764"/>
                      <a:pt x="261" y="2901"/>
                      <a:pt x="273" y="2968"/>
                    </a:cubicBezTo>
                    <a:cubicBezTo>
                      <a:pt x="276" y="2986"/>
                      <a:pt x="279" y="2999"/>
                      <a:pt x="281" y="3009"/>
                    </a:cubicBezTo>
                    <a:lnTo>
                      <a:pt x="270" y="3021"/>
                    </a:lnTo>
                    <a:lnTo>
                      <a:pt x="271" y="3022"/>
                    </a:lnTo>
                    <a:lnTo>
                      <a:pt x="271" y="3022"/>
                    </a:lnTo>
                    <a:lnTo>
                      <a:pt x="265" y="3021"/>
                    </a:lnTo>
                    <a:lnTo>
                      <a:pt x="265" y="3021"/>
                    </a:lnTo>
                    <a:cubicBezTo>
                      <a:pt x="265" y="3027"/>
                      <a:pt x="267" y="3041"/>
                      <a:pt x="271" y="3072"/>
                    </a:cubicBezTo>
                    <a:cubicBezTo>
                      <a:pt x="277" y="3136"/>
                      <a:pt x="306" y="3214"/>
                      <a:pt x="314" y="3277"/>
                    </a:cubicBezTo>
                    <a:cubicBezTo>
                      <a:pt x="319" y="3341"/>
                      <a:pt x="295" y="3338"/>
                      <a:pt x="305" y="3365"/>
                    </a:cubicBezTo>
                    <a:cubicBezTo>
                      <a:pt x="314" y="3391"/>
                      <a:pt x="332" y="3455"/>
                      <a:pt x="340" y="3506"/>
                    </a:cubicBezTo>
                    <a:cubicBezTo>
                      <a:pt x="347" y="3557"/>
                      <a:pt x="321" y="3579"/>
                      <a:pt x="316" y="3617"/>
                    </a:cubicBezTo>
                    <a:cubicBezTo>
                      <a:pt x="314" y="3653"/>
                      <a:pt x="270" y="3711"/>
                      <a:pt x="302" y="3765"/>
                    </a:cubicBezTo>
                    <a:cubicBezTo>
                      <a:pt x="334" y="3819"/>
                      <a:pt x="344" y="3845"/>
                      <a:pt x="340" y="3882"/>
                    </a:cubicBezTo>
                    <a:cubicBezTo>
                      <a:pt x="337" y="3920"/>
                      <a:pt x="343" y="3982"/>
                      <a:pt x="341" y="3995"/>
                    </a:cubicBezTo>
                    <a:cubicBezTo>
                      <a:pt x="341" y="3997"/>
                      <a:pt x="347" y="4000"/>
                      <a:pt x="357" y="4003"/>
                    </a:cubicBezTo>
                    <a:cubicBezTo>
                      <a:pt x="354" y="4017"/>
                      <a:pt x="344" y="4032"/>
                      <a:pt x="324" y="4043"/>
                    </a:cubicBezTo>
                    <a:lnTo>
                      <a:pt x="321" y="4045"/>
                    </a:lnTo>
                    <a:cubicBezTo>
                      <a:pt x="319" y="4046"/>
                      <a:pt x="316" y="4048"/>
                      <a:pt x="314" y="4049"/>
                    </a:cubicBezTo>
                    <a:cubicBezTo>
                      <a:pt x="284" y="4065"/>
                      <a:pt x="261" y="4071"/>
                      <a:pt x="244" y="4081"/>
                    </a:cubicBezTo>
                    <a:cubicBezTo>
                      <a:pt x="232" y="4087"/>
                      <a:pt x="223" y="4094"/>
                      <a:pt x="217" y="4109"/>
                    </a:cubicBezTo>
                    <a:cubicBezTo>
                      <a:pt x="201" y="4144"/>
                      <a:pt x="149" y="4164"/>
                      <a:pt x="163" y="4266"/>
                    </a:cubicBezTo>
                    <a:cubicBezTo>
                      <a:pt x="178" y="4368"/>
                      <a:pt x="187" y="4406"/>
                      <a:pt x="171" y="4442"/>
                    </a:cubicBezTo>
                    <a:cubicBezTo>
                      <a:pt x="155" y="4479"/>
                      <a:pt x="193" y="4482"/>
                      <a:pt x="150" y="4528"/>
                    </a:cubicBezTo>
                    <a:cubicBezTo>
                      <a:pt x="108" y="4574"/>
                      <a:pt x="101" y="4523"/>
                      <a:pt x="117" y="4613"/>
                    </a:cubicBezTo>
                    <a:cubicBezTo>
                      <a:pt x="133" y="4702"/>
                      <a:pt x="142" y="4741"/>
                      <a:pt x="137" y="4778"/>
                    </a:cubicBezTo>
                    <a:cubicBezTo>
                      <a:pt x="133" y="4815"/>
                      <a:pt x="200" y="4772"/>
                      <a:pt x="142" y="4853"/>
                    </a:cubicBezTo>
                    <a:cubicBezTo>
                      <a:pt x="83" y="4936"/>
                      <a:pt x="38" y="5019"/>
                      <a:pt x="56" y="5097"/>
                    </a:cubicBezTo>
                    <a:cubicBezTo>
                      <a:pt x="72" y="5174"/>
                      <a:pt x="40" y="5245"/>
                      <a:pt x="21" y="5306"/>
                    </a:cubicBezTo>
                    <a:cubicBezTo>
                      <a:pt x="3" y="5366"/>
                      <a:pt x="0" y="5392"/>
                      <a:pt x="59" y="5434"/>
                    </a:cubicBezTo>
                    <a:cubicBezTo>
                      <a:pt x="111" y="5474"/>
                      <a:pt x="178" y="5474"/>
                      <a:pt x="179" y="5491"/>
                    </a:cubicBezTo>
                    <a:cubicBezTo>
                      <a:pt x="179" y="5493"/>
                      <a:pt x="179" y="5493"/>
                      <a:pt x="179" y="5494"/>
                    </a:cubicBezTo>
                    <a:cubicBezTo>
                      <a:pt x="179" y="5496"/>
                      <a:pt x="178" y="5496"/>
                      <a:pt x="178" y="5497"/>
                    </a:cubicBezTo>
                    <a:cubicBezTo>
                      <a:pt x="163" y="5520"/>
                      <a:pt x="174" y="5535"/>
                      <a:pt x="172" y="5547"/>
                    </a:cubicBezTo>
                    <a:cubicBezTo>
                      <a:pt x="172" y="5551"/>
                      <a:pt x="191" y="5566"/>
                      <a:pt x="222" y="5583"/>
                    </a:cubicBezTo>
                    <a:cubicBezTo>
                      <a:pt x="223" y="5618"/>
                      <a:pt x="223" y="5668"/>
                      <a:pt x="222" y="5678"/>
                    </a:cubicBezTo>
                    <a:cubicBezTo>
                      <a:pt x="222" y="5689"/>
                      <a:pt x="222" y="5803"/>
                      <a:pt x="229" y="5867"/>
                    </a:cubicBezTo>
                    <a:cubicBezTo>
                      <a:pt x="235" y="5930"/>
                      <a:pt x="216" y="6116"/>
                      <a:pt x="185" y="6176"/>
                    </a:cubicBezTo>
                    <a:cubicBezTo>
                      <a:pt x="153" y="6236"/>
                      <a:pt x="111" y="6419"/>
                      <a:pt x="112" y="6520"/>
                    </a:cubicBezTo>
                    <a:cubicBezTo>
                      <a:pt x="115" y="6620"/>
                      <a:pt x="137" y="7024"/>
                      <a:pt x="134" y="7050"/>
                    </a:cubicBezTo>
                    <a:cubicBezTo>
                      <a:pt x="133" y="7063"/>
                      <a:pt x="131" y="7115"/>
                      <a:pt x="129" y="7169"/>
                    </a:cubicBezTo>
                    <a:lnTo>
                      <a:pt x="123" y="7169"/>
                    </a:lnTo>
                    <a:cubicBezTo>
                      <a:pt x="123" y="7247"/>
                      <a:pt x="121" y="7384"/>
                      <a:pt x="117" y="7474"/>
                    </a:cubicBezTo>
                    <a:cubicBezTo>
                      <a:pt x="117" y="7474"/>
                      <a:pt x="117" y="7474"/>
                      <a:pt x="117" y="7475"/>
                    </a:cubicBezTo>
                    <a:cubicBezTo>
                      <a:pt x="115" y="7491"/>
                      <a:pt x="114" y="7507"/>
                      <a:pt x="112" y="7519"/>
                    </a:cubicBezTo>
                    <a:cubicBezTo>
                      <a:pt x="112" y="7520"/>
                      <a:pt x="112" y="7520"/>
                      <a:pt x="112" y="7520"/>
                    </a:cubicBezTo>
                    <a:cubicBezTo>
                      <a:pt x="112" y="7523"/>
                      <a:pt x="112" y="7526"/>
                      <a:pt x="112" y="7529"/>
                    </a:cubicBezTo>
                    <a:cubicBezTo>
                      <a:pt x="104" y="7520"/>
                      <a:pt x="98" y="7513"/>
                      <a:pt x="95" y="7509"/>
                    </a:cubicBezTo>
                    <a:lnTo>
                      <a:pt x="48" y="7605"/>
                    </a:lnTo>
                    <a:cubicBezTo>
                      <a:pt x="50" y="7630"/>
                      <a:pt x="53" y="7681"/>
                      <a:pt x="48" y="7719"/>
                    </a:cubicBezTo>
                    <a:cubicBezTo>
                      <a:pt x="45" y="7755"/>
                      <a:pt x="31" y="7905"/>
                      <a:pt x="40" y="7931"/>
                    </a:cubicBezTo>
                    <a:cubicBezTo>
                      <a:pt x="50" y="7956"/>
                      <a:pt x="80" y="8035"/>
                      <a:pt x="76" y="8073"/>
                    </a:cubicBezTo>
                    <a:cubicBezTo>
                      <a:pt x="73" y="8109"/>
                      <a:pt x="82" y="8260"/>
                      <a:pt x="142" y="8293"/>
                    </a:cubicBezTo>
                    <a:cubicBezTo>
                      <a:pt x="194" y="8319"/>
                      <a:pt x="291" y="8370"/>
                      <a:pt x="358" y="8370"/>
                    </a:cubicBezTo>
                    <a:cubicBezTo>
                      <a:pt x="368" y="8370"/>
                      <a:pt x="377" y="8369"/>
                      <a:pt x="385" y="8367"/>
                    </a:cubicBezTo>
                    <a:cubicBezTo>
                      <a:pt x="450" y="8348"/>
                      <a:pt x="464" y="8338"/>
                      <a:pt x="471" y="8262"/>
                    </a:cubicBezTo>
                    <a:cubicBezTo>
                      <a:pt x="478" y="8188"/>
                      <a:pt x="480" y="8062"/>
                      <a:pt x="437" y="7984"/>
                    </a:cubicBezTo>
                    <a:cubicBezTo>
                      <a:pt x="434" y="7978"/>
                      <a:pt x="431" y="7973"/>
                      <a:pt x="430" y="7969"/>
                    </a:cubicBezTo>
                    <a:cubicBezTo>
                      <a:pt x="429" y="7966"/>
                      <a:pt x="427" y="7965"/>
                      <a:pt x="427" y="7963"/>
                    </a:cubicBezTo>
                    <a:cubicBezTo>
                      <a:pt x="426" y="7960"/>
                      <a:pt x="424" y="7957"/>
                      <a:pt x="423" y="7955"/>
                    </a:cubicBezTo>
                    <a:lnTo>
                      <a:pt x="420" y="7947"/>
                    </a:lnTo>
                    <a:cubicBezTo>
                      <a:pt x="418" y="7944"/>
                      <a:pt x="417" y="7941"/>
                      <a:pt x="417" y="7939"/>
                    </a:cubicBezTo>
                    <a:lnTo>
                      <a:pt x="414" y="7933"/>
                    </a:lnTo>
                    <a:cubicBezTo>
                      <a:pt x="413" y="7930"/>
                      <a:pt x="411" y="7927"/>
                      <a:pt x="411" y="7924"/>
                    </a:cubicBezTo>
                    <a:cubicBezTo>
                      <a:pt x="410" y="7921"/>
                      <a:pt x="410" y="7920"/>
                      <a:pt x="408" y="7917"/>
                    </a:cubicBezTo>
                    <a:cubicBezTo>
                      <a:pt x="408" y="7914"/>
                      <a:pt x="407" y="7912"/>
                      <a:pt x="405" y="7909"/>
                    </a:cubicBezTo>
                    <a:cubicBezTo>
                      <a:pt x="405" y="7906"/>
                      <a:pt x="404" y="7904"/>
                      <a:pt x="404" y="7902"/>
                    </a:cubicBezTo>
                    <a:cubicBezTo>
                      <a:pt x="402" y="7899"/>
                      <a:pt x="402" y="7896"/>
                      <a:pt x="401" y="7895"/>
                    </a:cubicBezTo>
                    <a:cubicBezTo>
                      <a:pt x="401" y="7892"/>
                      <a:pt x="399" y="7889"/>
                      <a:pt x="399" y="7886"/>
                    </a:cubicBezTo>
                    <a:cubicBezTo>
                      <a:pt x="398" y="7883"/>
                      <a:pt x="398" y="7882"/>
                      <a:pt x="397" y="7879"/>
                    </a:cubicBezTo>
                    <a:cubicBezTo>
                      <a:pt x="397" y="7876"/>
                      <a:pt x="397" y="7873"/>
                      <a:pt x="395" y="7870"/>
                    </a:cubicBezTo>
                    <a:cubicBezTo>
                      <a:pt x="395" y="7869"/>
                      <a:pt x="394" y="7867"/>
                      <a:pt x="394" y="7864"/>
                    </a:cubicBezTo>
                    <a:cubicBezTo>
                      <a:pt x="394" y="7861"/>
                      <a:pt x="392" y="7858"/>
                      <a:pt x="392" y="7855"/>
                    </a:cubicBezTo>
                    <a:cubicBezTo>
                      <a:pt x="392" y="7854"/>
                      <a:pt x="391" y="7853"/>
                      <a:pt x="391" y="7850"/>
                    </a:cubicBezTo>
                    <a:lnTo>
                      <a:pt x="389" y="7841"/>
                    </a:lnTo>
                    <a:cubicBezTo>
                      <a:pt x="389" y="7839"/>
                      <a:pt x="389" y="7838"/>
                      <a:pt x="389" y="7837"/>
                    </a:cubicBezTo>
                    <a:cubicBezTo>
                      <a:pt x="388" y="7832"/>
                      <a:pt x="388" y="7829"/>
                      <a:pt x="388" y="7825"/>
                    </a:cubicBezTo>
                    <a:cubicBezTo>
                      <a:pt x="388" y="7825"/>
                      <a:pt x="388" y="7823"/>
                      <a:pt x="388" y="7823"/>
                    </a:cubicBezTo>
                    <a:cubicBezTo>
                      <a:pt x="385" y="7800"/>
                      <a:pt x="383" y="7777"/>
                      <a:pt x="385" y="7755"/>
                    </a:cubicBezTo>
                    <a:cubicBezTo>
                      <a:pt x="385" y="7749"/>
                      <a:pt x="385" y="7745"/>
                      <a:pt x="386" y="7739"/>
                    </a:cubicBezTo>
                    <a:cubicBezTo>
                      <a:pt x="394" y="7665"/>
                      <a:pt x="405" y="7553"/>
                      <a:pt x="405" y="7541"/>
                    </a:cubicBezTo>
                    <a:cubicBezTo>
                      <a:pt x="407" y="7528"/>
                      <a:pt x="401" y="7510"/>
                      <a:pt x="398" y="7502"/>
                    </a:cubicBezTo>
                    <a:lnTo>
                      <a:pt x="373" y="7487"/>
                    </a:lnTo>
                    <a:cubicBezTo>
                      <a:pt x="371" y="7493"/>
                      <a:pt x="369" y="7499"/>
                      <a:pt x="366" y="7505"/>
                    </a:cubicBezTo>
                    <a:lnTo>
                      <a:pt x="366" y="7505"/>
                    </a:lnTo>
                    <a:cubicBezTo>
                      <a:pt x="375" y="7406"/>
                      <a:pt x="379" y="7282"/>
                      <a:pt x="382" y="7220"/>
                    </a:cubicBezTo>
                    <a:lnTo>
                      <a:pt x="388" y="7158"/>
                    </a:lnTo>
                    <a:cubicBezTo>
                      <a:pt x="385" y="7158"/>
                      <a:pt x="383" y="7159"/>
                      <a:pt x="381" y="7159"/>
                    </a:cubicBezTo>
                    <a:cubicBezTo>
                      <a:pt x="388" y="7132"/>
                      <a:pt x="399" y="7094"/>
                      <a:pt x="410" y="7065"/>
                    </a:cubicBezTo>
                    <a:cubicBezTo>
                      <a:pt x="427" y="7016"/>
                      <a:pt x="500" y="6660"/>
                      <a:pt x="507" y="6597"/>
                    </a:cubicBezTo>
                    <a:cubicBezTo>
                      <a:pt x="513" y="6536"/>
                      <a:pt x="533" y="6336"/>
                      <a:pt x="538" y="6287"/>
                    </a:cubicBezTo>
                    <a:cubicBezTo>
                      <a:pt x="542" y="6237"/>
                      <a:pt x="548" y="6188"/>
                      <a:pt x="592" y="6129"/>
                    </a:cubicBezTo>
                    <a:cubicBezTo>
                      <a:pt x="635" y="6071"/>
                      <a:pt x="646" y="5834"/>
                      <a:pt x="653" y="5771"/>
                    </a:cubicBezTo>
                    <a:cubicBezTo>
                      <a:pt x="656" y="5735"/>
                      <a:pt x="660" y="5686"/>
                      <a:pt x="666" y="5637"/>
                    </a:cubicBezTo>
                    <a:cubicBezTo>
                      <a:pt x="697" y="5634"/>
                      <a:pt x="730" y="5631"/>
                      <a:pt x="730" y="5627"/>
                    </a:cubicBezTo>
                    <a:cubicBezTo>
                      <a:pt x="730" y="5627"/>
                      <a:pt x="743" y="5625"/>
                      <a:pt x="743" y="5625"/>
                    </a:cubicBezTo>
                    <a:lnTo>
                      <a:pt x="743" y="5624"/>
                    </a:lnTo>
                    <a:cubicBezTo>
                      <a:pt x="743" y="5619"/>
                      <a:pt x="730" y="5609"/>
                      <a:pt x="732" y="5596"/>
                    </a:cubicBezTo>
                    <a:cubicBezTo>
                      <a:pt x="732" y="5596"/>
                      <a:pt x="724" y="5595"/>
                      <a:pt x="724" y="5595"/>
                    </a:cubicBezTo>
                    <a:cubicBezTo>
                      <a:pt x="724" y="5593"/>
                      <a:pt x="721" y="5592"/>
                      <a:pt x="721" y="5590"/>
                    </a:cubicBezTo>
                    <a:cubicBezTo>
                      <a:pt x="721" y="5589"/>
                      <a:pt x="720" y="5589"/>
                      <a:pt x="720" y="5587"/>
                    </a:cubicBezTo>
                    <a:cubicBezTo>
                      <a:pt x="720" y="5586"/>
                      <a:pt x="732" y="5583"/>
                      <a:pt x="732" y="5582"/>
                    </a:cubicBezTo>
                    <a:cubicBezTo>
                      <a:pt x="732" y="5580"/>
                      <a:pt x="743" y="5579"/>
                      <a:pt x="743" y="5577"/>
                    </a:cubicBezTo>
                    <a:lnTo>
                      <a:pt x="743" y="5574"/>
                    </a:lnTo>
                    <a:cubicBezTo>
                      <a:pt x="743" y="5571"/>
                      <a:pt x="732" y="5568"/>
                      <a:pt x="732" y="5566"/>
                    </a:cubicBezTo>
                    <a:cubicBezTo>
                      <a:pt x="732" y="5566"/>
                      <a:pt x="726" y="5566"/>
                      <a:pt x="726" y="5564"/>
                    </a:cubicBezTo>
                    <a:cubicBezTo>
                      <a:pt x="726" y="5561"/>
                      <a:pt x="724" y="5560"/>
                      <a:pt x="724" y="5557"/>
                    </a:cubicBezTo>
                    <a:cubicBezTo>
                      <a:pt x="724" y="5557"/>
                      <a:pt x="723" y="5555"/>
                      <a:pt x="723" y="5555"/>
                    </a:cubicBezTo>
                    <a:cubicBezTo>
                      <a:pt x="723" y="5552"/>
                      <a:pt x="723" y="5550"/>
                      <a:pt x="723" y="5547"/>
                    </a:cubicBezTo>
                    <a:cubicBezTo>
                      <a:pt x="723" y="5547"/>
                      <a:pt x="723" y="5539"/>
                      <a:pt x="723" y="5539"/>
                    </a:cubicBezTo>
                    <a:cubicBezTo>
                      <a:pt x="723" y="5537"/>
                      <a:pt x="723" y="5536"/>
                      <a:pt x="724" y="5536"/>
                    </a:cubicBezTo>
                    <a:cubicBezTo>
                      <a:pt x="724" y="5536"/>
                      <a:pt x="725" y="5542"/>
                      <a:pt x="726" y="5542"/>
                    </a:cubicBezTo>
                    <a:cubicBezTo>
                      <a:pt x="727" y="5542"/>
                      <a:pt x="729" y="5533"/>
                      <a:pt x="730" y="5491"/>
                    </a:cubicBezTo>
                    <a:cubicBezTo>
                      <a:pt x="733" y="5491"/>
                      <a:pt x="737" y="5485"/>
                      <a:pt x="742" y="5485"/>
                    </a:cubicBezTo>
                    <a:cubicBezTo>
                      <a:pt x="742" y="5485"/>
                      <a:pt x="743" y="5485"/>
                      <a:pt x="743" y="5485"/>
                    </a:cubicBezTo>
                    <a:cubicBezTo>
                      <a:pt x="768" y="5487"/>
                      <a:pt x="788" y="5544"/>
                      <a:pt x="797" y="5582"/>
                    </a:cubicBezTo>
                    <a:cubicBezTo>
                      <a:pt x="806" y="5621"/>
                      <a:pt x="812" y="5631"/>
                      <a:pt x="816" y="5635"/>
                    </a:cubicBezTo>
                    <a:cubicBezTo>
                      <a:pt x="828" y="5638"/>
                      <a:pt x="841" y="5643"/>
                      <a:pt x="857" y="5647"/>
                    </a:cubicBezTo>
                    <a:cubicBezTo>
                      <a:pt x="852" y="5663"/>
                      <a:pt x="850" y="5679"/>
                      <a:pt x="848" y="5691"/>
                    </a:cubicBezTo>
                    <a:cubicBezTo>
                      <a:pt x="847" y="5716"/>
                      <a:pt x="820" y="5963"/>
                      <a:pt x="815" y="6026"/>
                    </a:cubicBezTo>
                    <a:cubicBezTo>
                      <a:pt x="809" y="6089"/>
                      <a:pt x="831" y="6115"/>
                      <a:pt x="826" y="6164"/>
                    </a:cubicBezTo>
                    <a:cubicBezTo>
                      <a:pt x="820" y="6215"/>
                      <a:pt x="810" y="6327"/>
                      <a:pt x="774" y="6437"/>
                    </a:cubicBezTo>
                    <a:cubicBezTo>
                      <a:pt x="737" y="6546"/>
                      <a:pt x="749" y="6810"/>
                      <a:pt x="758" y="6849"/>
                    </a:cubicBezTo>
                    <a:cubicBezTo>
                      <a:pt x="767" y="6887"/>
                      <a:pt x="772" y="7076"/>
                      <a:pt x="775" y="7174"/>
                    </a:cubicBezTo>
                    <a:cubicBezTo>
                      <a:pt x="772" y="7172"/>
                      <a:pt x="771" y="7171"/>
                      <a:pt x="768" y="7169"/>
                    </a:cubicBezTo>
                    <a:cubicBezTo>
                      <a:pt x="767" y="7207"/>
                      <a:pt x="767" y="7274"/>
                      <a:pt x="765" y="7309"/>
                    </a:cubicBezTo>
                    <a:cubicBezTo>
                      <a:pt x="764" y="7312"/>
                      <a:pt x="762" y="7314"/>
                      <a:pt x="761" y="7314"/>
                    </a:cubicBezTo>
                    <a:lnTo>
                      <a:pt x="765" y="7314"/>
                    </a:lnTo>
                    <a:cubicBezTo>
                      <a:pt x="765" y="7322"/>
                      <a:pt x="765" y="7328"/>
                      <a:pt x="764" y="7331"/>
                    </a:cubicBezTo>
                    <a:cubicBezTo>
                      <a:pt x="764" y="7344"/>
                      <a:pt x="772" y="7370"/>
                      <a:pt x="742" y="7430"/>
                    </a:cubicBezTo>
                    <a:cubicBezTo>
                      <a:pt x="717" y="7475"/>
                      <a:pt x="698" y="7477"/>
                      <a:pt x="692" y="7510"/>
                    </a:cubicBezTo>
                    <a:cubicBezTo>
                      <a:pt x="692" y="7503"/>
                      <a:pt x="694" y="7496"/>
                      <a:pt x="694" y="7490"/>
                    </a:cubicBezTo>
                    <a:lnTo>
                      <a:pt x="694" y="7490"/>
                    </a:lnTo>
                    <a:cubicBezTo>
                      <a:pt x="689" y="7500"/>
                      <a:pt x="685" y="7513"/>
                      <a:pt x="679" y="7526"/>
                    </a:cubicBezTo>
                    <a:cubicBezTo>
                      <a:pt x="679" y="7525"/>
                      <a:pt x="679" y="7523"/>
                      <a:pt x="678" y="7522"/>
                    </a:cubicBezTo>
                    <a:cubicBezTo>
                      <a:pt x="666" y="7544"/>
                      <a:pt x="657" y="7567"/>
                      <a:pt x="650" y="7592"/>
                    </a:cubicBezTo>
                    <a:cubicBezTo>
                      <a:pt x="641" y="7611"/>
                      <a:pt x="634" y="7627"/>
                      <a:pt x="630" y="7634"/>
                    </a:cubicBezTo>
                    <a:cubicBezTo>
                      <a:pt x="614" y="7657"/>
                      <a:pt x="595" y="7732"/>
                      <a:pt x="590" y="7768"/>
                    </a:cubicBezTo>
                    <a:cubicBezTo>
                      <a:pt x="586" y="7806"/>
                      <a:pt x="630" y="7886"/>
                      <a:pt x="625" y="7923"/>
                    </a:cubicBezTo>
                    <a:cubicBezTo>
                      <a:pt x="621" y="7960"/>
                      <a:pt x="631" y="7985"/>
                      <a:pt x="614" y="8035"/>
                    </a:cubicBezTo>
                    <a:cubicBezTo>
                      <a:pt x="596" y="8083"/>
                      <a:pt x="579" y="8131"/>
                      <a:pt x="598" y="8196"/>
                    </a:cubicBezTo>
                    <a:cubicBezTo>
                      <a:pt x="617" y="8260"/>
                      <a:pt x="733" y="8348"/>
                      <a:pt x="783" y="8352"/>
                    </a:cubicBezTo>
                    <a:cubicBezTo>
                      <a:pt x="803" y="8354"/>
                      <a:pt x="836" y="8364"/>
                      <a:pt x="867" y="8364"/>
                    </a:cubicBezTo>
                    <a:cubicBezTo>
                      <a:pt x="905" y="8364"/>
                      <a:pt x="941" y="8350"/>
                      <a:pt x="952" y="8291"/>
                    </a:cubicBezTo>
                    <a:cubicBezTo>
                      <a:pt x="960" y="8288"/>
                      <a:pt x="968" y="8284"/>
                      <a:pt x="970" y="8281"/>
                    </a:cubicBezTo>
                    <a:cubicBezTo>
                      <a:pt x="954" y="8272"/>
                      <a:pt x="956" y="8265"/>
                      <a:pt x="956" y="8256"/>
                    </a:cubicBezTo>
                    <a:cubicBezTo>
                      <a:pt x="957" y="8106"/>
                      <a:pt x="952" y="8040"/>
                      <a:pt x="946" y="7978"/>
                    </a:cubicBezTo>
                    <a:cubicBezTo>
                      <a:pt x="946" y="7976"/>
                      <a:pt x="946" y="7973"/>
                      <a:pt x="946" y="7973"/>
                    </a:cubicBezTo>
                    <a:cubicBezTo>
                      <a:pt x="946" y="7973"/>
                      <a:pt x="944" y="7972"/>
                      <a:pt x="944" y="7971"/>
                    </a:cubicBezTo>
                    <a:cubicBezTo>
                      <a:pt x="944" y="7969"/>
                      <a:pt x="944" y="7968"/>
                      <a:pt x="944" y="7965"/>
                    </a:cubicBezTo>
                    <a:cubicBezTo>
                      <a:pt x="943" y="7957"/>
                      <a:pt x="941" y="7949"/>
                      <a:pt x="940" y="7941"/>
                    </a:cubicBezTo>
                    <a:cubicBezTo>
                      <a:pt x="931" y="7898"/>
                      <a:pt x="919" y="7863"/>
                      <a:pt x="924" y="7815"/>
                    </a:cubicBezTo>
                    <a:cubicBezTo>
                      <a:pt x="931" y="7752"/>
                      <a:pt x="924" y="7701"/>
                      <a:pt x="938" y="7678"/>
                    </a:cubicBezTo>
                    <a:cubicBezTo>
                      <a:pt x="953" y="7654"/>
                      <a:pt x="982" y="7624"/>
                      <a:pt x="995" y="7608"/>
                    </a:cubicBezTo>
                    <a:lnTo>
                      <a:pt x="1011" y="7571"/>
                    </a:lnTo>
                    <a:lnTo>
                      <a:pt x="1000" y="7571"/>
                    </a:lnTo>
                    <a:lnTo>
                      <a:pt x="963" y="7555"/>
                    </a:lnTo>
                    <a:cubicBezTo>
                      <a:pt x="959" y="7566"/>
                      <a:pt x="953" y="7583"/>
                      <a:pt x="941" y="7596"/>
                    </a:cubicBezTo>
                    <a:cubicBezTo>
                      <a:pt x="954" y="7509"/>
                      <a:pt x="978" y="7373"/>
                      <a:pt x="989" y="7341"/>
                    </a:cubicBezTo>
                    <a:cubicBezTo>
                      <a:pt x="1007" y="7293"/>
                      <a:pt x="1029" y="7236"/>
                      <a:pt x="1040" y="7209"/>
                    </a:cubicBezTo>
                    <a:lnTo>
                      <a:pt x="1040" y="7209"/>
                    </a:lnTo>
                    <a:lnTo>
                      <a:pt x="1026" y="7219"/>
                    </a:lnTo>
                    <a:cubicBezTo>
                      <a:pt x="1042" y="7168"/>
                      <a:pt x="1056" y="7118"/>
                      <a:pt x="1059" y="7092"/>
                    </a:cubicBezTo>
                    <a:cubicBezTo>
                      <a:pt x="1064" y="7043"/>
                      <a:pt x="1106" y="6882"/>
                      <a:pt x="1139" y="6798"/>
                    </a:cubicBezTo>
                    <a:cubicBezTo>
                      <a:pt x="1173" y="6713"/>
                      <a:pt x="1186" y="6578"/>
                      <a:pt x="1183" y="6489"/>
                    </a:cubicBezTo>
                    <a:cubicBezTo>
                      <a:pt x="1179" y="6402"/>
                      <a:pt x="1179" y="6275"/>
                      <a:pt x="1186" y="6201"/>
                    </a:cubicBezTo>
                    <a:cubicBezTo>
                      <a:pt x="1193" y="6126"/>
                      <a:pt x="1231" y="5879"/>
                      <a:pt x="1249" y="5831"/>
                    </a:cubicBezTo>
                    <a:cubicBezTo>
                      <a:pt x="1263" y="5793"/>
                      <a:pt x="1279" y="5727"/>
                      <a:pt x="1295" y="5668"/>
                    </a:cubicBezTo>
                    <a:cubicBezTo>
                      <a:pt x="1311" y="5670"/>
                      <a:pt x="1320" y="5673"/>
                      <a:pt x="1327" y="5676"/>
                    </a:cubicBezTo>
                    <a:lnTo>
                      <a:pt x="1367" y="5654"/>
                    </a:lnTo>
                    <a:cubicBezTo>
                      <a:pt x="1374" y="5622"/>
                      <a:pt x="1389" y="5557"/>
                      <a:pt x="1380" y="5531"/>
                    </a:cubicBezTo>
                    <a:cubicBezTo>
                      <a:pt x="1370" y="5504"/>
                      <a:pt x="1425" y="5448"/>
                      <a:pt x="1457" y="5388"/>
                    </a:cubicBezTo>
                    <a:cubicBezTo>
                      <a:pt x="1488" y="5328"/>
                      <a:pt x="1508" y="5255"/>
                      <a:pt x="1491" y="5165"/>
                    </a:cubicBezTo>
                    <a:cubicBezTo>
                      <a:pt x="1474" y="5076"/>
                      <a:pt x="1499" y="4952"/>
                      <a:pt x="1502" y="4928"/>
                    </a:cubicBezTo>
                    <a:cubicBezTo>
                      <a:pt x="1505" y="4903"/>
                      <a:pt x="1505" y="4778"/>
                      <a:pt x="1528" y="4667"/>
                    </a:cubicBezTo>
                    <a:cubicBezTo>
                      <a:pt x="1552" y="4556"/>
                      <a:pt x="1537" y="4579"/>
                      <a:pt x="1520" y="4502"/>
                    </a:cubicBezTo>
                    <a:cubicBezTo>
                      <a:pt x="1502" y="4426"/>
                      <a:pt x="1537" y="4454"/>
                      <a:pt x="1520" y="4390"/>
                    </a:cubicBezTo>
                    <a:cubicBezTo>
                      <a:pt x="1501" y="4326"/>
                      <a:pt x="1528" y="4291"/>
                      <a:pt x="1509" y="4239"/>
                    </a:cubicBezTo>
                    <a:cubicBezTo>
                      <a:pt x="1508" y="4234"/>
                      <a:pt x="1507" y="4231"/>
                      <a:pt x="1505" y="4228"/>
                    </a:cubicBezTo>
                    <a:cubicBezTo>
                      <a:pt x="1504" y="4227"/>
                      <a:pt x="1504" y="4225"/>
                      <a:pt x="1504" y="4224"/>
                    </a:cubicBezTo>
                    <a:cubicBezTo>
                      <a:pt x="1485" y="4180"/>
                      <a:pt x="1466" y="4155"/>
                      <a:pt x="1458" y="4121"/>
                    </a:cubicBezTo>
                    <a:cubicBezTo>
                      <a:pt x="1450" y="4081"/>
                      <a:pt x="1461" y="4049"/>
                      <a:pt x="1467" y="4033"/>
                    </a:cubicBezTo>
                    <a:lnTo>
                      <a:pt x="1467" y="4033"/>
                    </a:lnTo>
                    <a:lnTo>
                      <a:pt x="1461" y="4035"/>
                    </a:lnTo>
                    <a:cubicBezTo>
                      <a:pt x="1464" y="4032"/>
                      <a:pt x="1468" y="4032"/>
                      <a:pt x="1471" y="4032"/>
                    </a:cubicBezTo>
                    <a:cubicBezTo>
                      <a:pt x="1474" y="4032"/>
                      <a:pt x="1477" y="4032"/>
                      <a:pt x="1480" y="4032"/>
                    </a:cubicBezTo>
                    <a:cubicBezTo>
                      <a:pt x="1493" y="4032"/>
                      <a:pt x="1506" y="4026"/>
                      <a:pt x="1512" y="3963"/>
                    </a:cubicBezTo>
                    <a:cubicBezTo>
                      <a:pt x="1523" y="3851"/>
                      <a:pt x="1440" y="3804"/>
                      <a:pt x="1444" y="3755"/>
                    </a:cubicBezTo>
                    <a:cubicBezTo>
                      <a:pt x="1450" y="3705"/>
                      <a:pt x="1470" y="3758"/>
                      <a:pt x="1479" y="3659"/>
                    </a:cubicBezTo>
                    <a:cubicBezTo>
                      <a:pt x="1489" y="3558"/>
                      <a:pt x="1461" y="3582"/>
                      <a:pt x="1495" y="3509"/>
                    </a:cubicBezTo>
                    <a:cubicBezTo>
                      <a:pt x="1527" y="3437"/>
                      <a:pt x="1473" y="3344"/>
                      <a:pt x="1493" y="3271"/>
                    </a:cubicBezTo>
                    <a:cubicBezTo>
                      <a:pt x="1512" y="3197"/>
                      <a:pt x="1515" y="3181"/>
                      <a:pt x="1515" y="3172"/>
                    </a:cubicBezTo>
                    <a:cubicBezTo>
                      <a:pt x="1514" y="3169"/>
                      <a:pt x="1511" y="3165"/>
                      <a:pt x="1509" y="3161"/>
                    </a:cubicBezTo>
                    <a:cubicBezTo>
                      <a:pt x="1521" y="3131"/>
                      <a:pt x="1537" y="3091"/>
                      <a:pt x="1552" y="3048"/>
                    </a:cubicBezTo>
                    <a:cubicBezTo>
                      <a:pt x="1578" y="2965"/>
                      <a:pt x="1623" y="2793"/>
                      <a:pt x="1646" y="2769"/>
                    </a:cubicBezTo>
                    <a:cubicBezTo>
                      <a:pt x="1668" y="2743"/>
                      <a:pt x="1750" y="2680"/>
                      <a:pt x="1757" y="2675"/>
                    </a:cubicBezTo>
                    <a:cubicBezTo>
                      <a:pt x="1764" y="2670"/>
                      <a:pt x="2040" y="2426"/>
                      <a:pt x="2102" y="2374"/>
                    </a:cubicBezTo>
                    <a:cubicBezTo>
                      <a:pt x="2164" y="2320"/>
                      <a:pt x="2298" y="2199"/>
                      <a:pt x="2325" y="2145"/>
                    </a:cubicBezTo>
                    <a:cubicBezTo>
                      <a:pt x="2353" y="2093"/>
                      <a:pt x="2414" y="2017"/>
                      <a:pt x="2410" y="1970"/>
                    </a:cubicBezTo>
                    <a:cubicBezTo>
                      <a:pt x="2405" y="1925"/>
                      <a:pt x="2381" y="1828"/>
                      <a:pt x="2373" y="1801"/>
                    </a:cubicBezTo>
                    <a:cubicBezTo>
                      <a:pt x="2367" y="1775"/>
                      <a:pt x="2316" y="1465"/>
                      <a:pt x="2296" y="1404"/>
                    </a:cubicBezTo>
                    <a:cubicBezTo>
                      <a:pt x="2274" y="1343"/>
                      <a:pt x="2254" y="1249"/>
                      <a:pt x="2220" y="1190"/>
                    </a:cubicBezTo>
                    <a:cubicBezTo>
                      <a:pt x="2188" y="1130"/>
                      <a:pt x="2177" y="1051"/>
                      <a:pt x="2174" y="1022"/>
                    </a:cubicBezTo>
                    <a:cubicBezTo>
                      <a:pt x="2171" y="992"/>
                      <a:pt x="2172" y="961"/>
                      <a:pt x="2180" y="945"/>
                    </a:cubicBezTo>
                    <a:cubicBezTo>
                      <a:pt x="2187" y="927"/>
                      <a:pt x="2212" y="900"/>
                      <a:pt x="2228" y="860"/>
                    </a:cubicBezTo>
                    <a:cubicBezTo>
                      <a:pt x="2241" y="830"/>
                      <a:pt x="2245" y="807"/>
                      <a:pt x="2247" y="799"/>
                    </a:cubicBezTo>
                    <a:cubicBezTo>
                      <a:pt x="2347" y="750"/>
                      <a:pt x="2375" y="664"/>
                      <a:pt x="2461" y="562"/>
                    </a:cubicBezTo>
                    <a:cubicBezTo>
                      <a:pt x="2461" y="560"/>
                      <a:pt x="2461" y="559"/>
                      <a:pt x="2461" y="557"/>
                    </a:cubicBezTo>
                    <a:cubicBezTo>
                      <a:pt x="2478" y="508"/>
                      <a:pt x="2484" y="455"/>
                      <a:pt x="2483" y="403"/>
                    </a:cubicBezTo>
                    <a:lnTo>
                      <a:pt x="2481" y="403"/>
                    </a:lnTo>
                    <a:lnTo>
                      <a:pt x="2478" y="358"/>
                    </a:lnTo>
                    <a:cubicBezTo>
                      <a:pt x="2477" y="355"/>
                      <a:pt x="2475" y="351"/>
                      <a:pt x="2475" y="348"/>
                    </a:cubicBezTo>
                    <a:cubicBezTo>
                      <a:pt x="2472" y="338"/>
                      <a:pt x="2471" y="327"/>
                      <a:pt x="2468" y="317"/>
                    </a:cubicBezTo>
                    <a:cubicBezTo>
                      <a:pt x="2443" y="220"/>
                      <a:pt x="2386" y="138"/>
                      <a:pt x="2311" y="83"/>
                    </a:cubicBezTo>
                    <a:lnTo>
                      <a:pt x="2308" y="80"/>
                    </a:lnTo>
                    <a:lnTo>
                      <a:pt x="2306" y="80"/>
                    </a:lnTo>
                    <a:cubicBezTo>
                      <a:pt x="2236" y="29"/>
                      <a:pt x="2150" y="0"/>
                      <a:pt x="2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72;p37">
                <a:extLst>
                  <a:ext uri="{FF2B5EF4-FFF2-40B4-BE49-F238E27FC236}">
                    <a16:creationId xmlns:a16="http://schemas.microsoft.com/office/drawing/2014/main" id="{EC9C60E4-4E6D-9649-A31E-8E0BB5132309}"/>
                  </a:ext>
                </a:extLst>
              </p:cNvPr>
              <p:cNvSpPr/>
              <p:nvPr/>
            </p:nvSpPr>
            <p:spPr>
              <a:xfrm>
                <a:off x="6417613" y="32155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1" y="0"/>
                    </a:moveTo>
                    <a:cubicBezTo>
                      <a:pt x="1" y="0"/>
                      <a:pt x="1" y="2"/>
                      <a:pt x="1" y="4"/>
                    </a:cubicBezTo>
                    <a:lnTo>
                      <a:pt x="2" y="4"/>
                    </a:ln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373;p37">
              <a:extLst>
                <a:ext uri="{FF2B5EF4-FFF2-40B4-BE49-F238E27FC236}">
                  <a16:creationId xmlns:a16="http://schemas.microsoft.com/office/drawing/2014/main" id="{5CDF05C2-C0E9-CF48-AC03-185FC678F12B}"/>
                </a:ext>
              </a:extLst>
            </p:cNvPr>
            <p:cNvSpPr/>
            <p:nvPr/>
          </p:nvSpPr>
          <p:spPr>
            <a:xfrm>
              <a:off x="6499175" y="1333325"/>
              <a:ext cx="255300" cy="25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58;p36">
            <a:extLst>
              <a:ext uri="{FF2B5EF4-FFF2-40B4-BE49-F238E27FC236}">
                <a16:creationId xmlns:a16="http://schemas.microsoft.com/office/drawing/2014/main" id="{6BB07B66-9CA8-6F4A-A4F4-8AB59A97FB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2178" cy="121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evan"/>
              <a:buNone/>
              <a:defRPr sz="3000" b="0" i="0" u="none" strike="noStrike" cap="none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3200" dirty="0"/>
              <a:t>EDA - Lakers</a:t>
            </a:r>
          </a:p>
        </p:txBody>
      </p:sp>
      <p:sp>
        <p:nvSpPr>
          <p:cNvPr id="12" name="Google Shape;518;p44">
            <a:extLst>
              <a:ext uri="{FF2B5EF4-FFF2-40B4-BE49-F238E27FC236}">
                <a16:creationId xmlns:a16="http://schemas.microsoft.com/office/drawing/2014/main" id="{9256EDD7-848F-284E-84DB-E01E61D72D61}"/>
              </a:ext>
            </a:extLst>
          </p:cNvPr>
          <p:cNvSpPr txBox="1">
            <a:spLocks/>
          </p:cNvSpPr>
          <p:nvPr/>
        </p:nvSpPr>
        <p:spPr>
          <a:xfrm>
            <a:off x="6387841" y="1720021"/>
            <a:ext cx="2248822" cy="897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i="1" dirty="0">
                <a:solidFill>
                  <a:schemeClr val="bg1"/>
                </a:solidFill>
              </a:rPr>
              <a:t>No stop-words!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C89D6-368B-0A4D-8C96-3CBDD88E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49" y="1218043"/>
            <a:ext cx="5816600" cy="363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70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181763" y="240560"/>
            <a:ext cx="1703548" cy="997717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ctrTitle"/>
          </p:nvPr>
        </p:nvSpPr>
        <p:spPr>
          <a:xfrm>
            <a:off x="1813547" y="-346305"/>
            <a:ext cx="7148690" cy="1840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Random Forest Model</a:t>
            </a:r>
            <a:br>
              <a:rPr lang="en" sz="3200" dirty="0"/>
            </a:br>
            <a:r>
              <a:rPr lang="en" sz="3200" dirty="0"/>
              <a:t>(</a:t>
            </a:r>
            <a:r>
              <a:rPr lang="en" sz="2800" dirty="0"/>
              <a:t>with TF-IDF Vectorizer)</a:t>
            </a:r>
            <a:endParaRPr sz="2800" dirty="0"/>
          </a:p>
        </p:txBody>
      </p:sp>
      <p:sp>
        <p:nvSpPr>
          <p:cNvPr id="359" name="Google Shape;359;p36"/>
          <p:cNvSpPr txBox="1">
            <a:spLocks noGrp="1"/>
          </p:cNvSpPr>
          <p:nvPr>
            <p:ph type="subTitle" idx="1"/>
          </p:nvPr>
        </p:nvSpPr>
        <p:spPr>
          <a:xfrm>
            <a:off x="196229" y="3155099"/>
            <a:ext cx="4152600" cy="1534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Train Score = </a:t>
            </a:r>
            <a:r>
              <a:rPr lang="en" sz="3000" b="1" u="sng" dirty="0"/>
              <a:t>99.73%</a:t>
            </a:r>
          </a:p>
          <a:p>
            <a:pPr marL="0" indent="0"/>
            <a:r>
              <a:rPr lang="en" sz="3000" dirty="0"/>
              <a:t>Test Score = </a:t>
            </a:r>
            <a:r>
              <a:rPr lang="en" sz="3000" b="1" u="sng" dirty="0"/>
              <a:t>87.75%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Baseline accuracy =  </a:t>
            </a:r>
            <a:r>
              <a:rPr lang="en" b="1" u="sng" dirty="0"/>
              <a:t>~50%</a:t>
            </a:r>
            <a:endParaRPr b="1" u="sng" dirty="0"/>
          </a:p>
        </p:txBody>
      </p:sp>
      <p:graphicFrame>
        <p:nvGraphicFramePr>
          <p:cNvPr id="8" name="Google Shape;677;p49">
            <a:extLst>
              <a:ext uri="{FF2B5EF4-FFF2-40B4-BE49-F238E27FC236}">
                <a16:creationId xmlns:a16="http://schemas.microsoft.com/office/drawing/2014/main" id="{4C7FA15D-0F45-CD47-934C-B70E97DD8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917023"/>
              </p:ext>
            </p:extLst>
          </p:nvPr>
        </p:nvGraphicFramePr>
        <p:xfrm>
          <a:off x="501812" y="1825142"/>
          <a:ext cx="7148692" cy="1300950"/>
        </p:xfrm>
        <a:graphic>
          <a:graphicData uri="http://schemas.openxmlformats.org/drawingml/2006/table">
            <a:tbl>
              <a:tblPr>
                <a:noFill/>
                <a:tableStyleId>{7703FD58-306C-45C4-9B9C-9E172EA47D05}</a:tableStyleId>
              </a:tblPr>
              <a:tblGrid>
                <a:gridCol w="178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N</a:t>
                      </a:r>
                      <a:r>
                        <a:rPr lang="en" sz="2400" dirty="0">
                          <a:solidFill>
                            <a:schemeClr val="dk2"/>
                          </a:solidFill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_estimators</a:t>
                      </a:r>
                      <a:endParaRPr sz="2400" dirty="0">
                        <a:solidFill>
                          <a:schemeClr val="dk2"/>
                        </a:solidFill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err="1">
                          <a:solidFill>
                            <a:schemeClr val="dk2"/>
                          </a:solidFill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Max_Features</a:t>
                      </a:r>
                      <a:endParaRPr sz="2400" dirty="0">
                        <a:solidFill>
                          <a:schemeClr val="dk2"/>
                        </a:solidFill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err="1">
                          <a:solidFill>
                            <a:schemeClr val="dk2"/>
                          </a:solidFill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Max_Depth</a:t>
                      </a:r>
                      <a:endParaRPr sz="2400" dirty="0">
                        <a:solidFill>
                          <a:schemeClr val="dk2"/>
                        </a:solidFill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C</a:t>
                      </a:r>
                      <a:r>
                        <a:rPr lang="en" sz="2400" dirty="0" err="1">
                          <a:solidFill>
                            <a:schemeClr val="dk2"/>
                          </a:solidFill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cp_Alpha</a:t>
                      </a:r>
                      <a:endParaRPr sz="2400" dirty="0">
                        <a:solidFill>
                          <a:schemeClr val="dk2"/>
                        </a:solidFill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125</a:t>
                      </a:r>
                      <a:endParaRPr sz="24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auto</a:t>
                      </a:r>
                      <a:endParaRPr sz="24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70</a:t>
                      </a:r>
                      <a:endParaRPr sz="24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 sz="24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Google Shape;744;p51">
            <a:extLst>
              <a:ext uri="{FF2B5EF4-FFF2-40B4-BE49-F238E27FC236}">
                <a16:creationId xmlns:a16="http://schemas.microsoft.com/office/drawing/2014/main" id="{3EA94FA3-AD4C-9B46-BAC4-27EBBECD44BA}"/>
              </a:ext>
            </a:extLst>
          </p:cNvPr>
          <p:cNvGrpSpPr/>
          <p:nvPr/>
        </p:nvGrpSpPr>
        <p:grpSpPr>
          <a:xfrm>
            <a:off x="3775478" y="3243014"/>
            <a:ext cx="2039389" cy="1475281"/>
            <a:chOff x="7113463" y="4330463"/>
            <a:chExt cx="563025" cy="407300"/>
          </a:xfrm>
        </p:grpSpPr>
        <p:sp>
          <p:nvSpPr>
            <p:cNvPr id="10" name="Google Shape;745;p51">
              <a:extLst>
                <a:ext uri="{FF2B5EF4-FFF2-40B4-BE49-F238E27FC236}">
                  <a16:creationId xmlns:a16="http://schemas.microsoft.com/office/drawing/2014/main" id="{4A930181-20E7-2742-92FB-D1CF7917A474}"/>
                </a:ext>
              </a:extLst>
            </p:cNvPr>
            <p:cNvSpPr/>
            <p:nvPr/>
          </p:nvSpPr>
          <p:spPr>
            <a:xfrm>
              <a:off x="7318438" y="4400663"/>
              <a:ext cx="141600" cy="118175"/>
            </a:xfrm>
            <a:custGeom>
              <a:avLst/>
              <a:gdLst/>
              <a:ahLst/>
              <a:cxnLst/>
              <a:rect l="l" t="t" r="r" b="b"/>
              <a:pathLst>
                <a:path w="5664" h="4727" extrusionOk="0">
                  <a:moveTo>
                    <a:pt x="3023" y="0"/>
                  </a:moveTo>
                  <a:cubicBezTo>
                    <a:pt x="1322" y="1007"/>
                    <a:pt x="200" y="2761"/>
                    <a:pt x="0" y="4727"/>
                  </a:cubicBezTo>
                  <a:cubicBezTo>
                    <a:pt x="1439" y="4111"/>
                    <a:pt x="2961" y="3713"/>
                    <a:pt x="4515" y="3542"/>
                  </a:cubicBezTo>
                  <a:cubicBezTo>
                    <a:pt x="4892" y="3496"/>
                    <a:pt x="5277" y="3460"/>
                    <a:pt x="5664" y="3429"/>
                  </a:cubicBezTo>
                  <a:cubicBezTo>
                    <a:pt x="5289" y="1973"/>
                    <a:pt x="4335" y="733"/>
                    <a:pt x="3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6;p51">
              <a:extLst>
                <a:ext uri="{FF2B5EF4-FFF2-40B4-BE49-F238E27FC236}">
                  <a16:creationId xmlns:a16="http://schemas.microsoft.com/office/drawing/2014/main" id="{D7748DD3-38D6-5947-8EC3-C3B33BD7BA8D}"/>
                </a:ext>
              </a:extLst>
            </p:cNvPr>
            <p:cNvSpPr/>
            <p:nvPr/>
          </p:nvSpPr>
          <p:spPr>
            <a:xfrm>
              <a:off x="7317938" y="4505788"/>
              <a:ext cx="145225" cy="132775"/>
            </a:xfrm>
            <a:custGeom>
              <a:avLst/>
              <a:gdLst/>
              <a:ahLst/>
              <a:cxnLst/>
              <a:rect l="l" t="t" r="r" b="b"/>
              <a:pathLst>
                <a:path w="5809" h="5311" extrusionOk="0">
                  <a:moveTo>
                    <a:pt x="5797" y="0"/>
                  </a:moveTo>
                  <a:cubicBezTo>
                    <a:pt x="5405" y="29"/>
                    <a:pt x="5013" y="58"/>
                    <a:pt x="4634" y="108"/>
                  </a:cubicBezTo>
                  <a:cubicBezTo>
                    <a:pt x="3029" y="279"/>
                    <a:pt x="1464" y="711"/>
                    <a:pt x="1" y="1394"/>
                  </a:cubicBezTo>
                  <a:cubicBezTo>
                    <a:pt x="61" y="2850"/>
                    <a:pt x="633" y="4237"/>
                    <a:pt x="1618" y="5311"/>
                  </a:cubicBezTo>
                  <a:cubicBezTo>
                    <a:pt x="4132" y="4455"/>
                    <a:pt x="5809" y="2437"/>
                    <a:pt x="5809" y="226"/>
                  </a:cubicBezTo>
                  <a:cubicBezTo>
                    <a:pt x="5809" y="149"/>
                    <a:pt x="5799" y="75"/>
                    <a:pt x="5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7;p51">
              <a:extLst>
                <a:ext uri="{FF2B5EF4-FFF2-40B4-BE49-F238E27FC236}">
                  <a16:creationId xmlns:a16="http://schemas.microsoft.com/office/drawing/2014/main" id="{309411FB-A504-304F-93A6-DDA2A1223D38}"/>
                </a:ext>
              </a:extLst>
            </p:cNvPr>
            <p:cNvSpPr/>
            <p:nvPr/>
          </p:nvSpPr>
          <p:spPr>
            <a:xfrm>
              <a:off x="7113463" y="4330463"/>
              <a:ext cx="563025" cy="407300"/>
            </a:xfrm>
            <a:custGeom>
              <a:avLst/>
              <a:gdLst/>
              <a:ahLst/>
              <a:cxnLst/>
              <a:rect l="l" t="t" r="r" b="b"/>
              <a:pathLst>
                <a:path w="22521" h="16292" extrusionOk="0">
                  <a:moveTo>
                    <a:pt x="14375" y="1164"/>
                  </a:moveTo>
                  <a:cubicBezTo>
                    <a:pt x="18231" y="1164"/>
                    <a:pt x="21358" y="4291"/>
                    <a:pt x="21358" y="8147"/>
                  </a:cubicBezTo>
                  <a:cubicBezTo>
                    <a:pt x="21355" y="12002"/>
                    <a:pt x="18229" y="15126"/>
                    <a:pt x="14375" y="15128"/>
                  </a:cubicBezTo>
                  <a:cubicBezTo>
                    <a:pt x="10518" y="15128"/>
                    <a:pt x="7392" y="12002"/>
                    <a:pt x="7392" y="8147"/>
                  </a:cubicBezTo>
                  <a:cubicBezTo>
                    <a:pt x="7392" y="4291"/>
                    <a:pt x="10518" y="1164"/>
                    <a:pt x="14375" y="1164"/>
                  </a:cubicBezTo>
                  <a:close/>
                  <a:moveTo>
                    <a:pt x="14303" y="1"/>
                  </a:moveTo>
                  <a:cubicBezTo>
                    <a:pt x="14269" y="1"/>
                    <a:pt x="14234" y="1"/>
                    <a:pt x="14199" y="1"/>
                  </a:cubicBezTo>
                  <a:lnTo>
                    <a:pt x="5066" y="1"/>
                  </a:lnTo>
                  <a:cubicBezTo>
                    <a:pt x="4741" y="1"/>
                    <a:pt x="4434" y="136"/>
                    <a:pt x="4213" y="371"/>
                  </a:cubicBezTo>
                  <a:cubicBezTo>
                    <a:pt x="3994" y="609"/>
                    <a:pt x="3881" y="927"/>
                    <a:pt x="3905" y="1249"/>
                  </a:cubicBezTo>
                  <a:cubicBezTo>
                    <a:pt x="3971" y="1864"/>
                    <a:pt x="4487" y="2328"/>
                    <a:pt x="5102" y="2328"/>
                  </a:cubicBezTo>
                  <a:cubicBezTo>
                    <a:pt x="5112" y="2328"/>
                    <a:pt x="5121" y="2328"/>
                    <a:pt x="5130" y="2327"/>
                  </a:cubicBezTo>
                  <a:lnTo>
                    <a:pt x="5388" y="2327"/>
                  </a:lnTo>
                  <a:cubicBezTo>
                    <a:pt x="5397" y="2327"/>
                    <a:pt x="5406" y="2327"/>
                    <a:pt x="5416" y="2327"/>
                  </a:cubicBezTo>
                  <a:cubicBezTo>
                    <a:pt x="6028" y="2327"/>
                    <a:pt x="6547" y="2791"/>
                    <a:pt x="6613" y="3406"/>
                  </a:cubicBezTo>
                  <a:cubicBezTo>
                    <a:pt x="6637" y="3728"/>
                    <a:pt x="6524" y="4046"/>
                    <a:pt x="6306" y="4283"/>
                  </a:cubicBezTo>
                  <a:cubicBezTo>
                    <a:pt x="6084" y="4519"/>
                    <a:pt x="5774" y="4653"/>
                    <a:pt x="5452" y="4656"/>
                  </a:cubicBezTo>
                  <a:lnTo>
                    <a:pt x="1185" y="4656"/>
                  </a:lnTo>
                  <a:cubicBezTo>
                    <a:pt x="863" y="4656"/>
                    <a:pt x="553" y="4790"/>
                    <a:pt x="332" y="5026"/>
                  </a:cubicBezTo>
                  <a:cubicBezTo>
                    <a:pt x="113" y="5264"/>
                    <a:pt x="0" y="5581"/>
                    <a:pt x="24" y="5903"/>
                  </a:cubicBezTo>
                  <a:cubicBezTo>
                    <a:pt x="90" y="6518"/>
                    <a:pt x="609" y="6982"/>
                    <a:pt x="1222" y="6982"/>
                  </a:cubicBezTo>
                  <a:cubicBezTo>
                    <a:pt x="1231" y="6982"/>
                    <a:pt x="1240" y="6982"/>
                    <a:pt x="1250" y="6982"/>
                  </a:cubicBezTo>
                  <a:lnTo>
                    <a:pt x="4676" y="6982"/>
                  </a:lnTo>
                  <a:cubicBezTo>
                    <a:pt x="5318" y="6982"/>
                    <a:pt x="5839" y="7503"/>
                    <a:pt x="5839" y="8145"/>
                  </a:cubicBezTo>
                  <a:cubicBezTo>
                    <a:pt x="5839" y="8789"/>
                    <a:pt x="5318" y="9308"/>
                    <a:pt x="4676" y="9308"/>
                  </a:cubicBezTo>
                  <a:lnTo>
                    <a:pt x="2737" y="9308"/>
                  </a:lnTo>
                  <a:cubicBezTo>
                    <a:pt x="2413" y="9310"/>
                    <a:pt x="2105" y="9445"/>
                    <a:pt x="1884" y="9680"/>
                  </a:cubicBezTo>
                  <a:cubicBezTo>
                    <a:pt x="1665" y="9918"/>
                    <a:pt x="1552" y="10236"/>
                    <a:pt x="1577" y="10558"/>
                  </a:cubicBezTo>
                  <a:cubicBezTo>
                    <a:pt x="1643" y="11173"/>
                    <a:pt x="2159" y="11637"/>
                    <a:pt x="2774" y="11637"/>
                  </a:cubicBezTo>
                  <a:cubicBezTo>
                    <a:pt x="2783" y="11637"/>
                    <a:pt x="2793" y="11637"/>
                    <a:pt x="2802" y="11636"/>
                  </a:cubicBezTo>
                  <a:lnTo>
                    <a:pt x="4611" y="11636"/>
                  </a:lnTo>
                  <a:cubicBezTo>
                    <a:pt x="4619" y="11636"/>
                    <a:pt x="4627" y="11636"/>
                    <a:pt x="4635" y="11636"/>
                  </a:cubicBezTo>
                  <a:cubicBezTo>
                    <a:pt x="5249" y="11636"/>
                    <a:pt x="5768" y="12101"/>
                    <a:pt x="5837" y="12715"/>
                  </a:cubicBezTo>
                  <a:cubicBezTo>
                    <a:pt x="5861" y="13037"/>
                    <a:pt x="5748" y="13355"/>
                    <a:pt x="5529" y="13592"/>
                  </a:cubicBezTo>
                  <a:cubicBezTo>
                    <a:pt x="5308" y="13828"/>
                    <a:pt x="4998" y="13963"/>
                    <a:pt x="4676" y="13963"/>
                  </a:cubicBezTo>
                  <a:lnTo>
                    <a:pt x="4609" y="13963"/>
                  </a:lnTo>
                  <a:cubicBezTo>
                    <a:pt x="4287" y="13965"/>
                    <a:pt x="3977" y="14100"/>
                    <a:pt x="3758" y="14335"/>
                  </a:cubicBezTo>
                  <a:cubicBezTo>
                    <a:pt x="3537" y="14573"/>
                    <a:pt x="3427" y="14890"/>
                    <a:pt x="3451" y="15212"/>
                  </a:cubicBezTo>
                  <a:cubicBezTo>
                    <a:pt x="3515" y="15827"/>
                    <a:pt x="4033" y="16291"/>
                    <a:pt x="4648" y="16291"/>
                  </a:cubicBezTo>
                  <a:cubicBezTo>
                    <a:pt x="4658" y="16291"/>
                    <a:pt x="4667" y="16291"/>
                    <a:pt x="4676" y="16291"/>
                  </a:cubicBezTo>
                  <a:lnTo>
                    <a:pt x="14199" y="16291"/>
                  </a:lnTo>
                  <a:cubicBezTo>
                    <a:pt x="14234" y="16291"/>
                    <a:pt x="14269" y="16292"/>
                    <a:pt x="14303" y="16292"/>
                  </a:cubicBezTo>
                  <a:cubicBezTo>
                    <a:pt x="16196" y="16292"/>
                    <a:pt x="18035" y="15647"/>
                    <a:pt x="19517" y="14465"/>
                  </a:cubicBezTo>
                  <a:cubicBezTo>
                    <a:pt x="21418" y="12915"/>
                    <a:pt x="22521" y="10596"/>
                    <a:pt x="22521" y="8145"/>
                  </a:cubicBezTo>
                  <a:cubicBezTo>
                    <a:pt x="22521" y="5696"/>
                    <a:pt x="21418" y="3375"/>
                    <a:pt x="19519" y="1828"/>
                  </a:cubicBezTo>
                  <a:cubicBezTo>
                    <a:pt x="18037" y="645"/>
                    <a:pt x="16199" y="1"/>
                    <a:pt x="14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8;p51">
              <a:extLst>
                <a:ext uri="{FF2B5EF4-FFF2-40B4-BE49-F238E27FC236}">
                  <a16:creationId xmlns:a16="http://schemas.microsoft.com/office/drawing/2014/main" id="{8346E0C8-3047-AF4A-A334-46CEE3B36C5E}"/>
                </a:ext>
              </a:extLst>
            </p:cNvPr>
            <p:cNvSpPr/>
            <p:nvPr/>
          </p:nvSpPr>
          <p:spPr>
            <a:xfrm>
              <a:off x="7414238" y="4378963"/>
              <a:ext cx="97100" cy="106300"/>
            </a:xfrm>
            <a:custGeom>
              <a:avLst/>
              <a:gdLst/>
              <a:ahLst/>
              <a:cxnLst/>
              <a:rect l="l" t="t" r="r" b="b"/>
              <a:pathLst>
                <a:path w="3884" h="4252" extrusionOk="0">
                  <a:moveTo>
                    <a:pt x="2344" y="1"/>
                  </a:moveTo>
                  <a:cubicBezTo>
                    <a:pt x="1541" y="1"/>
                    <a:pt x="746" y="157"/>
                    <a:pt x="1" y="462"/>
                  </a:cubicBezTo>
                  <a:cubicBezTo>
                    <a:pt x="1337" y="1334"/>
                    <a:pt x="2276" y="2694"/>
                    <a:pt x="2622" y="4251"/>
                  </a:cubicBezTo>
                  <a:cubicBezTo>
                    <a:pt x="2968" y="4239"/>
                    <a:pt x="3314" y="4227"/>
                    <a:pt x="3658" y="4227"/>
                  </a:cubicBezTo>
                  <a:lnTo>
                    <a:pt x="3709" y="4227"/>
                  </a:lnTo>
                  <a:cubicBezTo>
                    <a:pt x="3769" y="4227"/>
                    <a:pt x="3821" y="4232"/>
                    <a:pt x="3884" y="4232"/>
                  </a:cubicBezTo>
                  <a:cubicBezTo>
                    <a:pt x="3670" y="2327"/>
                    <a:pt x="3182" y="745"/>
                    <a:pt x="2570" y="13"/>
                  </a:cubicBezTo>
                  <a:cubicBezTo>
                    <a:pt x="2490" y="8"/>
                    <a:pt x="2418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9;p51">
              <a:extLst>
                <a:ext uri="{FF2B5EF4-FFF2-40B4-BE49-F238E27FC236}">
                  <a16:creationId xmlns:a16="http://schemas.microsoft.com/office/drawing/2014/main" id="{E4523EE1-8DF8-5848-BF27-CBC25471581B}"/>
                </a:ext>
              </a:extLst>
            </p:cNvPr>
            <p:cNvSpPr/>
            <p:nvPr/>
          </p:nvSpPr>
          <p:spPr>
            <a:xfrm>
              <a:off x="7373863" y="4504038"/>
              <a:ext cx="140500" cy="185300"/>
            </a:xfrm>
            <a:custGeom>
              <a:avLst/>
              <a:gdLst/>
              <a:ahLst/>
              <a:cxnLst/>
              <a:rect l="l" t="t" r="r" b="b"/>
              <a:pathLst>
                <a:path w="5620" h="7412" extrusionOk="0">
                  <a:moveTo>
                    <a:pt x="5273" y="1"/>
                  </a:moveTo>
                  <a:cubicBezTo>
                    <a:pt x="4958" y="1"/>
                    <a:pt x="4646" y="17"/>
                    <a:pt x="4331" y="27"/>
                  </a:cubicBezTo>
                  <a:cubicBezTo>
                    <a:pt x="4338" y="118"/>
                    <a:pt x="4346" y="207"/>
                    <a:pt x="4346" y="296"/>
                  </a:cubicBezTo>
                  <a:cubicBezTo>
                    <a:pt x="4346" y="2733"/>
                    <a:pt x="2625" y="4946"/>
                    <a:pt x="1" y="5981"/>
                  </a:cubicBezTo>
                  <a:cubicBezTo>
                    <a:pt x="1114" y="6904"/>
                    <a:pt x="2514" y="7411"/>
                    <a:pt x="3959" y="7411"/>
                  </a:cubicBezTo>
                  <a:cubicBezTo>
                    <a:pt x="4153" y="7411"/>
                    <a:pt x="4343" y="7399"/>
                    <a:pt x="4528" y="7382"/>
                  </a:cubicBezTo>
                  <a:cubicBezTo>
                    <a:pt x="4569" y="7313"/>
                    <a:pt x="4607" y="7248"/>
                    <a:pt x="4646" y="7171"/>
                  </a:cubicBezTo>
                  <a:cubicBezTo>
                    <a:pt x="5254" y="5859"/>
                    <a:pt x="5619" y="3730"/>
                    <a:pt x="5619" y="1471"/>
                  </a:cubicBezTo>
                  <a:cubicBezTo>
                    <a:pt x="5619" y="966"/>
                    <a:pt x="5595" y="479"/>
                    <a:pt x="5561" y="5"/>
                  </a:cubicBezTo>
                  <a:cubicBezTo>
                    <a:pt x="5480" y="5"/>
                    <a:pt x="5400" y="1"/>
                    <a:pt x="5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0;p51">
              <a:extLst>
                <a:ext uri="{FF2B5EF4-FFF2-40B4-BE49-F238E27FC236}">
                  <a16:creationId xmlns:a16="http://schemas.microsoft.com/office/drawing/2014/main" id="{800E68D7-71AB-AA4A-B362-CC4120AE2CB8}"/>
                </a:ext>
              </a:extLst>
            </p:cNvPr>
            <p:cNvSpPr/>
            <p:nvPr/>
          </p:nvSpPr>
          <p:spPr>
            <a:xfrm>
              <a:off x="7510363" y="4504763"/>
              <a:ext cx="92425" cy="179750"/>
            </a:xfrm>
            <a:custGeom>
              <a:avLst/>
              <a:gdLst/>
              <a:ahLst/>
              <a:cxnLst/>
              <a:rect l="l" t="t" r="r" b="b"/>
              <a:pathLst>
                <a:path w="3697" h="7190" extrusionOk="0">
                  <a:moveTo>
                    <a:pt x="885" y="0"/>
                  </a:moveTo>
                  <a:lnTo>
                    <a:pt x="885" y="0"/>
                  </a:lnTo>
                  <a:cubicBezTo>
                    <a:pt x="916" y="457"/>
                    <a:pt x="935" y="942"/>
                    <a:pt x="935" y="1442"/>
                  </a:cubicBezTo>
                  <a:cubicBezTo>
                    <a:pt x="935" y="3691"/>
                    <a:pt x="594" y="5760"/>
                    <a:pt x="1" y="7190"/>
                  </a:cubicBezTo>
                  <a:cubicBezTo>
                    <a:pt x="1522" y="6808"/>
                    <a:pt x="2841" y="5866"/>
                    <a:pt x="3696" y="4554"/>
                  </a:cubicBezTo>
                  <a:cubicBezTo>
                    <a:pt x="2538" y="3771"/>
                    <a:pt x="1776" y="2036"/>
                    <a:pt x="1752" y="53"/>
                  </a:cubicBezTo>
                  <a:cubicBezTo>
                    <a:pt x="1466" y="29"/>
                    <a:pt x="1176" y="10"/>
                    <a:pt x="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1;p51">
              <a:extLst>
                <a:ext uri="{FF2B5EF4-FFF2-40B4-BE49-F238E27FC236}">
                  <a16:creationId xmlns:a16="http://schemas.microsoft.com/office/drawing/2014/main" id="{48030FD9-4C6E-5E47-BD4E-20E96E2E134A}"/>
                </a:ext>
              </a:extLst>
            </p:cNvPr>
            <p:cNvSpPr/>
            <p:nvPr/>
          </p:nvSpPr>
          <p:spPr>
            <a:xfrm>
              <a:off x="7503388" y="4382038"/>
              <a:ext cx="72425" cy="104675"/>
            </a:xfrm>
            <a:custGeom>
              <a:avLst/>
              <a:gdLst/>
              <a:ahLst/>
              <a:cxnLst/>
              <a:rect l="l" t="t" r="r" b="b"/>
              <a:pathLst>
                <a:path w="2897" h="4187" extrusionOk="0">
                  <a:moveTo>
                    <a:pt x="1" y="0"/>
                  </a:moveTo>
                  <a:lnTo>
                    <a:pt x="1" y="0"/>
                  </a:lnTo>
                  <a:cubicBezTo>
                    <a:pt x="621" y="1298"/>
                    <a:pt x="991" y="2699"/>
                    <a:pt x="1097" y="4133"/>
                  </a:cubicBezTo>
                  <a:cubicBezTo>
                    <a:pt x="1419" y="4143"/>
                    <a:pt x="1741" y="4164"/>
                    <a:pt x="2060" y="4186"/>
                  </a:cubicBezTo>
                  <a:cubicBezTo>
                    <a:pt x="2127" y="3222"/>
                    <a:pt x="2416" y="2288"/>
                    <a:pt x="2896" y="1451"/>
                  </a:cubicBezTo>
                  <a:cubicBezTo>
                    <a:pt x="2077" y="719"/>
                    <a:pt x="1077" y="2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2;p51">
              <a:extLst>
                <a:ext uri="{FF2B5EF4-FFF2-40B4-BE49-F238E27FC236}">
                  <a16:creationId xmlns:a16="http://schemas.microsoft.com/office/drawing/2014/main" id="{BE5553F0-10CE-FA4C-8F37-6CC8E3D959C4}"/>
                </a:ext>
              </a:extLst>
            </p:cNvPr>
            <p:cNvSpPr/>
            <p:nvPr/>
          </p:nvSpPr>
          <p:spPr>
            <a:xfrm>
              <a:off x="7574163" y="4432663"/>
              <a:ext cx="48975" cy="63525"/>
            </a:xfrm>
            <a:custGeom>
              <a:avLst/>
              <a:gdLst/>
              <a:ahLst/>
              <a:cxnLst/>
              <a:rect l="l" t="t" r="r" b="b"/>
              <a:pathLst>
                <a:path w="1959" h="2541" extrusionOk="0">
                  <a:moveTo>
                    <a:pt x="632" y="1"/>
                  </a:moveTo>
                  <a:cubicBezTo>
                    <a:pt x="274" y="693"/>
                    <a:pt x="61" y="1450"/>
                    <a:pt x="0" y="2228"/>
                  </a:cubicBezTo>
                  <a:cubicBezTo>
                    <a:pt x="63" y="2236"/>
                    <a:pt x="125" y="2240"/>
                    <a:pt x="188" y="2248"/>
                  </a:cubicBezTo>
                  <a:cubicBezTo>
                    <a:pt x="803" y="2317"/>
                    <a:pt x="1389" y="2421"/>
                    <a:pt x="1959" y="2541"/>
                  </a:cubicBezTo>
                  <a:cubicBezTo>
                    <a:pt x="1721" y="1604"/>
                    <a:pt x="1267" y="73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3;p51">
              <a:extLst>
                <a:ext uri="{FF2B5EF4-FFF2-40B4-BE49-F238E27FC236}">
                  <a16:creationId xmlns:a16="http://schemas.microsoft.com/office/drawing/2014/main" id="{DCCEC75A-4E0C-7C47-83E3-80D450FEB807}"/>
                </a:ext>
              </a:extLst>
            </p:cNvPr>
            <p:cNvSpPr/>
            <p:nvPr/>
          </p:nvSpPr>
          <p:spPr>
            <a:xfrm>
              <a:off x="7573563" y="4507813"/>
              <a:ext cx="54450" cy="93800"/>
            </a:xfrm>
            <a:custGeom>
              <a:avLst/>
              <a:gdLst/>
              <a:ahLst/>
              <a:cxnLst/>
              <a:rect l="l" t="t" r="r" b="b"/>
              <a:pathLst>
                <a:path w="2178" h="3752" extrusionOk="0">
                  <a:moveTo>
                    <a:pt x="0" y="1"/>
                  </a:moveTo>
                  <a:cubicBezTo>
                    <a:pt x="39" y="1647"/>
                    <a:pt x="654" y="3108"/>
                    <a:pt x="1553" y="3752"/>
                  </a:cubicBezTo>
                  <a:cubicBezTo>
                    <a:pt x="1964" y="2911"/>
                    <a:pt x="2175" y="1988"/>
                    <a:pt x="2178" y="1053"/>
                  </a:cubicBezTo>
                  <a:cubicBezTo>
                    <a:pt x="2178" y="823"/>
                    <a:pt x="2163" y="592"/>
                    <a:pt x="2139" y="361"/>
                  </a:cubicBezTo>
                  <a:cubicBezTo>
                    <a:pt x="1471" y="210"/>
                    <a:pt x="798" y="90"/>
                    <a:pt x="118" y="11"/>
                  </a:cubicBezTo>
                  <a:cubicBezTo>
                    <a:pt x="80" y="6"/>
                    <a:pt x="41" y="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4;p51">
              <a:extLst>
                <a:ext uri="{FF2B5EF4-FFF2-40B4-BE49-F238E27FC236}">
                  <a16:creationId xmlns:a16="http://schemas.microsoft.com/office/drawing/2014/main" id="{42721E89-0DF6-FB44-914A-47F37F7C2090}"/>
                </a:ext>
              </a:extLst>
            </p:cNvPr>
            <p:cNvSpPr/>
            <p:nvPr/>
          </p:nvSpPr>
          <p:spPr>
            <a:xfrm>
              <a:off x="7113988" y="4330488"/>
              <a:ext cx="58250" cy="58175"/>
            </a:xfrm>
            <a:custGeom>
              <a:avLst/>
              <a:gdLst/>
              <a:ahLst/>
              <a:cxnLst/>
              <a:rect l="l" t="t" r="r" b="b"/>
              <a:pathLst>
                <a:path w="2330" h="2327" extrusionOk="0">
                  <a:moveTo>
                    <a:pt x="1164" y="0"/>
                  </a:moveTo>
                  <a:cubicBezTo>
                    <a:pt x="522" y="0"/>
                    <a:pt x="1" y="519"/>
                    <a:pt x="1" y="1163"/>
                  </a:cubicBezTo>
                  <a:cubicBezTo>
                    <a:pt x="1" y="1805"/>
                    <a:pt x="522" y="2326"/>
                    <a:pt x="1164" y="2326"/>
                  </a:cubicBezTo>
                  <a:cubicBezTo>
                    <a:pt x="1808" y="2326"/>
                    <a:pt x="2329" y="1805"/>
                    <a:pt x="2329" y="1163"/>
                  </a:cubicBezTo>
                  <a:cubicBezTo>
                    <a:pt x="2329" y="519"/>
                    <a:pt x="1808" y="0"/>
                    <a:pt x="1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181763" y="240560"/>
            <a:ext cx="1703548" cy="997717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ctrTitle"/>
          </p:nvPr>
        </p:nvSpPr>
        <p:spPr>
          <a:xfrm>
            <a:off x="1813547" y="-346305"/>
            <a:ext cx="7148690" cy="1840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Naïve Bayes Model</a:t>
            </a:r>
            <a:br>
              <a:rPr lang="en" sz="3200" dirty="0"/>
            </a:br>
            <a:r>
              <a:rPr lang="en" sz="3200" dirty="0"/>
              <a:t>(</a:t>
            </a:r>
            <a:r>
              <a:rPr lang="en" sz="2800" dirty="0"/>
              <a:t>with TF-IDF Vectorizer)</a:t>
            </a:r>
            <a:endParaRPr sz="2800" dirty="0"/>
          </a:p>
        </p:txBody>
      </p:sp>
      <p:graphicFrame>
        <p:nvGraphicFramePr>
          <p:cNvPr id="8" name="Google Shape;677;p49">
            <a:extLst>
              <a:ext uri="{FF2B5EF4-FFF2-40B4-BE49-F238E27FC236}">
                <a16:creationId xmlns:a16="http://schemas.microsoft.com/office/drawing/2014/main" id="{4C7FA15D-0F45-CD47-934C-B70E97DD8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133018"/>
              </p:ext>
            </p:extLst>
          </p:nvPr>
        </p:nvGraphicFramePr>
        <p:xfrm>
          <a:off x="712805" y="1584835"/>
          <a:ext cx="6924900" cy="1596803"/>
        </p:xfrm>
        <a:graphic>
          <a:graphicData uri="http://schemas.openxmlformats.org/drawingml/2006/table">
            <a:tbl>
              <a:tblPr>
                <a:noFill/>
                <a:tableStyleId>{7703FD58-306C-45C4-9B9C-9E172EA47D05}</a:tableStyleId>
              </a:tblPr>
              <a:tblGrid>
                <a:gridCol w="229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err="1">
                          <a:solidFill>
                            <a:schemeClr val="dk2"/>
                          </a:solidFill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Max_Features</a:t>
                      </a:r>
                      <a:endParaRPr sz="2400" dirty="0">
                        <a:solidFill>
                          <a:schemeClr val="dk2"/>
                        </a:solidFill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err="1">
                          <a:solidFill>
                            <a:schemeClr val="dk2"/>
                          </a:solidFill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Ngram</a:t>
                      </a:r>
                      <a:r>
                        <a:rPr lang="en" sz="2400" dirty="0">
                          <a:solidFill>
                            <a:schemeClr val="dk2"/>
                          </a:solidFill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 Range</a:t>
                      </a:r>
                      <a:endParaRPr sz="2400" dirty="0">
                        <a:solidFill>
                          <a:schemeClr val="dk2"/>
                        </a:solidFill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Dosis ExtraLight"/>
                          <a:ea typeface="Dosis ExtraLight"/>
                          <a:cs typeface="Dosis ExtraLight"/>
                          <a:sym typeface="Dosis ExtraLight"/>
                        </a:rPr>
                        <a:t>Stop words</a:t>
                      </a:r>
                      <a:endParaRPr sz="2400" dirty="0">
                        <a:solidFill>
                          <a:schemeClr val="dk2"/>
                        </a:solidFill>
                        <a:latin typeface="Dosis ExtraLight"/>
                        <a:ea typeface="Dosis ExtraLight"/>
                        <a:cs typeface="Dosis ExtraLight"/>
                        <a:sym typeface="Dosis ExtraLight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9,000</a:t>
                      </a:r>
                      <a:endParaRPr sz="24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(1, 2)</a:t>
                      </a:r>
                      <a:endParaRPr sz="24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My </a:t>
                      </a:r>
                      <a:r>
                        <a:rPr lang="en-US" sz="2400" i="1" u="none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</a:t>
                      </a:r>
                      <a:r>
                        <a:rPr lang="en" sz="2400" i="1" u="none" dirty="0" err="1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top_words</a:t>
                      </a:r>
                      <a:r>
                        <a:rPr lang="en" sz="2400" i="1" u="none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en" sz="2400" dirty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Variable</a:t>
                      </a:r>
                      <a:endParaRPr sz="24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Google Shape;744;p51">
            <a:extLst>
              <a:ext uri="{FF2B5EF4-FFF2-40B4-BE49-F238E27FC236}">
                <a16:creationId xmlns:a16="http://schemas.microsoft.com/office/drawing/2014/main" id="{3EA94FA3-AD4C-9B46-BAC4-27EBBECD44BA}"/>
              </a:ext>
            </a:extLst>
          </p:cNvPr>
          <p:cNvGrpSpPr/>
          <p:nvPr/>
        </p:nvGrpSpPr>
        <p:grpSpPr>
          <a:xfrm>
            <a:off x="3735572" y="3354921"/>
            <a:ext cx="2093761" cy="1534189"/>
            <a:chOff x="7113463" y="4330463"/>
            <a:chExt cx="563025" cy="407300"/>
          </a:xfrm>
        </p:grpSpPr>
        <p:sp>
          <p:nvSpPr>
            <p:cNvPr id="10" name="Google Shape;745;p51">
              <a:extLst>
                <a:ext uri="{FF2B5EF4-FFF2-40B4-BE49-F238E27FC236}">
                  <a16:creationId xmlns:a16="http://schemas.microsoft.com/office/drawing/2014/main" id="{4A930181-20E7-2742-92FB-D1CF7917A474}"/>
                </a:ext>
              </a:extLst>
            </p:cNvPr>
            <p:cNvSpPr/>
            <p:nvPr/>
          </p:nvSpPr>
          <p:spPr>
            <a:xfrm>
              <a:off x="7318438" y="4400663"/>
              <a:ext cx="141600" cy="118175"/>
            </a:xfrm>
            <a:custGeom>
              <a:avLst/>
              <a:gdLst/>
              <a:ahLst/>
              <a:cxnLst/>
              <a:rect l="l" t="t" r="r" b="b"/>
              <a:pathLst>
                <a:path w="5664" h="4727" extrusionOk="0">
                  <a:moveTo>
                    <a:pt x="3023" y="0"/>
                  </a:moveTo>
                  <a:cubicBezTo>
                    <a:pt x="1322" y="1007"/>
                    <a:pt x="200" y="2761"/>
                    <a:pt x="0" y="4727"/>
                  </a:cubicBezTo>
                  <a:cubicBezTo>
                    <a:pt x="1439" y="4111"/>
                    <a:pt x="2961" y="3713"/>
                    <a:pt x="4515" y="3542"/>
                  </a:cubicBezTo>
                  <a:cubicBezTo>
                    <a:pt x="4892" y="3496"/>
                    <a:pt x="5277" y="3460"/>
                    <a:pt x="5664" y="3429"/>
                  </a:cubicBezTo>
                  <a:cubicBezTo>
                    <a:pt x="5289" y="1973"/>
                    <a:pt x="4335" y="733"/>
                    <a:pt x="3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6;p51">
              <a:extLst>
                <a:ext uri="{FF2B5EF4-FFF2-40B4-BE49-F238E27FC236}">
                  <a16:creationId xmlns:a16="http://schemas.microsoft.com/office/drawing/2014/main" id="{D7748DD3-38D6-5947-8EC3-C3B33BD7BA8D}"/>
                </a:ext>
              </a:extLst>
            </p:cNvPr>
            <p:cNvSpPr/>
            <p:nvPr/>
          </p:nvSpPr>
          <p:spPr>
            <a:xfrm>
              <a:off x="7317938" y="4505788"/>
              <a:ext cx="145225" cy="132775"/>
            </a:xfrm>
            <a:custGeom>
              <a:avLst/>
              <a:gdLst/>
              <a:ahLst/>
              <a:cxnLst/>
              <a:rect l="l" t="t" r="r" b="b"/>
              <a:pathLst>
                <a:path w="5809" h="5311" extrusionOk="0">
                  <a:moveTo>
                    <a:pt x="5797" y="0"/>
                  </a:moveTo>
                  <a:cubicBezTo>
                    <a:pt x="5405" y="29"/>
                    <a:pt x="5013" y="58"/>
                    <a:pt x="4634" y="108"/>
                  </a:cubicBezTo>
                  <a:cubicBezTo>
                    <a:pt x="3029" y="279"/>
                    <a:pt x="1464" y="711"/>
                    <a:pt x="1" y="1394"/>
                  </a:cubicBezTo>
                  <a:cubicBezTo>
                    <a:pt x="61" y="2850"/>
                    <a:pt x="633" y="4237"/>
                    <a:pt x="1618" y="5311"/>
                  </a:cubicBezTo>
                  <a:cubicBezTo>
                    <a:pt x="4132" y="4455"/>
                    <a:pt x="5809" y="2437"/>
                    <a:pt x="5809" y="226"/>
                  </a:cubicBezTo>
                  <a:cubicBezTo>
                    <a:pt x="5809" y="149"/>
                    <a:pt x="5799" y="75"/>
                    <a:pt x="5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7;p51">
              <a:extLst>
                <a:ext uri="{FF2B5EF4-FFF2-40B4-BE49-F238E27FC236}">
                  <a16:creationId xmlns:a16="http://schemas.microsoft.com/office/drawing/2014/main" id="{309411FB-A504-304F-93A6-DDA2A1223D38}"/>
                </a:ext>
              </a:extLst>
            </p:cNvPr>
            <p:cNvSpPr/>
            <p:nvPr/>
          </p:nvSpPr>
          <p:spPr>
            <a:xfrm>
              <a:off x="7113463" y="4330463"/>
              <a:ext cx="563025" cy="407300"/>
            </a:xfrm>
            <a:custGeom>
              <a:avLst/>
              <a:gdLst/>
              <a:ahLst/>
              <a:cxnLst/>
              <a:rect l="l" t="t" r="r" b="b"/>
              <a:pathLst>
                <a:path w="22521" h="16292" extrusionOk="0">
                  <a:moveTo>
                    <a:pt x="14375" y="1164"/>
                  </a:moveTo>
                  <a:cubicBezTo>
                    <a:pt x="18231" y="1164"/>
                    <a:pt x="21358" y="4291"/>
                    <a:pt x="21358" y="8147"/>
                  </a:cubicBezTo>
                  <a:cubicBezTo>
                    <a:pt x="21355" y="12002"/>
                    <a:pt x="18229" y="15126"/>
                    <a:pt x="14375" y="15128"/>
                  </a:cubicBezTo>
                  <a:cubicBezTo>
                    <a:pt x="10518" y="15128"/>
                    <a:pt x="7392" y="12002"/>
                    <a:pt x="7392" y="8147"/>
                  </a:cubicBezTo>
                  <a:cubicBezTo>
                    <a:pt x="7392" y="4291"/>
                    <a:pt x="10518" y="1164"/>
                    <a:pt x="14375" y="1164"/>
                  </a:cubicBezTo>
                  <a:close/>
                  <a:moveTo>
                    <a:pt x="14303" y="1"/>
                  </a:moveTo>
                  <a:cubicBezTo>
                    <a:pt x="14269" y="1"/>
                    <a:pt x="14234" y="1"/>
                    <a:pt x="14199" y="1"/>
                  </a:cubicBezTo>
                  <a:lnTo>
                    <a:pt x="5066" y="1"/>
                  </a:lnTo>
                  <a:cubicBezTo>
                    <a:pt x="4741" y="1"/>
                    <a:pt x="4434" y="136"/>
                    <a:pt x="4213" y="371"/>
                  </a:cubicBezTo>
                  <a:cubicBezTo>
                    <a:pt x="3994" y="609"/>
                    <a:pt x="3881" y="927"/>
                    <a:pt x="3905" y="1249"/>
                  </a:cubicBezTo>
                  <a:cubicBezTo>
                    <a:pt x="3971" y="1864"/>
                    <a:pt x="4487" y="2328"/>
                    <a:pt x="5102" y="2328"/>
                  </a:cubicBezTo>
                  <a:cubicBezTo>
                    <a:pt x="5112" y="2328"/>
                    <a:pt x="5121" y="2328"/>
                    <a:pt x="5130" y="2327"/>
                  </a:cubicBezTo>
                  <a:lnTo>
                    <a:pt x="5388" y="2327"/>
                  </a:lnTo>
                  <a:cubicBezTo>
                    <a:pt x="5397" y="2327"/>
                    <a:pt x="5406" y="2327"/>
                    <a:pt x="5416" y="2327"/>
                  </a:cubicBezTo>
                  <a:cubicBezTo>
                    <a:pt x="6028" y="2327"/>
                    <a:pt x="6547" y="2791"/>
                    <a:pt x="6613" y="3406"/>
                  </a:cubicBezTo>
                  <a:cubicBezTo>
                    <a:pt x="6637" y="3728"/>
                    <a:pt x="6524" y="4046"/>
                    <a:pt x="6306" y="4283"/>
                  </a:cubicBezTo>
                  <a:cubicBezTo>
                    <a:pt x="6084" y="4519"/>
                    <a:pt x="5774" y="4653"/>
                    <a:pt x="5452" y="4656"/>
                  </a:cubicBezTo>
                  <a:lnTo>
                    <a:pt x="1185" y="4656"/>
                  </a:lnTo>
                  <a:cubicBezTo>
                    <a:pt x="863" y="4656"/>
                    <a:pt x="553" y="4790"/>
                    <a:pt x="332" y="5026"/>
                  </a:cubicBezTo>
                  <a:cubicBezTo>
                    <a:pt x="113" y="5264"/>
                    <a:pt x="0" y="5581"/>
                    <a:pt x="24" y="5903"/>
                  </a:cubicBezTo>
                  <a:cubicBezTo>
                    <a:pt x="90" y="6518"/>
                    <a:pt x="609" y="6982"/>
                    <a:pt x="1222" y="6982"/>
                  </a:cubicBezTo>
                  <a:cubicBezTo>
                    <a:pt x="1231" y="6982"/>
                    <a:pt x="1240" y="6982"/>
                    <a:pt x="1250" y="6982"/>
                  </a:cubicBezTo>
                  <a:lnTo>
                    <a:pt x="4676" y="6982"/>
                  </a:lnTo>
                  <a:cubicBezTo>
                    <a:pt x="5318" y="6982"/>
                    <a:pt x="5839" y="7503"/>
                    <a:pt x="5839" y="8145"/>
                  </a:cubicBezTo>
                  <a:cubicBezTo>
                    <a:pt x="5839" y="8789"/>
                    <a:pt x="5318" y="9308"/>
                    <a:pt x="4676" y="9308"/>
                  </a:cubicBezTo>
                  <a:lnTo>
                    <a:pt x="2737" y="9308"/>
                  </a:lnTo>
                  <a:cubicBezTo>
                    <a:pt x="2413" y="9310"/>
                    <a:pt x="2105" y="9445"/>
                    <a:pt x="1884" y="9680"/>
                  </a:cubicBezTo>
                  <a:cubicBezTo>
                    <a:pt x="1665" y="9918"/>
                    <a:pt x="1552" y="10236"/>
                    <a:pt x="1577" y="10558"/>
                  </a:cubicBezTo>
                  <a:cubicBezTo>
                    <a:pt x="1643" y="11173"/>
                    <a:pt x="2159" y="11637"/>
                    <a:pt x="2774" y="11637"/>
                  </a:cubicBezTo>
                  <a:cubicBezTo>
                    <a:pt x="2783" y="11637"/>
                    <a:pt x="2793" y="11637"/>
                    <a:pt x="2802" y="11636"/>
                  </a:cubicBezTo>
                  <a:lnTo>
                    <a:pt x="4611" y="11636"/>
                  </a:lnTo>
                  <a:cubicBezTo>
                    <a:pt x="4619" y="11636"/>
                    <a:pt x="4627" y="11636"/>
                    <a:pt x="4635" y="11636"/>
                  </a:cubicBezTo>
                  <a:cubicBezTo>
                    <a:pt x="5249" y="11636"/>
                    <a:pt x="5768" y="12101"/>
                    <a:pt x="5837" y="12715"/>
                  </a:cubicBezTo>
                  <a:cubicBezTo>
                    <a:pt x="5861" y="13037"/>
                    <a:pt x="5748" y="13355"/>
                    <a:pt x="5529" y="13592"/>
                  </a:cubicBezTo>
                  <a:cubicBezTo>
                    <a:pt x="5308" y="13828"/>
                    <a:pt x="4998" y="13963"/>
                    <a:pt x="4676" y="13963"/>
                  </a:cubicBezTo>
                  <a:lnTo>
                    <a:pt x="4609" y="13963"/>
                  </a:lnTo>
                  <a:cubicBezTo>
                    <a:pt x="4287" y="13965"/>
                    <a:pt x="3977" y="14100"/>
                    <a:pt x="3758" y="14335"/>
                  </a:cubicBezTo>
                  <a:cubicBezTo>
                    <a:pt x="3537" y="14573"/>
                    <a:pt x="3427" y="14890"/>
                    <a:pt x="3451" y="15212"/>
                  </a:cubicBezTo>
                  <a:cubicBezTo>
                    <a:pt x="3515" y="15827"/>
                    <a:pt x="4033" y="16291"/>
                    <a:pt x="4648" y="16291"/>
                  </a:cubicBezTo>
                  <a:cubicBezTo>
                    <a:pt x="4658" y="16291"/>
                    <a:pt x="4667" y="16291"/>
                    <a:pt x="4676" y="16291"/>
                  </a:cubicBezTo>
                  <a:lnTo>
                    <a:pt x="14199" y="16291"/>
                  </a:lnTo>
                  <a:cubicBezTo>
                    <a:pt x="14234" y="16291"/>
                    <a:pt x="14269" y="16292"/>
                    <a:pt x="14303" y="16292"/>
                  </a:cubicBezTo>
                  <a:cubicBezTo>
                    <a:pt x="16196" y="16292"/>
                    <a:pt x="18035" y="15647"/>
                    <a:pt x="19517" y="14465"/>
                  </a:cubicBezTo>
                  <a:cubicBezTo>
                    <a:pt x="21418" y="12915"/>
                    <a:pt x="22521" y="10596"/>
                    <a:pt x="22521" y="8145"/>
                  </a:cubicBezTo>
                  <a:cubicBezTo>
                    <a:pt x="22521" y="5696"/>
                    <a:pt x="21418" y="3375"/>
                    <a:pt x="19519" y="1828"/>
                  </a:cubicBezTo>
                  <a:cubicBezTo>
                    <a:pt x="18037" y="645"/>
                    <a:pt x="16199" y="1"/>
                    <a:pt x="14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8;p51">
              <a:extLst>
                <a:ext uri="{FF2B5EF4-FFF2-40B4-BE49-F238E27FC236}">
                  <a16:creationId xmlns:a16="http://schemas.microsoft.com/office/drawing/2014/main" id="{8346E0C8-3047-AF4A-A334-46CEE3B36C5E}"/>
                </a:ext>
              </a:extLst>
            </p:cNvPr>
            <p:cNvSpPr/>
            <p:nvPr/>
          </p:nvSpPr>
          <p:spPr>
            <a:xfrm>
              <a:off x="7414238" y="4378963"/>
              <a:ext cx="97100" cy="106300"/>
            </a:xfrm>
            <a:custGeom>
              <a:avLst/>
              <a:gdLst/>
              <a:ahLst/>
              <a:cxnLst/>
              <a:rect l="l" t="t" r="r" b="b"/>
              <a:pathLst>
                <a:path w="3884" h="4252" extrusionOk="0">
                  <a:moveTo>
                    <a:pt x="2344" y="1"/>
                  </a:moveTo>
                  <a:cubicBezTo>
                    <a:pt x="1541" y="1"/>
                    <a:pt x="746" y="157"/>
                    <a:pt x="1" y="462"/>
                  </a:cubicBezTo>
                  <a:cubicBezTo>
                    <a:pt x="1337" y="1334"/>
                    <a:pt x="2276" y="2694"/>
                    <a:pt x="2622" y="4251"/>
                  </a:cubicBezTo>
                  <a:cubicBezTo>
                    <a:pt x="2968" y="4239"/>
                    <a:pt x="3314" y="4227"/>
                    <a:pt x="3658" y="4227"/>
                  </a:cubicBezTo>
                  <a:lnTo>
                    <a:pt x="3709" y="4227"/>
                  </a:lnTo>
                  <a:cubicBezTo>
                    <a:pt x="3769" y="4227"/>
                    <a:pt x="3821" y="4232"/>
                    <a:pt x="3884" y="4232"/>
                  </a:cubicBezTo>
                  <a:cubicBezTo>
                    <a:pt x="3670" y="2327"/>
                    <a:pt x="3182" y="745"/>
                    <a:pt x="2570" y="13"/>
                  </a:cubicBezTo>
                  <a:cubicBezTo>
                    <a:pt x="2490" y="8"/>
                    <a:pt x="2418" y="1"/>
                    <a:pt x="2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9;p51">
              <a:extLst>
                <a:ext uri="{FF2B5EF4-FFF2-40B4-BE49-F238E27FC236}">
                  <a16:creationId xmlns:a16="http://schemas.microsoft.com/office/drawing/2014/main" id="{E4523EE1-8DF8-5848-BF27-CBC25471581B}"/>
                </a:ext>
              </a:extLst>
            </p:cNvPr>
            <p:cNvSpPr/>
            <p:nvPr/>
          </p:nvSpPr>
          <p:spPr>
            <a:xfrm>
              <a:off x="7373863" y="4504038"/>
              <a:ext cx="140500" cy="185300"/>
            </a:xfrm>
            <a:custGeom>
              <a:avLst/>
              <a:gdLst/>
              <a:ahLst/>
              <a:cxnLst/>
              <a:rect l="l" t="t" r="r" b="b"/>
              <a:pathLst>
                <a:path w="5620" h="7412" extrusionOk="0">
                  <a:moveTo>
                    <a:pt x="5273" y="1"/>
                  </a:moveTo>
                  <a:cubicBezTo>
                    <a:pt x="4958" y="1"/>
                    <a:pt x="4646" y="17"/>
                    <a:pt x="4331" y="27"/>
                  </a:cubicBezTo>
                  <a:cubicBezTo>
                    <a:pt x="4338" y="118"/>
                    <a:pt x="4346" y="207"/>
                    <a:pt x="4346" y="296"/>
                  </a:cubicBezTo>
                  <a:cubicBezTo>
                    <a:pt x="4346" y="2733"/>
                    <a:pt x="2625" y="4946"/>
                    <a:pt x="1" y="5981"/>
                  </a:cubicBezTo>
                  <a:cubicBezTo>
                    <a:pt x="1114" y="6904"/>
                    <a:pt x="2514" y="7411"/>
                    <a:pt x="3959" y="7411"/>
                  </a:cubicBezTo>
                  <a:cubicBezTo>
                    <a:pt x="4153" y="7411"/>
                    <a:pt x="4343" y="7399"/>
                    <a:pt x="4528" y="7382"/>
                  </a:cubicBezTo>
                  <a:cubicBezTo>
                    <a:pt x="4569" y="7313"/>
                    <a:pt x="4607" y="7248"/>
                    <a:pt x="4646" y="7171"/>
                  </a:cubicBezTo>
                  <a:cubicBezTo>
                    <a:pt x="5254" y="5859"/>
                    <a:pt x="5619" y="3730"/>
                    <a:pt x="5619" y="1471"/>
                  </a:cubicBezTo>
                  <a:cubicBezTo>
                    <a:pt x="5619" y="966"/>
                    <a:pt x="5595" y="479"/>
                    <a:pt x="5561" y="5"/>
                  </a:cubicBezTo>
                  <a:cubicBezTo>
                    <a:pt x="5480" y="5"/>
                    <a:pt x="5400" y="1"/>
                    <a:pt x="5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0;p51">
              <a:extLst>
                <a:ext uri="{FF2B5EF4-FFF2-40B4-BE49-F238E27FC236}">
                  <a16:creationId xmlns:a16="http://schemas.microsoft.com/office/drawing/2014/main" id="{800E68D7-71AB-AA4A-B362-CC4120AE2CB8}"/>
                </a:ext>
              </a:extLst>
            </p:cNvPr>
            <p:cNvSpPr/>
            <p:nvPr/>
          </p:nvSpPr>
          <p:spPr>
            <a:xfrm>
              <a:off x="7510363" y="4504763"/>
              <a:ext cx="92425" cy="179750"/>
            </a:xfrm>
            <a:custGeom>
              <a:avLst/>
              <a:gdLst/>
              <a:ahLst/>
              <a:cxnLst/>
              <a:rect l="l" t="t" r="r" b="b"/>
              <a:pathLst>
                <a:path w="3697" h="7190" extrusionOk="0">
                  <a:moveTo>
                    <a:pt x="885" y="0"/>
                  </a:moveTo>
                  <a:lnTo>
                    <a:pt x="885" y="0"/>
                  </a:lnTo>
                  <a:cubicBezTo>
                    <a:pt x="916" y="457"/>
                    <a:pt x="935" y="942"/>
                    <a:pt x="935" y="1442"/>
                  </a:cubicBezTo>
                  <a:cubicBezTo>
                    <a:pt x="935" y="3691"/>
                    <a:pt x="594" y="5760"/>
                    <a:pt x="1" y="7190"/>
                  </a:cubicBezTo>
                  <a:cubicBezTo>
                    <a:pt x="1522" y="6808"/>
                    <a:pt x="2841" y="5866"/>
                    <a:pt x="3696" y="4554"/>
                  </a:cubicBezTo>
                  <a:cubicBezTo>
                    <a:pt x="2538" y="3771"/>
                    <a:pt x="1776" y="2036"/>
                    <a:pt x="1752" y="53"/>
                  </a:cubicBezTo>
                  <a:cubicBezTo>
                    <a:pt x="1466" y="29"/>
                    <a:pt x="1176" y="10"/>
                    <a:pt x="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1;p51">
              <a:extLst>
                <a:ext uri="{FF2B5EF4-FFF2-40B4-BE49-F238E27FC236}">
                  <a16:creationId xmlns:a16="http://schemas.microsoft.com/office/drawing/2014/main" id="{48030FD9-4C6E-5E47-BD4E-20E96E2E134A}"/>
                </a:ext>
              </a:extLst>
            </p:cNvPr>
            <p:cNvSpPr/>
            <p:nvPr/>
          </p:nvSpPr>
          <p:spPr>
            <a:xfrm>
              <a:off x="7503388" y="4382038"/>
              <a:ext cx="72425" cy="104675"/>
            </a:xfrm>
            <a:custGeom>
              <a:avLst/>
              <a:gdLst/>
              <a:ahLst/>
              <a:cxnLst/>
              <a:rect l="l" t="t" r="r" b="b"/>
              <a:pathLst>
                <a:path w="2897" h="4187" extrusionOk="0">
                  <a:moveTo>
                    <a:pt x="1" y="0"/>
                  </a:moveTo>
                  <a:lnTo>
                    <a:pt x="1" y="0"/>
                  </a:lnTo>
                  <a:cubicBezTo>
                    <a:pt x="621" y="1298"/>
                    <a:pt x="991" y="2699"/>
                    <a:pt x="1097" y="4133"/>
                  </a:cubicBezTo>
                  <a:cubicBezTo>
                    <a:pt x="1419" y="4143"/>
                    <a:pt x="1741" y="4164"/>
                    <a:pt x="2060" y="4186"/>
                  </a:cubicBezTo>
                  <a:cubicBezTo>
                    <a:pt x="2127" y="3222"/>
                    <a:pt x="2416" y="2288"/>
                    <a:pt x="2896" y="1451"/>
                  </a:cubicBezTo>
                  <a:cubicBezTo>
                    <a:pt x="2077" y="719"/>
                    <a:pt x="1077" y="21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2;p51">
              <a:extLst>
                <a:ext uri="{FF2B5EF4-FFF2-40B4-BE49-F238E27FC236}">
                  <a16:creationId xmlns:a16="http://schemas.microsoft.com/office/drawing/2014/main" id="{BE5553F0-10CE-FA4C-8F37-6CC8E3D959C4}"/>
                </a:ext>
              </a:extLst>
            </p:cNvPr>
            <p:cNvSpPr/>
            <p:nvPr/>
          </p:nvSpPr>
          <p:spPr>
            <a:xfrm>
              <a:off x="7574163" y="4432663"/>
              <a:ext cx="48975" cy="63525"/>
            </a:xfrm>
            <a:custGeom>
              <a:avLst/>
              <a:gdLst/>
              <a:ahLst/>
              <a:cxnLst/>
              <a:rect l="l" t="t" r="r" b="b"/>
              <a:pathLst>
                <a:path w="1959" h="2541" extrusionOk="0">
                  <a:moveTo>
                    <a:pt x="632" y="1"/>
                  </a:moveTo>
                  <a:cubicBezTo>
                    <a:pt x="274" y="693"/>
                    <a:pt x="61" y="1450"/>
                    <a:pt x="0" y="2228"/>
                  </a:cubicBezTo>
                  <a:cubicBezTo>
                    <a:pt x="63" y="2236"/>
                    <a:pt x="125" y="2240"/>
                    <a:pt x="188" y="2248"/>
                  </a:cubicBezTo>
                  <a:cubicBezTo>
                    <a:pt x="803" y="2317"/>
                    <a:pt x="1389" y="2421"/>
                    <a:pt x="1959" y="2541"/>
                  </a:cubicBezTo>
                  <a:cubicBezTo>
                    <a:pt x="1721" y="1604"/>
                    <a:pt x="1267" y="731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3;p51">
              <a:extLst>
                <a:ext uri="{FF2B5EF4-FFF2-40B4-BE49-F238E27FC236}">
                  <a16:creationId xmlns:a16="http://schemas.microsoft.com/office/drawing/2014/main" id="{DCCEC75A-4E0C-7C47-83E3-80D450FEB807}"/>
                </a:ext>
              </a:extLst>
            </p:cNvPr>
            <p:cNvSpPr/>
            <p:nvPr/>
          </p:nvSpPr>
          <p:spPr>
            <a:xfrm>
              <a:off x="7573563" y="4507813"/>
              <a:ext cx="54450" cy="93800"/>
            </a:xfrm>
            <a:custGeom>
              <a:avLst/>
              <a:gdLst/>
              <a:ahLst/>
              <a:cxnLst/>
              <a:rect l="l" t="t" r="r" b="b"/>
              <a:pathLst>
                <a:path w="2178" h="3752" extrusionOk="0">
                  <a:moveTo>
                    <a:pt x="0" y="1"/>
                  </a:moveTo>
                  <a:cubicBezTo>
                    <a:pt x="39" y="1647"/>
                    <a:pt x="654" y="3108"/>
                    <a:pt x="1553" y="3752"/>
                  </a:cubicBezTo>
                  <a:cubicBezTo>
                    <a:pt x="1964" y="2911"/>
                    <a:pt x="2175" y="1988"/>
                    <a:pt x="2178" y="1053"/>
                  </a:cubicBezTo>
                  <a:cubicBezTo>
                    <a:pt x="2178" y="823"/>
                    <a:pt x="2163" y="592"/>
                    <a:pt x="2139" y="361"/>
                  </a:cubicBezTo>
                  <a:cubicBezTo>
                    <a:pt x="1471" y="210"/>
                    <a:pt x="798" y="90"/>
                    <a:pt x="118" y="11"/>
                  </a:cubicBezTo>
                  <a:cubicBezTo>
                    <a:pt x="80" y="6"/>
                    <a:pt x="41" y="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4;p51">
              <a:extLst>
                <a:ext uri="{FF2B5EF4-FFF2-40B4-BE49-F238E27FC236}">
                  <a16:creationId xmlns:a16="http://schemas.microsoft.com/office/drawing/2014/main" id="{42721E89-0DF6-FB44-914A-47F37F7C2090}"/>
                </a:ext>
              </a:extLst>
            </p:cNvPr>
            <p:cNvSpPr/>
            <p:nvPr/>
          </p:nvSpPr>
          <p:spPr>
            <a:xfrm>
              <a:off x="7113988" y="4330488"/>
              <a:ext cx="58250" cy="58175"/>
            </a:xfrm>
            <a:custGeom>
              <a:avLst/>
              <a:gdLst/>
              <a:ahLst/>
              <a:cxnLst/>
              <a:rect l="l" t="t" r="r" b="b"/>
              <a:pathLst>
                <a:path w="2330" h="2327" extrusionOk="0">
                  <a:moveTo>
                    <a:pt x="1164" y="0"/>
                  </a:moveTo>
                  <a:cubicBezTo>
                    <a:pt x="522" y="0"/>
                    <a:pt x="1" y="519"/>
                    <a:pt x="1" y="1163"/>
                  </a:cubicBezTo>
                  <a:cubicBezTo>
                    <a:pt x="1" y="1805"/>
                    <a:pt x="522" y="2326"/>
                    <a:pt x="1164" y="2326"/>
                  </a:cubicBezTo>
                  <a:cubicBezTo>
                    <a:pt x="1808" y="2326"/>
                    <a:pt x="2329" y="1805"/>
                    <a:pt x="2329" y="1163"/>
                  </a:cubicBezTo>
                  <a:cubicBezTo>
                    <a:pt x="2329" y="519"/>
                    <a:pt x="1808" y="0"/>
                    <a:pt x="11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59;p36">
            <a:extLst>
              <a:ext uri="{FF2B5EF4-FFF2-40B4-BE49-F238E27FC236}">
                <a16:creationId xmlns:a16="http://schemas.microsoft.com/office/drawing/2014/main" id="{883D1ED9-E8BF-C446-AB8D-92D376688174}"/>
              </a:ext>
            </a:extLst>
          </p:cNvPr>
          <p:cNvSpPr txBox="1">
            <a:spLocks/>
          </p:cNvSpPr>
          <p:nvPr/>
        </p:nvSpPr>
        <p:spPr>
          <a:xfrm>
            <a:off x="181763" y="3215633"/>
            <a:ext cx="4152600" cy="153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sz="3000" dirty="0"/>
              <a:t>Train Score = </a:t>
            </a:r>
            <a:r>
              <a:rPr lang="en-US" sz="3000" b="1" u="sng" dirty="0"/>
              <a:t>92.84%</a:t>
            </a:r>
          </a:p>
          <a:p>
            <a:pPr marL="0" indent="0"/>
            <a:r>
              <a:rPr lang="en-US" sz="3000" dirty="0"/>
              <a:t>Test Score = </a:t>
            </a:r>
            <a:r>
              <a:rPr lang="en-US" sz="3000" b="1" u="sng" dirty="0"/>
              <a:t>86.94%</a:t>
            </a:r>
          </a:p>
          <a:p>
            <a:pPr marL="0" indent="0"/>
            <a:r>
              <a:rPr lang="en-US" b="1" dirty="0"/>
              <a:t>Baseline accuracy =  </a:t>
            </a:r>
            <a:r>
              <a:rPr lang="en-US" b="1" u="sng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162175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/>
          <p:nvPr/>
        </p:nvSpPr>
        <p:spPr>
          <a:xfrm>
            <a:off x="181763" y="240560"/>
            <a:ext cx="1703548" cy="997717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ctrTitle"/>
          </p:nvPr>
        </p:nvSpPr>
        <p:spPr>
          <a:xfrm>
            <a:off x="1868176" y="-30672"/>
            <a:ext cx="5923684" cy="1429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Further Analysis on Naïve Bayes Model</a:t>
            </a:r>
            <a:endParaRPr sz="2800" dirty="0"/>
          </a:p>
        </p:txBody>
      </p:sp>
      <p:grpSp>
        <p:nvGrpSpPr>
          <p:cNvPr id="21" name="Google Shape;619;p46">
            <a:extLst>
              <a:ext uri="{FF2B5EF4-FFF2-40B4-BE49-F238E27FC236}">
                <a16:creationId xmlns:a16="http://schemas.microsoft.com/office/drawing/2014/main" id="{5B75AA0A-B11C-0443-8C9D-7E52C22DAEB5}"/>
              </a:ext>
            </a:extLst>
          </p:cNvPr>
          <p:cNvGrpSpPr/>
          <p:nvPr/>
        </p:nvGrpSpPr>
        <p:grpSpPr>
          <a:xfrm>
            <a:off x="6537823" y="856938"/>
            <a:ext cx="2441819" cy="4286562"/>
            <a:chOff x="1817749" y="539500"/>
            <a:chExt cx="1146071" cy="2011904"/>
          </a:xfrm>
        </p:grpSpPr>
        <p:sp>
          <p:nvSpPr>
            <p:cNvPr id="22" name="Google Shape;620;p46">
              <a:extLst>
                <a:ext uri="{FF2B5EF4-FFF2-40B4-BE49-F238E27FC236}">
                  <a16:creationId xmlns:a16="http://schemas.microsoft.com/office/drawing/2014/main" id="{9D77D805-4B3F-4C45-A3BD-A7BA1F83C816}"/>
                </a:ext>
              </a:extLst>
            </p:cNvPr>
            <p:cNvSpPr/>
            <p:nvPr/>
          </p:nvSpPr>
          <p:spPr>
            <a:xfrm>
              <a:off x="1817749" y="540821"/>
              <a:ext cx="1146071" cy="2010583"/>
            </a:xfrm>
            <a:custGeom>
              <a:avLst/>
              <a:gdLst/>
              <a:ahLst/>
              <a:cxnLst/>
              <a:rect l="l" t="t" r="r" b="b"/>
              <a:pathLst>
                <a:path w="4926" h="8642" extrusionOk="0">
                  <a:moveTo>
                    <a:pt x="2028" y="968"/>
                  </a:moveTo>
                  <a:cubicBezTo>
                    <a:pt x="2028" y="968"/>
                    <a:pt x="2023" y="990"/>
                    <a:pt x="2025" y="994"/>
                  </a:cubicBezTo>
                  <a:cubicBezTo>
                    <a:pt x="2028" y="1000"/>
                    <a:pt x="2011" y="1019"/>
                    <a:pt x="2012" y="1039"/>
                  </a:cubicBezTo>
                  <a:cubicBezTo>
                    <a:pt x="2015" y="1058"/>
                    <a:pt x="2002" y="1064"/>
                    <a:pt x="1995" y="1064"/>
                  </a:cubicBezTo>
                  <a:cubicBezTo>
                    <a:pt x="1986" y="1064"/>
                    <a:pt x="1966" y="1062"/>
                    <a:pt x="1966" y="1062"/>
                  </a:cubicBezTo>
                  <a:cubicBezTo>
                    <a:pt x="1966" y="1062"/>
                    <a:pt x="1980" y="1044"/>
                    <a:pt x="1980" y="1027"/>
                  </a:cubicBezTo>
                  <a:cubicBezTo>
                    <a:pt x="1980" y="1022"/>
                    <a:pt x="1978" y="1020"/>
                    <a:pt x="1974" y="1020"/>
                  </a:cubicBezTo>
                  <a:cubicBezTo>
                    <a:pt x="1968" y="1020"/>
                    <a:pt x="1958" y="1026"/>
                    <a:pt x="1951" y="1026"/>
                  </a:cubicBezTo>
                  <a:cubicBezTo>
                    <a:pt x="1941" y="1026"/>
                    <a:pt x="1890" y="1055"/>
                    <a:pt x="1881" y="1055"/>
                  </a:cubicBezTo>
                  <a:cubicBezTo>
                    <a:pt x="1886" y="1049"/>
                    <a:pt x="1922" y="1033"/>
                    <a:pt x="1966" y="1007"/>
                  </a:cubicBezTo>
                  <a:cubicBezTo>
                    <a:pt x="2018" y="977"/>
                    <a:pt x="2028" y="968"/>
                    <a:pt x="2028" y="968"/>
                  </a:cubicBezTo>
                  <a:close/>
                  <a:moveTo>
                    <a:pt x="1737" y="1"/>
                  </a:moveTo>
                  <a:cubicBezTo>
                    <a:pt x="1440" y="1"/>
                    <a:pt x="1199" y="241"/>
                    <a:pt x="1199" y="538"/>
                  </a:cubicBezTo>
                  <a:cubicBezTo>
                    <a:pt x="1199" y="684"/>
                    <a:pt x="1256" y="816"/>
                    <a:pt x="1351" y="912"/>
                  </a:cubicBezTo>
                  <a:cubicBezTo>
                    <a:pt x="1352" y="917"/>
                    <a:pt x="1352" y="918"/>
                    <a:pt x="1351" y="918"/>
                  </a:cubicBezTo>
                  <a:cubicBezTo>
                    <a:pt x="1342" y="923"/>
                    <a:pt x="1341" y="926"/>
                    <a:pt x="1350" y="952"/>
                  </a:cubicBezTo>
                  <a:cubicBezTo>
                    <a:pt x="1360" y="977"/>
                    <a:pt x="1399" y="1023"/>
                    <a:pt x="1408" y="1062"/>
                  </a:cubicBezTo>
                  <a:cubicBezTo>
                    <a:pt x="1418" y="1102"/>
                    <a:pt x="1540" y="1167"/>
                    <a:pt x="1565" y="1173"/>
                  </a:cubicBezTo>
                  <a:cubicBezTo>
                    <a:pt x="1590" y="1180"/>
                    <a:pt x="1628" y="1226"/>
                    <a:pt x="1648" y="1259"/>
                  </a:cubicBezTo>
                  <a:cubicBezTo>
                    <a:pt x="1670" y="1294"/>
                    <a:pt x="1737" y="1360"/>
                    <a:pt x="1741" y="1371"/>
                  </a:cubicBezTo>
                  <a:cubicBezTo>
                    <a:pt x="1744" y="1383"/>
                    <a:pt x="1722" y="1402"/>
                    <a:pt x="1705" y="1406"/>
                  </a:cubicBezTo>
                  <a:cubicBezTo>
                    <a:pt x="1687" y="1411"/>
                    <a:pt x="1660" y="1421"/>
                    <a:pt x="1647" y="1430"/>
                  </a:cubicBezTo>
                  <a:cubicBezTo>
                    <a:pt x="1645" y="1431"/>
                    <a:pt x="1643" y="1431"/>
                    <a:pt x="1642" y="1431"/>
                  </a:cubicBezTo>
                  <a:cubicBezTo>
                    <a:pt x="1631" y="1431"/>
                    <a:pt x="1623" y="1403"/>
                    <a:pt x="1622" y="1373"/>
                  </a:cubicBezTo>
                  <a:cubicBezTo>
                    <a:pt x="1620" y="1338"/>
                    <a:pt x="1590" y="1274"/>
                    <a:pt x="1556" y="1268"/>
                  </a:cubicBezTo>
                  <a:cubicBezTo>
                    <a:pt x="1553" y="1267"/>
                    <a:pt x="1551" y="1267"/>
                    <a:pt x="1548" y="1267"/>
                  </a:cubicBezTo>
                  <a:cubicBezTo>
                    <a:pt x="1520" y="1267"/>
                    <a:pt x="1509" y="1293"/>
                    <a:pt x="1519" y="1309"/>
                  </a:cubicBezTo>
                  <a:cubicBezTo>
                    <a:pt x="1527" y="1326"/>
                    <a:pt x="1553" y="1383"/>
                    <a:pt x="1561" y="1416"/>
                  </a:cubicBezTo>
                  <a:cubicBezTo>
                    <a:pt x="1568" y="1450"/>
                    <a:pt x="1567" y="1486"/>
                    <a:pt x="1578" y="1527"/>
                  </a:cubicBezTo>
                  <a:cubicBezTo>
                    <a:pt x="1590" y="1568"/>
                    <a:pt x="1612" y="1601"/>
                    <a:pt x="1628" y="1628"/>
                  </a:cubicBezTo>
                  <a:cubicBezTo>
                    <a:pt x="1642" y="1652"/>
                    <a:pt x="1653" y="1657"/>
                    <a:pt x="1658" y="1687"/>
                  </a:cubicBezTo>
                  <a:cubicBezTo>
                    <a:pt x="1664" y="1719"/>
                    <a:pt x="1634" y="1800"/>
                    <a:pt x="1616" y="1843"/>
                  </a:cubicBezTo>
                  <a:cubicBezTo>
                    <a:pt x="1599" y="1890"/>
                    <a:pt x="1577" y="1971"/>
                    <a:pt x="1551" y="2056"/>
                  </a:cubicBezTo>
                  <a:cubicBezTo>
                    <a:pt x="1526" y="2139"/>
                    <a:pt x="1447" y="2238"/>
                    <a:pt x="1437" y="2254"/>
                  </a:cubicBezTo>
                  <a:cubicBezTo>
                    <a:pt x="1428" y="2270"/>
                    <a:pt x="1408" y="2288"/>
                    <a:pt x="1384" y="2288"/>
                  </a:cubicBezTo>
                  <a:cubicBezTo>
                    <a:pt x="1361" y="2288"/>
                    <a:pt x="1360" y="2324"/>
                    <a:pt x="1338" y="2330"/>
                  </a:cubicBezTo>
                  <a:cubicBezTo>
                    <a:pt x="1316" y="2336"/>
                    <a:pt x="1320" y="2357"/>
                    <a:pt x="1316" y="2371"/>
                  </a:cubicBezTo>
                  <a:cubicBezTo>
                    <a:pt x="1312" y="2385"/>
                    <a:pt x="1258" y="2411"/>
                    <a:pt x="1223" y="2414"/>
                  </a:cubicBezTo>
                  <a:cubicBezTo>
                    <a:pt x="1188" y="2417"/>
                    <a:pt x="1151" y="2470"/>
                    <a:pt x="1132" y="2486"/>
                  </a:cubicBezTo>
                  <a:cubicBezTo>
                    <a:pt x="1116" y="2503"/>
                    <a:pt x="1094" y="2512"/>
                    <a:pt x="1060" y="2512"/>
                  </a:cubicBezTo>
                  <a:cubicBezTo>
                    <a:pt x="1058" y="2512"/>
                    <a:pt x="1055" y="2512"/>
                    <a:pt x="1052" y="2512"/>
                  </a:cubicBezTo>
                  <a:cubicBezTo>
                    <a:pt x="1052" y="2512"/>
                    <a:pt x="1051" y="2512"/>
                    <a:pt x="1050" y="2512"/>
                  </a:cubicBezTo>
                  <a:cubicBezTo>
                    <a:pt x="1014" y="2512"/>
                    <a:pt x="966" y="2542"/>
                    <a:pt x="958" y="2542"/>
                  </a:cubicBezTo>
                  <a:cubicBezTo>
                    <a:pt x="947" y="2542"/>
                    <a:pt x="936" y="2519"/>
                    <a:pt x="952" y="2512"/>
                  </a:cubicBezTo>
                  <a:cubicBezTo>
                    <a:pt x="966" y="2505"/>
                    <a:pt x="965" y="2470"/>
                    <a:pt x="950" y="2470"/>
                  </a:cubicBezTo>
                  <a:cubicBezTo>
                    <a:pt x="934" y="2470"/>
                    <a:pt x="914" y="2459"/>
                    <a:pt x="917" y="2442"/>
                  </a:cubicBezTo>
                  <a:cubicBezTo>
                    <a:pt x="918" y="2424"/>
                    <a:pt x="888" y="2398"/>
                    <a:pt x="888" y="2398"/>
                  </a:cubicBezTo>
                  <a:lnTo>
                    <a:pt x="872" y="2404"/>
                  </a:lnTo>
                  <a:cubicBezTo>
                    <a:pt x="862" y="2408"/>
                    <a:pt x="854" y="2411"/>
                    <a:pt x="849" y="2411"/>
                  </a:cubicBezTo>
                  <a:cubicBezTo>
                    <a:pt x="846" y="2411"/>
                    <a:pt x="844" y="2410"/>
                    <a:pt x="844" y="2407"/>
                  </a:cubicBezTo>
                  <a:cubicBezTo>
                    <a:pt x="844" y="2398"/>
                    <a:pt x="837" y="2379"/>
                    <a:pt x="822" y="2373"/>
                  </a:cubicBezTo>
                  <a:cubicBezTo>
                    <a:pt x="809" y="2368"/>
                    <a:pt x="768" y="2346"/>
                    <a:pt x="755" y="2341"/>
                  </a:cubicBezTo>
                  <a:cubicBezTo>
                    <a:pt x="745" y="2337"/>
                    <a:pt x="749" y="2328"/>
                    <a:pt x="745" y="2312"/>
                  </a:cubicBezTo>
                  <a:cubicBezTo>
                    <a:pt x="741" y="2298"/>
                    <a:pt x="697" y="2251"/>
                    <a:pt x="580" y="2206"/>
                  </a:cubicBezTo>
                  <a:cubicBezTo>
                    <a:pt x="556" y="2196"/>
                    <a:pt x="533" y="2192"/>
                    <a:pt x="510" y="2192"/>
                  </a:cubicBezTo>
                  <a:cubicBezTo>
                    <a:pt x="423" y="2192"/>
                    <a:pt x="345" y="2255"/>
                    <a:pt x="276" y="2311"/>
                  </a:cubicBezTo>
                  <a:cubicBezTo>
                    <a:pt x="189" y="2381"/>
                    <a:pt x="107" y="2475"/>
                    <a:pt x="116" y="2589"/>
                  </a:cubicBezTo>
                  <a:cubicBezTo>
                    <a:pt x="126" y="2701"/>
                    <a:pt x="202" y="2778"/>
                    <a:pt x="223" y="2793"/>
                  </a:cubicBezTo>
                  <a:cubicBezTo>
                    <a:pt x="245" y="2806"/>
                    <a:pt x="285" y="2854"/>
                    <a:pt x="298" y="2867"/>
                  </a:cubicBezTo>
                  <a:cubicBezTo>
                    <a:pt x="311" y="2882"/>
                    <a:pt x="333" y="2927"/>
                    <a:pt x="333" y="2927"/>
                  </a:cubicBezTo>
                  <a:cubicBezTo>
                    <a:pt x="333" y="2927"/>
                    <a:pt x="324" y="2931"/>
                    <a:pt x="321" y="2947"/>
                  </a:cubicBezTo>
                  <a:cubicBezTo>
                    <a:pt x="317" y="2963"/>
                    <a:pt x="317" y="2977"/>
                    <a:pt x="293" y="2994"/>
                  </a:cubicBezTo>
                  <a:cubicBezTo>
                    <a:pt x="270" y="3012"/>
                    <a:pt x="293" y="3080"/>
                    <a:pt x="299" y="3108"/>
                  </a:cubicBezTo>
                  <a:cubicBezTo>
                    <a:pt x="305" y="3135"/>
                    <a:pt x="272" y="3188"/>
                    <a:pt x="245" y="3229"/>
                  </a:cubicBezTo>
                  <a:cubicBezTo>
                    <a:pt x="218" y="3269"/>
                    <a:pt x="203" y="3312"/>
                    <a:pt x="226" y="3351"/>
                  </a:cubicBezTo>
                  <a:cubicBezTo>
                    <a:pt x="251" y="3393"/>
                    <a:pt x="254" y="3501"/>
                    <a:pt x="261" y="3577"/>
                  </a:cubicBezTo>
                  <a:cubicBezTo>
                    <a:pt x="270" y="3652"/>
                    <a:pt x="261" y="3883"/>
                    <a:pt x="266" y="3925"/>
                  </a:cubicBezTo>
                  <a:cubicBezTo>
                    <a:pt x="270" y="3964"/>
                    <a:pt x="282" y="4094"/>
                    <a:pt x="264" y="4123"/>
                  </a:cubicBezTo>
                  <a:cubicBezTo>
                    <a:pt x="247" y="4152"/>
                    <a:pt x="237" y="4270"/>
                    <a:pt x="238" y="4317"/>
                  </a:cubicBezTo>
                  <a:cubicBezTo>
                    <a:pt x="241" y="4363"/>
                    <a:pt x="173" y="4455"/>
                    <a:pt x="107" y="4547"/>
                  </a:cubicBezTo>
                  <a:cubicBezTo>
                    <a:pt x="40" y="4639"/>
                    <a:pt x="36" y="5001"/>
                    <a:pt x="30" y="5051"/>
                  </a:cubicBezTo>
                  <a:cubicBezTo>
                    <a:pt x="24" y="5100"/>
                    <a:pt x="28" y="5162"/>
                    <a:pt x="15" y="5188"/>
                  </a:cubicBezTo>
                  <a:cubicBezTo>
                    <a:pt x="1" y="5214"/>
                    <a:pt x="40" y="5207"/>
                    <a:pt x="40" y="5229"/>
                  </a:cubicBezTo>
                  <a:cubicBezTo>
                    <a:pt x="40" y="5250"/>
                    <a:pt x="65" y="5322"/>
                    <a:pt x="100" y="5393"/>
                  </a:cubicBezTo>
                  <a:cubicBezTo>
                    <a:pt x="135" y="5463"/>
                    <a:pt x="231" y="5540"/>
                    <a:pt x="266" y="5558"/>
                  </a:cubicBezTo>
                  <a:cubicBezTo>
                    <a:pt x="301" y="5575"/>
                    <a:pt x="317" y="5606"/>
                    <a:pt x="327" y="5645"/>
                  </a:cubicBezTo>
                  <a:cubicBezTo>
                    <a:pt x="337" y="5683"/>
                    <a:pt x="461" y="5750"/>
                    <a:pt x="489" y="5770"/>
                  </a:cubicBezTo>
                  <a:cubicBezTo>
                    <a:pt x="516" y="5789"/>
                    <a:pt x="532" y="5807"/>
                    <a:pt x="541" y="5870"/>
                  </a:cubicBezTo>
                  <a:cubicBezTo>
                    <a:pt x="551" y="5932"/>
                    <a:pt x="637" y="6081"/>
                    <a:pt x="666" y="6136"/>
                  </a:cubicBezTo>
                  <a:cubicBezTo>
                    <a:pt x="695" y="6193"/>
                    <a:pt x="758" y="6350"/>
                    <a:pt x="790" y="6388"/>
                  </a:cubicBezTo>
                  <a:cubicBezTo>
                    <a:pt x="821" y="6427"/>
                    <a:pt x="812" y="6432"/>
                    <a:pt x="795" y="6451"/>
                  </a:cubicBezTo>
                  <a:cubicBezTo>
                    <a:pt x="774" y="6471"/>
                    <a:pt x="824" y="6471"/>
                    <a:pt x="821" y="6487"/>
                  </a:cubicBezTo>
                  <a:cubicBezTo>
                    <a:pt x="819" y="6506"/>
                    <a:pt x="758" y="6605"/>
                    <a:pt x="687" y="6716"/>
                  </a:cubicBezTo>
                  <a:cubicBezTo>
                    <a:pt x="614" y="6828"/>
                    <a:pt x="646" y="6997"/>
                    <a:pt x="652" y="7026"/>
                  </a:cubicBezTo>
                  <a:cubicBezTo>
                    <a:pt x="658" y="7055"/>
                    <a:pt x="639" y="7316"/>
                    <a:pt x="628" y="7415"/>
                  </a:cubicBezTo>
                  <a:cubicBezTo>
                    <a:pt x="617" y="7516"/>
                    <a:pt x="580" y="7670"/>
                    <a:pt x="576" y="7689"/>
                  </a:cubicBezTo>
                  <a:cubicBezTo>
                    <a:pt x="573" y="7709"/>
                    <a:pt x="560" y="7727"/>
                    <a:pt x="541" y="7728"/>
                  </a:cubicBezTo>
                  <a:cubicBezTo>
                    <a:pt x="525" y="7730"/>
                    <a:pt x="502" y="7752"/>
                    <a:pt x="494" y="7782"/>
                  </a:cubicBezTo>
                  <a:cubicBezTo>
                    <a:pt x="489" y="7811"/>
                    <a:pt x="441" y="7817"/>
                    <a:pt x="401" y="7836"/>
                  </a:cubicBezTo>
                  <a:cubicBezTo>
                    <a:pt x="362" y="7855"/>
                    <a:pt x="290" y="7931"/>
                    <a:pt x="263" y="7941"/>
                  </a:cubicBezTo>
                  <a:cubicBezTo>
                    <a:pt x="235" y="7954"/>
                    <a:pt x="196" y="7974"/>
                    <a:pt x="210" y="8047"/>
                  </a:cubicBezTo>
                  <a:cubicBezTo>
                    <a:pt x="223" y="8119"/>
                    <a:pt x="531" y="8304"/>
                    <a:pt x="655" y="8406"/>
                  </a:cubicBezTo>
                  <a:cubicBezTo>
                    <a:pt x="780" y="8511"/>
                    <a:pt x="1007" y="8612"/>
                    <a:pt x="1068" y="8637"/>
                  </a:cubicBezTo>
                  <a:cubicBezTo>
                    <a:pt x="1077" y="8640"/>
                    <a:pt x="1085" y="8642"/>
                    <a:pt x="1092" y="8642"/>
                  </a:cubicBezTo>
                  <a:cubicBezTo>
                    <a:pt x="1136" y="8642"/>
                    <a:pt x="1152" y="8585"/>
                    <a:pt x="1165" y="8540"/>
                  </a:cubicBezTo>
                  <a:cubicBezTo>
                    <a:pt x="1181" y="8487"/>
                    <a:pt x="1071" y="8425"/>
                    <a:pt x="1048" y="8409"/>
                  </a:cubicBezTo>
                  <a:cubicBezTo>
                    <a:pt x="1025" y="8393"/>
                    <a:pt x="933" y="8232"/>
                    <a:pt x="910" y="8194"/>
                  </a:cubicBezTo>
                  <a:cubicBezTo>
                    <a:pt x="886" y="8155"/>
                    <a:pt x="864" y="8069"/>
                    <a:pt x="863" y="8037"/>
                  </a:cubicBezTo>
                  <a:cubicBezTo>
                    <a:pt x="860" y="8005"/>
                    <a:pt x="915" y="7926"/>
                    <a:pt x="924" y="7890"/>
                  </a:cubicBezTo>
                  <a:cubicBezTo>
                    <a:pt x="933" y="7861"/>
                    <a:pt x="894" y="7851"/>
                    <a:pt x="873" y="7851"/>
                  </a:cubicBezTo>
                  <a:cubicBezTo>
                    <a:pt x="869" y="7851"/>
                    <a:pt x="865" y="7851"/>
                    <a:pt x="863" y="7852"/>
                  </a:cubicBezTo>
                  <a:cubicBezTo>
                    <a:pt x="860" y="7853"/>
                    <a:pt x="857" y="7854"/>
                    <a:pt x="854" y="7854"/>
                  </a:cubicBezTo>
                  <a:cubicBezTo>
                    <a:pt x="845" y="7854"/>
                    <a:pt x="840" y="7844"/>
                    <a:pt x="840" y="7789"/>
                  </a:cubicBezTo>
                  <a:cubicBezTo>
                    <a:pt x="840" y="7717"/>
                    <a:pt x="902" y="7500"/>
                    <a:pt x="923" y="7449"/>
                  </a:cubicBezTo>
                  <a:cubicBezTo>
                    <a:pt x="943" y="7399"/>
                    <a:pt x="1031" y="7162"/>
                    <a:pt x="1054" y="7087"/>
                  </a:cubicBezTo>
                  <a:cubicBezTo>
                    <a:pt x="1077" y="7013"/>
                    <a:pt x="1144" y="6843"/>
                    <a:pt x="1157" y="6797"/>
                  </a:cubicBezTo>
                  <a:cubicBezTo>
                    <a:pt x="1170" y="6752"/>
                    <a:pt x="1253" y="6650"/>
                    <a:pt x="1287" y="6614"/>
                  </a:cubicBezTo>
                  <a:cubicBezTo>
                    <a:pt x="1320" y="6576"/>
                    <a:pt x="1357" y="6492"/>
                    <a:pt x="1360" y="6455"/>
                  </a:cubicBezTo>
                  <a:cubicBezTo>
                    <a:pt x="1364" y="6419"/>
                    <a:pt x="1357" y="6228"/>
                    <a:pt x="1357" y="6228"/>
                  </a:cubicBezTo>
                  <a:lnTo>
                    <a:pt x="1374" y="6228"/>
                  </a:lnTo>
                  <a:cubicBezTo>
                    <a:pt x="1390" y="6228"/>
                    <a:pt x="1435" y="6186"/>
                    <a:pt x="1444" y="6158"/>
                  </a:cubicBezTo>
                  <a:cubicBezTo>
                    <a:pt x="1454" y="6130"/>
                    <a:pt x="1485" y="6095"/>
                    <a:pt x="1521" y="6090"/>
                  </a:cubicBezTo>
                  <a:cubicBezTo>
                    <a:pt x="1522" y="6089"/>
                    <a:pt x="1523" y="6089"/>
                    <a:pt x="1524" y="6089"/>
                  </a:cubicBezTo>
                  <a:cubicBezTo>
                    <a:pt x="1556" y="6089"/>
                    <a:pt x="1548" y="6181"/>
                    <a:pt x="1548" y="6225"/>
                  </a:cubicBezTo>
                  <a:cubicBezTo>
                    <a:pt x="1548" y="6239"/>
                    <a:pt x="1553" y="6245"/>
                    <a:pt x="1562" y="6245"/>
                  </a:cubicBezTo>
                  <a:cubicBezTo>
                    <a:pt x="1580" y="6245"/>
                    <a:pt x="1611" y="6217"/>
                    <a:pt x="1623" y="6193"/>
                  </a:cubicBezTo>
                  <a:cubicBezTo>
                    <a:pt x="1642" y="6158"/>
                    <a:pt x="1938" y="6071"/>
                    <a:pt x="1963" y="6071"/>
                  </a:cubicBezTo>
                  <a:cubicBezTo>
                    <a:pt x="1986" y="6071"/>
                    <a:pt x="1977" y="6113"/>
                    <a:pt x="1969" y="6193"/>
                  </a:cubicBezTo>
                  <a:cubicBezTo>
                    <a:pt x="1963" y="6273"/>
                    <a:pt x="1995" y="6391"/>
                    <a:pt x="2014" y="6473"/>
                  </a:cubicBezTo>
                  <a:cubicBezTo>
                    <a:pt x="2030" y="6554"/>
                    <a:pt x="2191" y="6746"/>
                    <a:pt x="2224" y="6811"/>
                  </a:cubicBezTo>
                  <a:cubicBezTo>
                    <a:pt x="2257" y="6875"/>
                    <a:pt x="2441" y="7211"/>
                    <a:pt x="2465" y="7271"/>
                  </a:cubicBezTo>
                  <a:cubicBezTo>
                    <a:pt x="2492" y="7332"/>
                    <a:pt x="2503" y="7386"/>
                    <a:pt x="2493" y="7392"/>
                  </a:cubicBezTo>
                  <a:cubicBezTo>
                    <a:pt x="2484" y="7398"/>
                    <a:pt x="2471" y="7415"/>
                    <a:pt x="2471" y="7425"/>
                  </a:cubicBezTo>
                  <a:cubicBezTo>
                    <a:pt x="2471" y="7435"/>
                    <a:pt x="2464" y="7472"/>
                    <a:pt x="2419" y="7500"/>
                  </a:cubicBezTo>
                  <a:cubicBezTo>
                    <a:pt x="2375" y="7527"/>
                    <a:pt x="2379" y="7570"/>
                    <a:pt x="2381" y="7625"/>
                  </a:cubicBezTo>
                  <a:cubicBezTo>
                    <a:pt x="2384" y="7679"/>
                    <a:pt x="2309" y="7725"/>
                    <a:pt x="2277" y="7795"/>
                  </a:cubicBezTo>
                  <a:cubicBezTo>
                    <a:pt x="2244" y="7865"/>
                    <a:pt x="2527" y="7957"/>
                    <a:pt x="2633" y="7973"/>
                  </a:cubicBezTo>
                  <a:cubicBezTo>
                    <a:pt x="2738" y="7989"/>
                    <a:pt x="3118" y="8072"/>
                    <a:pt x="3290" y="8094"/>
                  </a:cubicBezTo>
                  <a:cubicBezTo>
                    <a:pt x="3303" y="8096"/>
                    <a:pt x="3315" y="8096"/>
                    <a:pt x="3326" y="8096"/>
                  </a:cubicBezTo>
                  <a:cubicBezTo>
                    <a:pt x="3466" y="8096"/>
                    <a:pt x="3489" y="7981"/>
                    <a:pt x="3488" y="7953"/>
                  </a:cubicBezTo>
                  <a:cubicBezTo>
                    <a:pt x="3485" y="7923"/>
                    <a:pt x="3197" y="7769"/>
                    <a:pt x="3117" y="7734"/>
                  </a:cubicBezTo>
                  <a:cubicBezTo>
                    <a:pt x="3036" y="7699"/>
                    <a:pt x="2948" y="7545"/>
                    <a:pt x="2933" y="7543"/>
                  </a:cubicBezTo>
                  <a:cubicBezTo>
                    <a:pt x="2920" y="7540"/>
                    <a:pt x="2886" y="7459"/>
                    <a:pt x="2899" y="7430"/>
                  </a:cubicBezTo>
                  <a:cubicBezTo>
                    <a:pt x="2912" y="7402"/>
                    <a:pt x="2889" y="7348"/>
                    <a:pt x="2852" y="7348"/>
                  </a:cubicBezTo>
                  <a:cubicBezTo>
                    <a:pt x="2851" y="7348"/>
                    <a:pt x="2849" y="7348"/>
                    <a:pt x="2847" y="7348"/>
                  </a:cubicBezTo>
                  <a:cubicBezTo>
                    <a:pt x="2822" y="7352"/>
                    <a:pt x="2808" y="7375"/>
                    <a:pt x="2796" y="7375"/>
                  </a:cubicBezTo>
                  <a:cubicBezTo>
                    <a:pt x="2788" y="7375"/>
                    <a:pt x="2781" y="7367"/>
                    <a:pt x="2773" y="7344"/>
                  </a:cubicBezTo>
                  <a:cubicBezTo>
                    <a:pt x="2749" y="7278"/>
                    <a:pt x="2672" y="6950"/>
                    <a:pt x="2646" y="6862"/>
                  </a:cubicBezTo>
                  <a:cubicBezTo>
                    <a:pt x="2618" y="6771"/>
                    <a:pt x="2534" y="6398"/>
                    <a:pt x="2487" y="6209"/>
                  </a:cubicBezTo>
                  <a:cubicBezTo>
                    <a:pt x="2441" y="6018"/>
                    <a:pt x="2436" y="5871"/>
                    <a:pt x="2451" y="5859"/>
                  </a:cubicBezTo>
                  <a:cubicBezTo>
                    <a:pt x="2464" y="5848"/>
                    <a:pt x="2474" y="5845"/>
                    <a:pt x="2480" y="5820"/>
                  </a:cubicBezTo>
                  <a:cubicBezTo>
                    <a:pt x="2486" y="5794"/>
                    <a:pt x="2406" y="5687"/>
                    <a:pt x="2372" y="5638"/>
                  </a:cubicBezTo>
                  <a:cubicBezTo>
                    <a:pt x="2339" y="5590"/>
                    <a:pt x="2084" y="5339"/>
                    <a:pt x="2050" y="5320"/>
                  </a:cubicBezTo>
                  <a:cubicBezTo>
                    <a:pt x="2017" y="5300"/>
                    <a:pt x="1925" y="5201"/>
                    <a:pt x="1913" y="5165"/>
                  </a:cubicBezTo>
                  <a:cubicBezTo>
                    <a:pt x="1902" y="5127"/>
                    <a:pt x="1787" y="5054"/>
                    <a:pt x="1758" y="5054"/>
                  </a:cubicBezTo>
                  <a:cubicBezTo>
                    <a:pt x="1758" y="5054"/>
                    <a:pt x="1758" y="5054"/>
                    <a:pt x="1757" y="5054"/>
                  </a:cubicBezTo>
                  <a:cubicBezTo>
                    <a:pt x="1756" y="5054"/>
                    <a:pt x="1755" y="5054"/>
                    <a:pt x="1754" y="5054"/>
                  </a:cubicBezTo>
                  <a:cubicBezTo>
                    <a:pt x="1728" y="5054"/>
                    <a:pt x="1699" y="5016"/>
                    <a:pt x="1622" y="4965"/>
                  </a:cubicBezTo>
                  <a:cubicBezTo>
                    <a:pt x="1542" y="4911"/>
                    <a:pt x="1457" y="4793"/>
                    <a:pt x="1453" y="4778"/>
                  </a:cubicBezTo>
                  <a:cubicBezTo>
                    <a:pt x="1450" y="4765"/>
                    <a:pt x="1478" y="4736"/>
                    <a:pt x="1498" y="4736"/>
                  </a:cubicBezTo>
                  <a:cubicBezTo>
                    <a:pt x="1517" y="4736"/>
                    <a:pt x="1565" y="4710"/>
                    <a:pt x="1572" y="4678"/>
                  </a:cubicBezTo>
                  <a:cubicBezTo>
                    <a:pt x="1581" y="4644"/>
                    <a:pt x="1498" y="4509"/>
                    <a:pt x="1501" y="4468"/>
                  </a:cubicBezTo>
                  <a:cubicBezTo>
                    <a:pt x="1505" y="4427"/>
                    <a:pt x="1460" y="4304"/>
                    <a:pt x="1454" y="4269"/>
                  </a:cubicBezTo>
                  <a:cubicBezTo>
                    <a:pt x="1447" y="4234"/>
                    <a:pt x="1402" y="3958"/>
                    <a:pt x="1406" y="3919"/>
                  </a:cubicBezTo>
                  <a:cubicBezTo>
                    <a:pt x="1409" y="3881"/>
                    <a:pt x="1409" y="3587"/>
                    <a:pt x="1431" y="3529"/>
                  </a:cubicBezTo>
                  <a:cubicBezTo>
                    <a:pt x="1451" y="3470"/>
                    <a:pt x="1422" y="3300"/>
                    <a:pt x="1427" y="3229"/>
                  </a:cubicBezTo>
                  <a:cubicBezTo>
                    <a:pt x="1431" y="3160"/>
                    <a:pt x="1374" y="3093"/>
                    <a:pt x="1368" y="3065"/>
                  </a:cubicBezTo>
                  <a:cubicBezTo>
                    <a:pt x="1363" y="3039"/>
                    <a:pt x="1363" y="3025"/>
                    <a:pt x="1425" y="2990"/>
                  </a:cubicBezTo>
                  <a:cubicBezTo>
                    <a:pt x="1488" y="2955"/>
                    <a:pt x="1542" y="2953"/>
                    <a:pt x="1575" y="2950"/>
                  </a:cubicBezTo>
                  <a:cubicBezTo>
                    <a:pt x="1609" y="2949"/>
                    <a:pt x="1575" y="2845"/>
                    <a:pt x="1575" y="2815"/>
                  </a:cubicBezTo>
                  <a:cubicBezTo>
                    <a:pt x="1575" y="2786"/>
                    <a:pt x="1581" y="2767"/>
                    <a:pt x="1612" y="2748"/>
                  </a:cubicBezTo>
                  <a:cubicBezTo>
                    <a:pt x="1644" y="2727"/>
                    <a:pt x="1669" y="2640"/>
                    <a:pt x="1701" y="2611"/>
                  </a:cubicBezTo>
                  <a:cubicBezTo>
                    <a:pt x="1731" y="2582"/>
                    <a:pt x="1801" y="2474"/>
                    <a:pt x="1845" y="2427"/>
                  </a:cubicBezTo>
                  <a:cubicBezTo>
                    <a:pt x="1887" y="2379"/>
                    <a:pt x="1896" y="2346"/>
                    <a:pt x="1909" y="2298"/>
                  </a:cubicBezTo>
                  <a:cubicBezTo>
                    <a:pt x="1923" y="2251"/>
                    <a:pt x="1958" y="2151"/>
                    <a:pt x="1976" y="2079"/>
                  </a:cubicBezTo>
                  <a:cubicBezTo>
                    <a:pt x="1993" y="2006"/>
                    <a:pt x="1993" y="1801"/>
                    <a:pt x="1993" y="1711"/>
                  </a:cubicBezTo>
                  <a:cubicBezTo>
                    <a:pt x="1993" y="1619"/>
                    <a:pt x="1963" y="1473"/>
                    <a:pt x="1963" y="1459"/>
                  </a:cubicBezTo>
                  <a:cubicBezTo>
                    <a:pt x="1963" y="1450"/>
                    <a:pt x="1978" y="1435"/>
                    <a:pt x="1984" y="1435"/>
                  </a:cubicBezTo>
                  <a:cubicBezTo>
                    <a:pt x="1985" y="1435"/>
                    <a:pt x="1986" y="1437"/>
                    <a:pt x="1986" y="1440"/>
                  </a:cubicBezTo>
                  <a:cubicBezTo>
                    <a:pt x="1983" y="1454"/>
                    <a:pt x="2001" y="1497"/>
                    <a:pt x="2024" y="1524"/>
                  </a:cubicBezTo>
                  <a:cubicBezTo>
                    <a:pt x="2049" y="1552"/>
                    <a:pt x="2088" y="1553"/>
                    <a:pt x="2098" y="1556"/>
                  </a:cubicBezTo>
                  <a:cubicBezTo>
                    <a:pt x="2108" y="1558"/>
                    <a:pt x="2143" y="1593"/>
                    <a:pt x="2167" y="1623"/>
                  </a:cubicBezTo>
                  <a:cubicBezTo>
                    <a:pt x="2190" y="1655"/>
                    <a:pt x="2225" y="1712"/>
                    <a:pt x="2242" y="1741"/>
                  </a:cubicBezTo>
                  <a:cubicBezTo>
                    <a:pt x="2261" y="1770"/>
                    <a:pt x="2318" y="1869"/>
                    <a:pt x="2342" y="1912"/>
                  </a:cubicBezTo>
                  <a:cubicBezTo>
                    <a:pt x="2365" y="1951"/>
                    <a:pt x="2462" y="2085"/>
                    <a:pt x="2506" y="2136"/>
                  </a:cubicBezTo>
                  <a:cubicBezTo>
                    <a:pt x="2551" y="2186"/>
                    <a:pt x="2669" y="2318"/>
                    <a:pt x="2694" y="2334"/>
                  </a:cubicBezTo>
                  <a:cubicBezTo>
                    <a:pt x="2720" y="2353"/>
                    <a:pt x="2796" y="2435"/>
                    <a:pt x="2825" y="2467"/>
                  </a:cubicBezTo>
                  <a:cubicBezTo>
                    <a:pt x="2854" y="2497"/>
                    <a:pt x="2984" y="2637"/>
                    <a:pt x="3054" y="2711"/>
                  </a:cubicBezTo>
                  <a:cubicBezTo>
                    <a:pt x="3124" y="2786"/>
                    <a:pt x="3233" y="2899"/>
                    <a:pt x="3249" y="2911"/>
                  </a:cubicBezTo>
                  <a:cubicBezTo>
                    <a:pt x="3265" y="2923"/>
                    <a:pt x="3302" y="2962"/>
                    <a:pt x="3299" y="2975"/>
                  </a:cubicBezTo>
                  <a:cubicBezTo>
                    <a:pt x="3294" y="2990"/>
                    <a:pt x="3299" y="2998"/>
                    <a:pt x="3300" y="3016"/>
                  </a:cubicBezTo>
                  <a:cubicBezTo>
                    <a:pt x="3302" y="3033"/>
                    <a:pt x="3318" y="3092"/>
                    <a:pt x="3329" y="3125"/>
                  </a:cubicBezTo>
                  <a:cubicBezTo>
                    <a:pt x="3341" y="3159"/>
                    <a:pt x="3369" y="3265"/>
                    <a:pt x="3369" y="3284"/>
                  </a:cubicBezTo>
                  <a:cubicBezTo>
                    <a:pt x="3369" y="3303"/>
                    <a:pt x="3342" y="3371"/>
                    <a:pt x="3318" y="3416"/>
                  </a:cubicBezTo>
                  <a:cubicBezTo>
                    <a:pt x="3291" y="3462"/>
                    <a:pt x="3307" y="3530"/>
                    <a:pt x="3307" y="3609"/>
                  </a:cubicBezTo>
                  <a:cubicBezTo>
                    <a:pt x="3307" y="3686"/>
                    <a:pt x="3412" y="3846"/>
                    <a:pt x="3428" y="3886"/>
                  </a:cubicBezTo>
                  <a:cubicBezTo>
                    <a:pt x="3444" y="3925"/>
                    <a:pt x="3436" y="4036"/>
                    <a:pt x="3422" y="4073"/>
                  </a:cubicBezTo>
                  <a:cubicBezTo>
                    <a:pt x="3409" y="4110"/>
                    <a:pt x="3436" y="4269"/>
                    <a:pt x="3431" y="4308"/>
                  </a:cubicBezTo>
                  <a:cubicBezTo>
                    <a:pt x="3425" y="4346"/>
                    <a:pt x="3436" y="4582"/>
                    <a:pt x="3438" y="4644"/>
                  </a:cubicBezTo>
                  <a:cubicBezTo>
                    <a:pt x="3440" y="4707"/>
                    <a:pt x="3329" y="4800"/>
                    <a:pt x="3313" y="4835"/>
                  </a:cubicBezTo>
                  <a:cubicBezTo>
                    <a:pt x="3297" y="4870"/>
                    <a:pt x="3335" y="4888"/>
                    <a:pt x="3377" y="4917"/>
                  </a:cubicBezTo>
                  <a:cubicBezTo>
                    <a:pt x="3409" y="4938"/>
                    <a:pt x="3481" y="4950"/>
                    <a:pt x="3536" y="4950"/>
                  </a:cubicBezTo>
                  <a:cubicBezTo>
                    <a:pt x="3556" y="4950"/>
                    <a:pt x="3575" y="4948"/>
                    <a:pt x="3587" y="4945"/>
                  </a:cubicBezTo>
                  <a:cubicBezTo>
                    <a:pt x="3628" y="4931"/>
                    <a:pt x="3715" y="4895"/>
                    <a:pt x="3738" y="4895"/>
                  </a:cubicBezTo>
                  <a:cubicBezTo>
                    <a:pt x="3740" y="4895"/>
                    <a:pt x="3742" y="4896"/>
                    <a:pt x="3743" y="4896"/>
                  </a:cubicBezTo>
                  <a:cubicBezTo>
                    <a:pt x="3753" y="4907"/>
                    <a:pt x="3746" y="4939"/>
                    <a:pt x="3718" y="4974"/>
                  </a:cubicBezTo>
                  <a:cubicBezTo>
                    <a:pt x="3690" y="5009"/>
                    <a:pt x="3696" y="5102"/>
                    <a:pt x="3696" y="5137"/>
                  </a:cubicBezTo>
                  <a:cubicBezTo>
                    <a:pt x="3696" y="5173"/>
                    <a:pt x="3714" y="5265"/>
                    <a:pt x="3705" y="5294"/>
                  </a:cubicBezTo>
                  <a:cubicBezTo>
                    <a:pt x="3698" y="5323"/>
                    <a:pt x="3676" y="5447"/>
                    <a:pt x="3699" y="5475"/>
                  </a:cubicBezTo>
                  <a:cubicBezTo>
                    <a:pt x="3724" y="5505"/>
                    <a:pt x="3690" y="5626"/>
                    <a:pt x="3692" y="5669"/>
                  </a:cubicBezTo>
                  <a:cubicBezTo>
                    <a:pt x="3693" y="5712"/>
                    <a:pt x="3667" y="5801"/>
                    <a:pt x="3654" y="5827"/>
                  </a:cubicBezTo>
                  <a:cubicBezTo>
                    <a:pt x="3639" y="5852"/>
                    <a:pt x="3651" y="5887"/>
                    <a:pt x="3651" y="5915"/>
                  </a:cubicBezTo>
                  <a:cubicBezTo>
                    <a:pt x="3651" y="5942"/>
                    <a:pt x="3626" y="5983"/>
                    <a:pt x="3605" y="6036"/>
                  </a:cubicBezTo>
                  <a:cubicBezTo>
                    <a:pt x="3583" y="6090"/>
                    <a:pt x="3535" y="6193"/>
                    <a:pt x="3511" y="6237"/>
                  </a:cubicBezTo>
                  <a:cubicBezTo>
                    <a:pt x="3488" y="6282"/>
                    <a:pt x="3449" y="6462"/>
                    <a:pt x="3449" y="6462"/>
                  </a:cubicBezTo>
                  <a:lnTo>
                    <a:pt x="3443" y="6461"/>
                  </a:lnTo>
                  <a:cubicBezTo>
                    <a:pt x="3441" y="6460"/>
                    <a:pt x="3440" y="6460"/>
                    <a:pt x="3439" y="6460"/>
                  </a:cubicBezTo>
                  <a:cubicBezTo>
                    <a:pt x="3433" y="6460"/>
                    <a:pt x="3428" y="6465"/>
                    <a:pt x="3428" y="6477"/>
                  </a:cubicBezTo>
                  <a:cubicBezTo>
                    <a:pt x="3428" y="6489"/>
                    <a:pt x="3418" y="6498"/>
                    <a:pt x="3411" y="6498"/>
                  </a:cubicBezTo>
                  <a:cubicBezTo>
                    <a:pt x="3408" y="6498"/>
                    <a:pt x="3405" y="6497"/>
                    <a:pt x="3403" y="6494"/>
                  </a:cubicBezTo>
                  <a:cubicBezTo>
                    <a:pt x="3401" y="6492"/>
                    <a:pt x="3397" y="6491"/>
                    <a:pt x="3392" y="6491"/>
                  </a:cubicBezTo>
                  <a:cubicBezTo>
                    <a:pt x="3385" y="6491"/>
                    <a:pt x="3375" y="6493"/>
                    <a:pt x="3361" y="6493"/>
                  </a:cubicBezTo>
                  <a:cubicBezTo>
                    <a:pt x="3336" y="6493"/>
                    <a:pt x="3341" y="6527"/>
                    <a:pt x="3347" y="6545"/>
                  </a:cubicBezTo>
                  <a:cubicBezTo>
                    <a:pt x="3352" y="6564"/>
                    <a:pt x="3329" y="6589"/>
                    <a:pt x="3319" y="6608"/>
                  </a:cubicBezTo>
                  <a:cubicBezTo>
                    <a:pt x="3317" y="6612"/>
                    <a:pt x="3314" y="6613"/>
                    <a:pt x="3310" y="6613"/>
                  </a:cubicBezTo>
                  <a:cubicBezTo>
                    <a:pt x="3292" y="6613"/>
                    <a:pt x="3257" y="6588"/>
                    <a:pt x="3243" y="6585"/>
                  </a:cubicBezTo>
                  <a:cubicBezTo>
                    <a:pt x="3242" y="6585"/>
                    <a:pt x="3241" y="6584"/>
                    <a:pt x="3240" y="6584"/>
                  </a:cubicBezTo>
                  <a:cubicBezTo>
                    <a:pt x="3225" y="6584"/>
                    <a:pt x="3218" y="6603"/>
                    <a:pt x="3197" y="6612"/>
                  </a:cubicBezTo>
                  <a:cubicBezTo>
                    <a:pt x="3172" y="6621"/>
                    <a:pt x="3143" y="6717"/>
                    <a:pt x="3143" y="6735"/>
                  </a:cubicBezTo>
                  <a:cubicBezTo>
                    <a:pt x="3143" y="6754"/>
                    <a:pt x="3121" y="6777"/>
                    <a:pt x="3099" y="6786"/>
                  </a:cubicBezTo>
                  <a:cubicBezTo>
                    <a:pt x="3077" y="6796"/>
                    <a:pt x="3001" y="6821"/>
                    <a:pt x="2975" y="6840"/>
                  </a:cubicBezTo>
                  <a:cubicBezTo>
                    <a:pt x="2950" y="6856"/>
                    <a:pt x="2869" y="6862"/>
                    <a:pt x="2800" y="6869"/>
                  </a:cubicBezTo>
                  <a:cubicBezTo>
                    <a:pt x="2732" y="6873"/>
                    <a:pt x="2714" y="6971"/>
                    <a:pt x="2732" y="6997"/>
                  </a:cubicBezTo>
                  <a:cubicBezTo>
                    <a:pt x="2749" y="7022"/>
                    <a:pt x="2882" y="7070"/>
                    <a:pt x="2942" y="7079"/>
                  </a:cubicBezTo>
                  <a:cubicBezTo>
                    <a:pt x="2975" y="7084"/>
                    <a:pt x="3039" y="7087"/>
                    <a:pt x="3096" y="7087"/>
                  </a:cubicBezTo>
                  <a:cubicBezTo>
                    <a:pt x="3144" y="7087"/>
                    <a:pt x="3187" y="7085"/>
                    <a:pt x="3202" y="7082"/>
                  </a:cubicBezTo>
                  <a:cubicBezTo>
                    <a:pt x="3214" y="7079"/>
                    <a:pt x="3230" y="7078"/>
                    <a:pt x="3246" y="7078"/>
                  </a:cubicBezTo>
                  <a:cubicBezTo>
                    <a:pt x="3277" y="7078"/>
                    <a:pt x="3313" y="7083"/>
                    <a:pt x="3334" y="7096"/>
                  </a:cubicBezTo>
                  <a:cubicBezTo>
                    <a:pt x="3362" y="7117"/>
                    <a:pt x="3428" y="7137"/>
                    <a:pt x="3513" y="7137"/>
                  </a:cubicBezTo>
                  <a:cubicBezTo>
                    <a:pt x="3519" y="7137"/>
                    <a:pt x="3525" y="7137"/>
                    <a:pt x="3530" y="7137"/>
                  </a:cubicBezTo>
                  <a:cubicBezTo>
                    <a:pt x="3625" y="7132"/>
                    <a:pt x="3655" y="7070"/>
                    <a:pt x="3661" y="7042"/>
                  </a:cubicBezTo>
                  <a:cubicBezTo>
                    <a:pt x="3667" y="7015"/>
                    <a:pt x="3609" y="6873"/>
                    <a:pt x="3609" y="6873"/>
                  </a:cubicBezTo>
                  <a:lnTo>
                    <a:pt x="3599" y="6848"/>
                  </a:lnTo>
                  <a:cubicBezTo>
                    <a:pt x="3588" y="6824"/>
                    <a:pt x="3621" y="6742"/>
                    <a:pt x="3622" y="6729"/>
                  </a:cubicBezTo>
                  <a:cubicBezTo>
                    <a:pt x="3625" y="6716"/>
                    <a:pt x="3645" y="6685"/>
                    <a:pt x="3658" y="6678"/>
                  </a:cubicBezTo>
                  <a:cubicBezTo>
                    <a:pt x="3673" y="6671"/>
                    <a:pt x="3657" y="6653"/>
                    <a:pt x="3658" y="6647"/>
                  </a:cubicBezTo>
                  <a:cubicBezTo>
                    <a:pt x="3661" y="6642"/>
                    <a:pt x="3702" y="6620"/>
                    <a:pt x="3747" y="6596"/>
                  </a:cubicBezTo>
                  <a:cubicBezTo>
                    <a:pt x="3792" y="6573"/>
                    <a:pt x="3890" y="6473"/>
                    <a:pt x="3931" y="6385"/>
                  </a:cubicBezTo>
                  <a:cubicBezTo>
                    <a:pt x="3972" y="6298"/>
                    <a:pt x="3980" y="6199"/>
                    <a:pt x="3980" y="6177"/>
                  </a:cubicBezTo>
                  <a:cubicBezTo>
                    <a:pt x="3980" y="6155"/>
                    <a:pt x="4027" y="6071"/>
                    <a:pt x="4033" y="6057"/>
                  </a:cubicBezTo>
                  <a:cubicBezTo>
                    <a:pt x="4036" y="6050"/>
                    <a:pt x="4039" y="6043"/>
                    <a:pt x="4041" y="6043"/>
                  </a:cubicBezTo>
                  <a:cubicBezTo>
                    <a:pt x="4042" y="6043"/>
                    <a:pt x="4043" y="6047"/>
                    <a:pt x="4044" y="6056"/>
                  </a:cubicBezTo>
                  <a:cubicBezTo>
                    <a:pt x="4046" y="6078"/>
                    <a:pt x="4088" y="6130"/>
                    <a:pt x="4109" y="6178"/>
                  </a:cubicBezTo>
                  <a:cubicBezTo>
                    <a:pt x="4130" y="6228"/>
                    <a:pt x="4199" y="6395"/>
                    <a:pt x="4229" y="6464"/>
                  </a:cubicBezTo>
                  <a:cubicBezTo>
                    <a:pt x="4261" y="6532"/>
                    <a:pt x="4257" y="6567"/>
                    <a:pt x="4253" y="6589"/>
                  </a:cubicBezTo>
                  <a:cubicBezTo>
                    <a:pt x="4248" y="6611"/>
                    <a:pt x="4291" y="6612"/>
                    <a:pt x="4291" y="6639"/>
                  </a:cubicBezTo>
                  <a:cubicBezTo>
                    <a:pt x="4291" y="6663"/>
                    <a:pt x="4339" y="6773"/>
                    <a:pt x="4365" y="6803"/>
                  </a:cubicBezTo>
                  <a:cubicBezTo>
                    <a:pt x="4390" y="6835"/>
                    <a:pt x="4400" y="6942"/>
                    <a:pt x="4401" y="6996"/>
                  </a:cubicBezTo>
                  <a:cubicBezTo>
                    <a:pt x="4403" y="7048"/>
                    <a:pt x="4417" y="7146"/>
                    <a:pt x="4422" y="7191"/>
                  </a:cubicBezTo>
                  <a:cubicBezTo>
                    <a:pt x="4425" y="7234"/>
                    <a:pt x="4455" y="7411"/>
                    <a:pt x="4460" y="7438"/>
                  </a:cubicBezTo>
                  <a:cubicBezTo>
                    <a:pt x="4464" y="7465"/>
                    <a:pt x="4464" y="7468"/>
                    <a:pt x="4452" y="7472"/>
                  </a:cubicBezTo>
                  <a:cubicBezTo>
                    <a:pt x="4441" y="7476"/>
                    <a:pt x="4446" y="7510"/>
                    <a:pt x="4446" y="7524"/>
                  </a:cubicBezTo>
                  <a:cubicBezTo>
                    <a:pt x="4446" y="7540"/>
                    <a:pt x="4444" y="7549"/>
                    <a:pt x="4433" y="7568"/>
                  </a:cubicBezTo>
                  <a:cubicBezTo>
                    <a:pt x="4423" y="7584"/>
                    <a:pt x="4422" y="7661"/>
                    <a:pt x="4412" y="7671"/>
                  </a:cubicBezTo>
                  <a:cubicBezTo>
                    <a:pt x="4401" y="7680"/>
                    <a:pt x="4372" y="7718"/>
                    <a:pt x="4349" y="7741"/>
                  </a:cubicBezTo>
                  <a:cubicBezTo>
                    <a:pt x="4326" y="7765"/>
                    <a:pt x="4347" y="7803"/>
                    <a:pt x="4345" y="7832"/>
                  </a:cubicBezTo>
                  <a:cubicBezTo>
                    <a:pt x="4343" y="7861"/>
                    <a:pt x="4289" y="7925"/>
                    <a:pt x="4269" y="7937"/>
                  </a:cubicBezTo>
                  <a:cubicBezTo>
                    <a:pt x="4248" y="7948"/>
                    <a:pt x="4240" y="8036"/>
                    <a:pt x="4240" y="8055"/>
                  </a:cubicBezTo>
                  <a:cubicBezTo>
                    <a:pt x="4240" y="8075"/>
                    <a:pt x="4203" y="8101"/>
                    <a:pt x="4177" y="8136"/>
                  </a:cubicBezTo>
                  <a:cubicBezTo>
                    <a:pt x="4152" y="8171"/>
                    <a:pt x="4075" y="8269"/>
                    <a:pt x="4074" y="8340"/>
                  </a:cubicBezTo>
                  <a:cubicBezTo>
                    <a:pt x="4071" y="8413"/>
                    <a:pt x="4149" y="8458"/>
                    <a:pt x="4253" y="8461"/>
                  </a:cubicBezTo>
                  <a:cubicBezTo>
                    <a:pt x="4256" y="8461"/>
                    <a:pt x="4260" y="8461"/>
                    <a:pt x="4264" y="8461"/>
                  </a:cubicBezTo>
                  <a:cubicBezTo>
                    <a:pt x="4362" y="8461"/>
                    <a:pt x="4434" y="8405"/>
                    <a:pt x="4502" y="8356"/>
                  </a:cubicBezTo>
                  <a:cubicBezTo>
                    <a:pt x="4572" y="8305"/>
                    <a:pt x="4639" y="8129"/>
                    <a:pt x="4649" y="8106"/>
                  </a:cubicBezTo>
                  <a:cubicBezTo>
                    <a:pt x="4661" y="8084"/>
                    <a:pt x="4680" y="8039"/>
                    <a:pt x="4736" y="7996"/>
                  </a:cubicBezTo>
                  <a:cubicBezTo>
                    <a:pt x="4793" y="7956"/>
                    <a:pt x="4862" y="7867"/>
                    <a:pt x="4865" y="7775"/>
                  </a:cubicBezTo>
                  <a:cubicBezTo>
                    <a:pt x="4866" y="7682"/>
                    <a:pt x="4745" y="7638"/>
                    <a:pt x="4739" y="7638"/>
                  </a:cubicBezTo>
                  <a:cubicBezTo>
                    <a:pt x="4733" y="7638"/>
                    <a:pt x="4704" y="7632"/>
                    <a:pt x="4713" y="7618"/>
                  </a:cubicBezTo>
                  <a:cubicBezTo>
                    <a:pt x="4723" y="7604"/>
                    <a:pt x="4716" y="7571"/>
                    <a:pt x="4717" y="7548"/>
                  </a:cubicBezTo>
                  <a:cubicBezTo>
                    <a:pt x="4719" y="7524"/>
                    <a:pt x="4731" y="7513"/>
                    <a:pt x="4739" y="7501"/>
                  </a:cubicBezTo>
                  <a:cubicBezTo>
                    <a:pt x="4749" y="7489"/>
                    <a:pt x="4731" y="7469"/>
                    <a:pt x="4731" y="7469"/>
                  </a:cubicBezTo>
                  <a:cubicBezTo>
                    <a:pt x="4731" y="7469"/>
                    <a:pt x="4732" y="7452"/>
                    <a:pt x="4747" y="7417"/>
                  </a:cubicBezTo>
                  <a:cubicBezTo>
                    <a:pt x="4763" y="7382"/>
                    <a:pt x="4809" y="7189"/>
                    <a:pt x="4835" y="7089"/>
                  </a:cubicBezTo>
                  <a:cubicBezTo>
                    <a:pt x="4860" y="6987"/>
                    <a:pt x="4841" y="6940"/>
                    <a:pt x="4818" y="6883"/>
                  </a:cubicBezTo>
                  <a:cubicBezTo>
                    <a:pt x="4795" y="6827"/>
                    <a:pt x="4719" y="6576"/>
                    <a:pt x="4712" y="6535"/>
                  </a:cubicBezTo>
                  <a:cubicBezTo>
                    <a:pt x="4704" y="6494"/>
                    <a:pt x="4709" y="6449"/>
                    <a:pt x="4712" y="6432"/>
                  </a:cubicBezTo>
                  <a:cubicBezTo>
                    <a:pt x="4716" y="6414"/>
                    <a:pt x="4745" y="6363"/>
                    <a:pt x="4774" y="6308"/>
                  </a:cubicBezTo>
                  <a:cubicBezTo>
                    <a:pt x="4803" y="6254"/>
                    <a:pt x="4809" y="6030"/>
                    <a:pt x="4833" y="5983"/>
                  </a:cubicBezTo>
                  <a:cubicBezTo>
                    <a:pt x="4857" y="5937"/>
                    <a:pt x="4793" y="5769"/>
                    <a:pt x="4790" y="5762"/>
                  </a:cubicBezTo>
                  <a:cubicBezTo>
                    <a:pt x="4789" y="5756"/>
                    <a:pt x="4768" y="5743"/>
                    <a:pt x="4789" y="5712"/>
                  </a:cubicBezTo>
                  <a:cubicBezTo>
                    <a:pt x="4808" y="5680"/>
                    <a:pt x="4824" y="5635"/>
                    <a:pt x="4818" y="5616"/>
                  </a:cubicBezTo>
                  <a:cubicBezTo>
                    <a:pt x="4812" y="5596"/>
                    <a:pt x="4822" y="5583"/>
                    <a:pt x="4844" y="5571"/>
                  </a:cubicBezTo>
                  <a:cubicBezTo>
                    <a:pt x="4866" y="5559"/>
                    <a:pt x="4872" y="5492"/>
                    <a:pt x="4900" y="5357"/>
                  </a:cubicBezTo>
                  <a:cubicBezTo>
                    <a:pt x="4926" y="5218"/>
                    <a:pt x="4857" y="5060"/>
                    <a:pt x="4856" y="4988"/>
                  </a:cubicBezTo>
                  <a:cubicBezTo>
                    <a:pt x="4853" y="4918"/>
                    <a:pt x="4792" y="4831"/>
                    <a:pt x="4757" y="4760"/>
                  </a:cubicBezTo>
                  <a:cubicBezTo>
                    <a:pt x="4722" y="4690"/>
                    <a:pt x="4637" y="4643"/>
                    <a:pt x="4631" y="4640"/>
                  </a:cubicBezTo>
                  <a:cubicBezTo>
                    <a:pt x="4624" y="4639"/>
                    <a:pt x="4620" y="4576"/>
                    <a:pt x="4637" y="4573"/>
                  </a:cubicBezTo>
                  <a:cubicBezTo>
                    <a:pt x="4653" y="4569"/>
                    <a:pt x="4731" y="4499"/>
                    <a:pt x="4765" y="4446"/>
                  </a:cubicBezTo>
                  <a:cubicBezTo>
                    <a:pt x="4800" y="4394"/>
                    <a:pt x="4704" y="4327"/>
                    <a:pt x="4697" y="4318"/>
                  </a:cubicBezTo>
                  <a:cubicBezTo>
                    <a:pt x="4690" y="4311"/>
                    <a:pt x="4678" y="4280"/>
                    <a:pt x="4685" y="4237"/>
                  </a:cubicBezTo>
                  <a:cubicBezTo>
                    <a:pt x="4694" y="4194"/>
                    <a:pt x="4637" y="4154"/>
                    <a:pt x="4637" y="4138"/>
                  </a:cubicBezTo>
                  <a:cubicBezTo>
                    <a:pt x="4637" y="4122"/>
                    <a:pt x="4662" y="3982"/>
                    <a:pt x="4672" y="3904"/>
                  </a:cubicBezTo>
                  <a:cubicBezTo>
                    <a:pt x="4681" y="3829"/>
                    <a:pt x="4633" y="3766"/>
                    <a:pt x="4633" y="3766"/>
                  </a:cubicBezTo>
                  <a:cubicBezTo>
                    <a:pt x="4633" y="3766"/>
                    <a:pt x="4627" y="3724"/>
                    <a:pt x="4639" y="3692"/>
                  </a:cubicBezTo>
                  <a:cubicBezTo>
                    <a:pt x="4650" y="3661"/>
                    <a:pt x="4661" y="3542"/>
                    <a:pt x="4662" y="3504"/>
                  </a:cubicBezTo>
                  <a:cubicBezTo>
                    <a:pt x="4665" y="3467"/>
                    <a:pt x="4562" y="3317"/>
                    <a:pt x="4547" y="3317"/>
                  </a:cubicBezTo>
                  <a:cubicBezTo>
                    <a:pt x="4531" y="3317"/>
                    <a:pt x="4500" y="3243"/>
                    <a:pt x="4496" y="3199"/>
                  </a:cubicBezTo>
                  <a:cubicBezTo>
                    <a:pt x="4492" y="3157"/>
                    <a:pt x="4398" y="3068"/>
                    <a:pt x="4377" y="3042"/>
                  </a:cubicBezTo>
                  <a:cubicBezTo>
                    <a:pt x="4355" y="3014"/>
                    <a:pt x="4259" y="2876"/>
                    <a:pt x="4259" y="2876"/>
                  </a:cubicBezTo>
                  <a:cubicBezTo>
                    <a:pt x="4259" y="2876"/>
                    <a:pt x="4261" y="2857"/>
                    <a:pt x="4288" y="2835"/>
                  </a:cubicBezTo>
                  <a:cubicBezTo>
                    <a:pt x="4312" y="2812"/>
                    <a:pt x="4337" y="2700"/>
                    <a:pt x="4346" y="2612"/>
                  </a:cubicBezTo>
                  <a:cubicBezTo>
                    <a:pt x="4353" y="2525"/>
                    <a:pt x="4331" y="2449"/>
                    <a:pt x="4183" y="2334"/>
                  </a:cubicBezTo>
                  <a:cubicBezTo>
                    <a:pt x="4103" y="2273"/>
                    <a:pt x="4001" y="2257"/>
                    <a:pt x="3917" y="2257"/>
                  </a:cubicBezTo>
                  <a:cubicBezTo>
                    <a:pt x="3844" y="2257"/>
                    <a:pt x="3785" y="2269"/>
                    <a:pt x="3768" y="2273"/>
                  </a:cubicBezTo>
                  <a:cubicBezTo>
                    <a:pt x="3728" y="2283"/>
                    <a:pt x="3740" y="2324"/>
                    <a:pt x="3717" y="2344"/>
                  </a:cubicBezTo>
                  <a:cubicBezTo>
                    <a:pt x="3693" y="2363"/>
                    <a:pt x="3674" y="2384"/>
                    <a:pt x="3651" y="2414"/>
                  </a:cubicBezTo>
                  <a:cubicBezTo>
                    <a:pt x="3626" y="2446"/>
                    <a:pt x="3619" y="2470"/>
                    <a:pt x="3618" y="2483"/>
                  </a:cubicBezTo>
                  <a:cubicBezTo>
                    <a:pt x="3615" y="2496"/>
                    <a:pt x="3570" y="2510"/>
                    <a:pt x="3539" y="2522"/>
                  </a:cubicBezTo>
                  <a:cubicBezTo>
                    <a:pt x="3516" y="2531"/>
                    <a:pt x="3509" y="2547"/>
                    <a:pt x="3496" y="2547"/>
                  </a:cubicBezTo>
                  <a:cubicBezTo>
                    <a:pt x="3492" y="2547"/>
                    <a:pt x="3488" y="2545"/>
                    <a:pt x="3482" y="2541"/>
                  </a:cubicBezTo>
                  <a:cubicBezTo>
                    <a:pt x="3459" y="2525"/>
                    <a:pt x="3383" y="2493"/>
                    <a:pt x="3367" y="2483"/>
                  </a:cubicBezTo>
                  <a:cubicBezTo>
                    <a:pt x="3352" y="2473"/>
                    <a:pt x="3309" y="2420"/>
                    <a:pt x="3248" y="2368"/>
                  </a:cubicBezTo>
                  <a:cubicBezTo>
                    <a:pt x="3188" y="2315"/>
                    <a:pt x="3039" y="2226"/>
                    <a:pt x="3031" y="2215"/>
                  </a:cubicBezTo>
                  <a:cubicBezTo>
                    <a:pt x="3019" y="2205"/>
                    <a:pt x="2966" y="2121"/>
                    <a:pt x="2927" y="2056"/>
                  </a:cubicBezTo>
                  <a:cubicBezTo>
                    <a:pt x="2889" y="1989"/>
                    <a:pt x="2690" y="1843"/>
                    <a:pt x="2650" y="1818"/>
                  </a:cubicBezTo>
                  <a:cubicBezTo>
                    <a:pt x="2611" y="1794"/>
                    <a:pt x="2409" y="1609"/>
                    <a:pt x="2365" y="1568"/>
                  </a:cubicBezTo>
                  <a:cubicBezTo>
                    <a:pt x="2323" y="1527"/>
                    <a:pt x="2242" y="1444"/>
                    <a:pt x="2222" y="1444"/>
                  </a:cubicBezTo>
                  <a:cubicBezTo>
                    <a:pt x="2203" y="1444"/>
                    <a:pt x="2186" y="1405"/>
                    <a:pt x="2178" y="1373"/>
                  </a:cubicBezTo>
                  <a:cubicBezTo>
                    <a:pt x="2170" y="1342"/>
                    <a:pt x="2094" y="1188"/>
                    <a:pt x="2087" y="1182"/>
                  </a:cubicBezTo>
                  <a:cubicBezTo>
                    <a:pt x="2078" y="1176"/>
                    <a:pt x="2082" y="1022"/>
                    <a:pt x="2082" y="1003"/>
                  </a:cubicBezTo>
                  <a:cubicBezTo>
                    <a:pt x="2082" y="991"/>
                    <a:pt x="2084" y="971"/>
                    <a:pt x="2087" y="947"/>
                  </a:cubicBezTo>
                  <a:cubicBezTo>
                    <a:pt x="2202" y="848"/>
                    <a:pt x="2275" y="703"/>
                    <a:pt x="2275" y="538"/>
                  </a:cubicBezTo>
                  <a:cubicBezTo>
                    <a:pt x="2275" y="241"/>
                    <a:pt x="2034" y="1"/>
                    <a:pt x="1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1;p46">
              <a:extLst>
                <a:ext uri="{FF2B5EF4-FFF2-40B4-BE49-F238E27FC236}">
                  <a16:creationId xmlns:a16="http://schemas.microsoft.com/office/drawing/2014/main" id="{DD518F33-8058-A646-8CAE-08102FF1F5F1}"/>
                </a:ext>
              </a:extLst>
            </p:cNvPr>
            <p:cNvSpPr/>
            <p:nvPr/>
          </p:nvSpPr>
          <p:spPr>
            <a:xfrm>
              <a:off x="2085300" y="539500"/>
              <a:ext cx="260700" cy="260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3F58EE-85FA-474A-90FD-9C83AC80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70" y="1399094"/>
            <a:ext cx="4191000" cy="3543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Google Shape;359;p36">
            <a:extLst>
              <a:ext uri="{FF2B5EF4-FFF2-40B4-BE49-F238E27FC236}">
                <a16:creationId xmlns:a16="http://schemas.microsoft.com/office/drawing/2014/main" id="{100EEEFA-E2F0-704A-A6F8-E64AE1A6ADF1}"/>
              </a:ext>
            </a:extLst>
          </p:cNvPr>
          <p:cNvSpPr txBox="1">
            <a:spLocks/>
          </p:cNvSpPr>
          <p:nvPr/>
        </p:nvSpPr>
        <p:spPr>
          <a:xfrm>
            <a:off x="4728230" y="1949541"/>
            <a:ext cx="4152600" cy="153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 ExtraLight"/>
              <a:buNone/>
              <a:defRPr sz="2000" b="0" i="0" u="none" strike="noStrike" cap="none">
                <a:solidFill>
                  <a:schemeClr val="l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sz="3000" dirty="0"/>
              <a:t>0 = Lakers</a:t>
            </a:r>
            <a:endParaRPr lang="en-US" sz="3000" b="1" u="sng" dirty="0"/>
          </a:p>
          <a:p>
            <a:pPr marL="0" indent="0"/>
            <a:r>
              <a:rPr lang="en-US" sz="3000" dirty="0"/>
              <a:t>1 = Warriors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12648412"/>
      </p:ext>
    </p:extLst>
  </p:cSld>
  <p:clrMapOvr>
    <a:masterClrMapping/>
  </p:clrMapOvr>
</p:sld>
</file>

<file path=ppt/theme/theme1.xml><?xml version="1.0" encoding="utf-8"?>
<a:theme xmlns:a="http://schemas.openxmlformats.org/drawingml/2006/main" name="Basketball Lesson by Slidesgo">
  <a:themeElements>
    <a:clrScheme name="Simple Light">
      <a:dk1>
        <a:srgbClr val="000000"/>
      </a:dk1>
      <a:lt1>
        <a:srgbClr val="FFFFFF"/>
      </a:lt1>
      <a:dk2>
        <a:srgbClr val="FF6363"/>
      </a:dk2>
      <a:lt2>
        <a:srgbClr val="543864"/>
      </a:lt2>
      <a:accent1>
        <a:srgbClr val="FFBD69"/>
      </a:accent1>
      <a:accent2>
        <a:srgbClr val="FF8A8A"/>
      </a:accent2>
      <a:accent3>
        <a:srgbClr val="D13535"/>
      </a:accent3>
      <a:accent4>
        <a:srgbClr val="3A1C4B"/>
      </a:accent4>
      <a:accent5>
        <a:srgbClr val="F47536"/>
      </a:accent5>
      <a:accent6>
        <a:srgbClr val="D252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307</Words>
  <Application>Microsoft Macintosh PowerPoint</Application>
  <PresentationFormat>On-screen Show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Apple Braille</vt:lpstr>
      <vt:lpstr>Bevan</vt:lpstr>
      <vt:lpstr>Dosis ExtraLight</vt:lpstr>
      <vt:lpstr>Arial</vt:lpstr>
      <vt:lpstr>Dosis</vt:lpstr>
      <vt:lpstr>Basketball Lesson by Slidesgo</vt:lpstr>
      <vt:lpstr>Web APIs &amp; NLP: Warriors Subreddit vs  Lakers Subreddit</vt:lpstr>
      <vt:lpstr>Problem: Which subreddit users are fans of the Warriors vs Lakers?  Advertise accordingly!</vt:lpstr>
      <vt:lpstr>Process Overview</vt:lpstr>
      <vt:lpstr>PowerPoint Presentation</vt:lpstr>
      <vt:lpstr>PowerPoint Presentation</vt:lpstr>
      <vt:lpstr>PowerPoint Presentation</vt:lpstr>
      <vt:lpstr>Random Forest Model (with TF-IDF Vectorizer)</vt:lpstr>
      <vt:lpstr>Naïve Bayes Model (with TF-IDF Vectorizer)</vt:lpstr>
      <vt:lpstr>Further Analysis on Naïve Bayes Model</vt:lpstr>
      <vt:lpstr>Analysis on Misclassified Posts</vt:lpstr>
      <vt:lpstr>Conclusion and Recommendations</vt:lpstr>
      <vt:lpstr>Thank you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LESSON</dc:title>
  <cp:lastModifiedBy>Stephen Strawbridge</cp:lastModifiedBy>
  <cp:revision>150</cp:revision>
  <dcterms:modified xsi:type="dcterms:W3CDTF">2020-12-05T01:33:23Z</dcterms:modified>
</cp:coreProperties>
</file>