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CAF-2A23-45C2-A0B7-13331377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A96D5-A875-41A6-ACCD-6DE6ED21C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4873-1786-4651-A85B-9DEBE59D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4AD1-7C9E-4399-9195-795A512B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C777-2CF3-4174-A7C5-9D06297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7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DD39-E47B-4E67-94CB-A89B67D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F5FD-B368-41CC-AFAE-968CCA07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5E5-66ED-4D75-8A81-405FA68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1CAD-6E9E-4EDE-AF25-9F987B43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EB06-1407-440E-950B-3C3C1504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B536B-A5B4-40D2-8CFF-F37625973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CE2DE-CBF8-4302-82D0-E47D07B2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8468-7D9B-4956-8417-0515613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017-BC3A-45D9-B020-B53D41C4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6921-625E-4C4F-A8CA-B59A4F7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5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D2C-A779-4C45-BE86-12B2B26D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FC90-0624-4E0B-8E8A-02E76F99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F380-F5A4-4888-B938-A1DAB53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699F-F448-4504-A924-3D7821F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A589-9A4D-4DE2-93F8-5790BDF8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3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C1E4-CED4-435D-8CDD-97BAA6A7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EABC-E4CB-45AA-A54D-20B0216D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AD68-7BC7-4EC5-B012-3CC42B1C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AB7B-F455-4BF0-A882-79F67F2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4F33-F3FC-4920-9D32-6368C9D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4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8169-6827-4DE3-95C3-B5C69573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FF32-134F-4047-93B8-9F9B2FFD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B0BA2-042F-4988-A3DC-BA2E598D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3B80-5529-41D5-8167-A7BF48A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5E5F-4B30-4B47-B9B3-668EEFB2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A2BE7-751A-4CF1-9151-89B9BA54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2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E238-2FB7-4081-8A39-F4E8A6C0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DE1D-A651-41BB-8729-EEDDC309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3775-0214-48CB-A099-04882346E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B5349-852C-4808-87AC-3F6B79311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8F74C-4543-454C-90F4-0F44CF209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76833-C58B-4E5B-AF4A-DD064237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E691F-EFBA-404C-A354-9EAFABCF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2D60D-5949-4C2A-8FD3-482CE631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86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4B0-AE79-4DA9-B65D-890C846C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FEE0A-A66B-4386-B286-058E314E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35EBE-F449-4EEB-9ACC-574A5DB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4F983-4AE4-431D-B14C-773A0949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5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BB668-5181-4933-A457-EBE78C2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0449C-4010-4D3D-908B-2ED25F2A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D51CB-6369-4D3A-823B-E3F6F61F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6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7D0-5497-4CFE-BF01-8544434B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171F-500C-4875-996C-6ADF35E9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5CF7-2695-4366-9758-ABE74F40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B65-BBFA-4097-A8EA-9593968C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B305-E1AA-4980-AE49-EB43C7F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890E-A77D-47CD-ABA7-AA0670DD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6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B76-02A3-474B-9245-C68E8A3A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D06E0-E062-4E3A-B335-33FC7F79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AA0A0-BD6D-41C0-9C65-8B573096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0120-24B2-4052-A558-74783094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5A97-AC6C-468F-87AC-2F67B04D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EC30-6C0D-4032-A695-EFACC09E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0F781-53A9-4207-9D20-9532F38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A4E4C-A23C-4A2E-9A83-9805EE15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7ECD-5D00-48FA-9E31-71BA0EB9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9BDF-D6B8-499D-B9D0-8856A5A72A9C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AB8E-2A0A-4EEC-8836-05A455E4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7E2F-BC19-4C86-B639-7CB876CA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79F5-9480-426C-99C3-9E6B5EDDC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73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EE8E67A-CD02-4CAB-B061-60034920E735}"/>
              </a:ext>
            </a:extLst>
          </p:cNvPr>
          <p:cNvSpPr txBox="1"/>
          <p:nvPr/>
        </p:nvSpPr>
        <p:spPr>
          <a:xfrm>
            <a:off x="7103136" y="3077144"/>
            <a:ext cx="89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75000"/>
                  </a:schemeClr>
                </a:solidFill>
                <a:latin typeface="Freestyle Script" panose="030804020302050B0404" pitchFamily="66" charset="0"/>
              </a:rPr>
              <a:t>By</a:t>
            </a:r>
            <a:endParaRPr lang="en-AU" sz="6000" b="1" dirty="0">
              <a:solidFill>
                <a:schemeClr val="bg1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7452B0-00C4-4267-8A06-8D8CF729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57" y="2516957"/>
            <a:ext cx="1824086" cy="1824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BFC3D-09D8-4C22-95E0-97475C96B79C}"/>
              </a:ext>
            </a:extLst>
          </p:cNvPr>
          <p:cNvSpPr txBox="1"/>
          <p:nvPr/>
        </p:nvSpPr>
        <p:spPr>
          <a:xfrm>
            <a:off x="1439169" y="3076623"/>
            <a:ext cx="42084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65000"/>
                  </a:schemeClr>
                </a:solidFill>
                <a:latin typeface="Freestyle Script" panose="030804020302050B0404" pitchFamily="66" charset="0"/>
              </a:rPr>
              <a:t>The Mixing Bowl</a:t>
            </a:r>
            <a:endParaRPr lang="en-AU" sz="6000" b="1" dirty="0">
              <a:solidFill>
                <a:schemeClr val="bg1">
                  <a:lumMod val="65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83A59-17BA-4753-A36D-50FC269B1EEC}"/>
              </a:ext>
            </a:extLst>
          </p:cNvPr>
          <p:cNvSpPr txBox="1"/>
          <p:nvPr/>
        </p:nvSpPr>
        <p:spPr>
          <a:xfrm>
            <a:off x="1439169" y="3033801"/>
            <a:ext cx="3975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The Mixing Bowl</a:t>
            </a:r>
            <a:endParaRPr lang="en-AU" sz="6000" b="1" dirty="0">
              <a:solidFill>
                <a:schemeClr val="tx1">
                  <a:lumMod val="95000"/>
                  <a:lumOff val="5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81C6E-CEC4-45CF-A519-99E8EAB0FDB8}"/>
              </a:ext>
            </a:extLst>
          </p:cNvPr>
          <p:cNvSpPr txBox="1"/>
          <p:nvPr/>
        </p:nvSpPr>
        <p:spPr>
          <a:xfrm>
            <a:off x="8117036" y="4040054"/>
            <a:ext cx="208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dataRecipes.info</a:t>
            </a:r>
            <a:endParaRPr lang="en-AU" sz="16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AA174-3F86-44FA-9F85-299C2918F386}"/>
              </a:ext>
            </a:extLst>
          </p:cNvPr>
          <p:cNvSpPr txBox="1"/>
          <p:nvPr/>
        </p:nvSpPr>
        <p:spPr>
          <a:xfrm>
            <a:off x="7094747" y="3043588"/>
            <a:ext cx="89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By</a:t>
            </a:r>
            <a:endParaRPr lang="en-AU" sz="6000" b="1" dirty="0">
              <a:solidFill>
                <a:schemeClr val="tx1">
                  <a:lumMod val="95000"/>
                  <a:lumOff val="5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0EAB4A56-ED6A-4C45-A510-B92AEB84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2" y="2898016"/>
            <a:ext cx="1151448" cy="11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0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Freestyle Script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Wright (Ministry of Health)</dc:creator>
  <cp:lastModifiedBy>Stephen Wright (Ministry of Health)</cp:lastModifiedBy>
  <cp:revision>3</cp:revision>
  <dcterms:created xsi:type="dcterms:W3CDTF">2022-08-12T00:57:45Z</dcterms:created>
  <dcterms:modified xsi:type="dcterms:W3CDTF">2022-08-12T01:16:21Z</dcterms:modified>
</cp:coreProperties>
</file>