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3735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23986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137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574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9881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970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20579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05302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13786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61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6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3498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365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2249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225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1973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44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3254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4747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22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Fitness Tracker 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Marlon Gonzalez, Emeka OkpalaTalita Rosa, Stephen Wei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a web-based application for note taking that is saved on an online database that can be accessed from any device.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</a:t>
            </a:r>
            <a:r>
              <a:rPr lang="en" b="1" dirty="0"/>
              <a:t>a web-based notetaking application utilizing express.js and a SQL database for data storage/retrival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</a:t>
            </a:r>
            <a:r>
              <a:rPr lang="en" b="1" dirty="0"/>
              <a:t>Notetaking on a word document is inconvenient and cannot be accessed from different devices.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b="1" dirty="0"/>
              <a:t>As a user, </a:t>
            </a:r>
            <a:r>
              <a:rPr lang="en-US" b="1" dirty="0"/>
              <a:t>I</a:t>
            </a:r>
            <a:r>
              <a:rPr lang="en" b="1" dirty="0"/>
              <a:t> want to be able to view previous notes in card format with their entry #, Title, Description, and Category.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the option to register and log in.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to be able to edit any previous notes and save or discard changes.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 when I click on “New Note”, I want to be lead to a new page with an entry form.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to be able to create/edit/remove categories as needed.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Handlebar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Express.js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Postgres SQL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Bootstrap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Bcrypt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Sequelize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Nodemon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Breakdown of tasks and 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Framework, frontend, backend, Troubleshooting- Christopher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Troubleshooting, CSS- Emeka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Troubleshooting, deployment, testing- Stephen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Render 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Environment issues and loading </a:t>
            </a:r>
            <a:r>
              <a:rPr lang="en-US" dirty="0" err="1"/>
              <a:t>psql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Working deployed application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Adding on private notes for users who log 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Providing users with ability to filter and group notes together.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Deployed: </a:t>
            </a:r>
            <a:r>
              <a:rPr lang="en-US" b="1" dirty="0"/>
              <a:t>https://project02-2.onrender.com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US" b="1" dirty="0"/>
              <a:t>https://github.com/stephenw987/Project02.git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</TotalTime>
  <Words>279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Fitness Tracker App</vt:lpstr>
      <vt:lpstr>To create a web-based application for note taking that is saved on an online database that can be accessed from any device.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Rabbit</dc:creator>
  <cp:lastModifiedBy>Rabbit</cp:lastModifiedBy>
  <cp:revision>5</cp:revision>
  <dcterms:modified xsi:type="dcterms:W3CDTF">2024-11-08T01:01:52Z</dcterms:modified>
</cp:coreProperties>
</file>