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373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2398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137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57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9881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970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0579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05302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3786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61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3498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365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224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225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1973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44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325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474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22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tness-tracker-yx3g.onrend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Fitness Tracker 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Marlon Gonzalez, Emeka Okpala, Talita Rosa, Stephen Wei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MERN-stack, single-page application for tracking Fitness sessions/entries that is saved on an online database for access from any device.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" b="1" dirty="0"/>
              <a:t>a MERN-stack, single-page application utilizing GraphQL, Mongoose ODM, and JWT authentication for data storage/retrival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Motivation: </a:t>
            </a:r>
            <a:r>
              <a:rPr lang="en" b="1" dirty="0"/>
              <a:t>to keep tract of fitness progress so that it is easily retrievable  from different devices.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register and log in.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b="1" dirty="0"/>
              <a:t>As a user, </a:t>
            </a:r>
            <a:r>
              <a:rPr lang="en-US" b="1" dirty="0"/>
              <a:t>I</a:t>
            </a:r>
            <a:r>
              <a:rPr lang="en" b="1" dirty="0"/>
              <a:t> want to be able to view previous fitness entries.</a:t>
            </a:r>
            <a:endParaRPr lang="en-US" b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 when I click on “New Entry”, I want to be submit my latest workout.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React front end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GraphQL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</a:t>
            </a:r>
            <a:r>
              <a:rPr lang="en" dirty="0"/>
              <a:t>ode.js and express.js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MongoDB and Mongoose ODM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Authentication (JWT)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Render/Atlas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b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 deployment 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ENV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Authentication and porting 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GraphQL</a:t>
            </a:r>
            <a:r>
              <a:rPr lang="en-US" dirty="0"/>
              <a:t>/typedef definitions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Working deployed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Adding in visuals (graphs/charts) for previous workouts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To be able to filter my workouts and group them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Add workout buddy suggestion for people with similar workouts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Deployed: </a:t>
            </a:r>
            <a:r>
              <a:rPr lang="en-US" b="1" dirty="0">
                <a:hlinkClick r:id="rId3"/>
              </a:rPr>
              <a:t>https://fitness-tracker-yx3g.onrender.com</a:t>
            </a:r>
            <a:endParaRPr lang="en-US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US" b="1" dirty="0"/>
              <a:t>https://github.com/stephenw987/Fitness-Tracker.git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126</TotalTime>
  <Words>239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Fitness Tracker App</vt:lpstr>
      <vt:lpstr>To create a MERN-stack, single-page application for tracking Fitness sessions/entries that is saved on an online database for access from any device.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Rabbit</dc:creator>
  <cp:lastModifiedBy>Rabbit</cp:lastModifiedBy>
  <cp:revision>7</cp:revision>
  <dcterms:modified xsi:type="dcterms:W3CDTF">2024-11-12T23:00:25Z</dcterms:modified>
</cp:coreProperties>
</file>