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98117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6514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93153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8976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00458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74265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70224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00704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066093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2044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292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62176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4307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01265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23782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20314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179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31252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64713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7811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 Taking App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Christopher Milazzo, Stephen Wei, Emeka Okpala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create a web-based application for note taking that is saved on an online database that can be accessed from any device.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Description: </a:t>
            </a:r>
            <a:r>
              <a:rPr lang="en" b="1" dirty="0"/>
              <a:t>a web-based notetaking application utilizing express.js and a SQL database for data storage/retrival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development? </a:t>
            </a:r>
            <a:r>
              <a:rPr lang="en" b="1" dirty="0"/>
              <a:t>Notetaking on a word document is inconvenient and cannot be accessed from different devices.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b="1" dirty="0"/>
              <a:t>As a user, </a:t>
            </a:r>
            <a:r>
              <a:rPr lang="en-US" b="1" dirty="0"/>
              <a:t>I</a:t>
            </a:r>
            <a:r>
              <a:rPr lang="en" b="1" dirty="0"/>
              <a:t> want to be able to view previous notes in card format with their entry #, Title, Description, and Category.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b="1" dirty="0"/>
              <a:t>As a user, I want the option to register and log in.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b="1" dirty="0"/>
              <a:t>As a user, I want to be able to edit any previous notes and save or discard changes.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b="1" dirty="0"/>
              <a:t>As a user when I click on “New Note”, I want to be lead to a new page with an entry form.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b="1" dirty="0"/>
              <a:t>As a user, I want to be able to create/edit/remove categories as needed.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Handlebar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Express.js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Postgres SQL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Bootstrap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Bcrypt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Sequelize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Nodemon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Breakdown of tasks and roles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Framework, frontend, backend, Troubleshooting- Christopher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Troubleshooting, CSS- Emeka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Troubleshooting, deployment, testing- Stephen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Challenges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Render issues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Environment issues and loading </a:t>
            </a:r>
            <a:r>
              <a:rPr lang="en-US" dirty="0" err="1"/>
              <a:t>psql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Successes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Working deployed application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b="1" dirty="0"/>
              <a:t>Adding on private notes for users who log in.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b="1" dirty="0"/>
              <a:t>Providing users with ability to filter and group notes together.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Deployed: </a:t>
            </a:r>
            <a:r>
              <a:rPr lang="en-US" b="1" dirty="0"/>
              <a:t>https://project02-2.onrender.com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</a:t>
            </a:r>
            <a:r>
              <a:rPr lang="en-US" b="1" dirty="0"/>
              <a:t>https://github.com/stephenw987/Project02.git</a:t>
            </a:r>
            <a:endParaRPr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278</Words>
  <Application>Microsoft Office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Note Taking App</vt:lpstr>
      <vt:lpstr>To create a web-based application for note taking that is saved on an online database that can be accessed from any device.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Rabbit</cp:lastModifiedBy>
  <cp:revision>3</cp:revision>
  <dcterms:modified xsi:type="dcterms:W3CDTF">2024-09-13T00:40:34Z</dcterms:modified>
</cp:coreProperties>
</file>