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28" r:id="rId4"/>
  </p:sldMasterIdLst>
  <p:notesMasterIdLst>
    <p:notesMasterId r:id="rId25"/>
  </p:notesMasterIdLst>
  <p:handoutMasterIdLst>
    <p:handoutMasterId r:id="rId26"/>
  </p:handoutMasterIdLst>
  <p:sldIdLst>
    <p:sldId id="818" r:id="rId5"/>
    <p:sldId id="1127" r:id="rId6"/>
    <p:sldId id="1128" r:id="rId7"/>
    <p:sldId id="1101" r:id="rId8"/>
    <p:sldId id="1050" r:id="rId9"/>
    <p:sldId id="1139" r:id="rId10"/>
    <p:sldId id="1129" r:id="rId11"/>
    <p:sldId id="1130" r:id="rId12"/>
    <p:sldId id="1140" r:id="rId13"/>
    <p:sldId id="1131" r:id="rId14"/>
    <p:sldId id="1132" r:id="rId15"/>
    <p:sldId id="1141" r:id="rId16"/>
    <p:sldId id="1133" r:id="rId17"/>
    <p:sldId id="1134" r:id="rId18"/>
    <p:sldId id="1142" r:id="rId19"/>
    <p:sldId id="1135" r:id="rId20"/>
    <p:sldId id="1136" r:id="rId21"/>
    <p:sldId id="1138" r:id="rId22"/>
    <p:sldId id="1144" r:id="rId23"/>
    <p:sldId id="1137" r:id="rId24"/>
  </p:sldIdLst>
  <p:sldSz cx="9144000" cy="5143500" type="screen16x9"/>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s" id="{E3FCA849-F955-4ADB-A9C8-1403A8C1EC49}">
          <p14:sldIdLst>
            <p14:sldId id="818"/>
            <p14:sldId id="1127"/>
            <p14:sldId id="1128"/>
            <p14:sldId id="1101"/>
            <p14:sldId id="1050"/>
            <p14:sldId id="1139"/>
            <p14:sldId id="1129"/>
            <p14:sldId id="1130"/>
            <p14:sldId id="1140"/>
            <p14:sldId id="1131"/>
            <p14:sldId id="1132"/>
            <p14:sldId id="1141"/>
            <p14:sldId id="1133"/>
            <p14:sldId id="1134"/>
            <p14:sldId id="1142"/>
            <p14:sldId id="1135"/>
            <p14:sldId id="1136"/>
            <p14:sldId id="1138"/>
            <p14:sldId id="1144"/>
            <p14:sldId id="1137"/>
          </p14:sldIdLst>
        </p14:section>
      </p14:sectionLst>
    </p:ext>
    <p:ext uri="{EFAFB233-063F-42B5-8137-9DF3F51BA10A}">
      <p15:sldGuideLst xmlns:p15="http://schemas.microsoft.com/office/powerpoint/2012/main">
        <p15:guide id="8" pos="2880">
          <p15:clr>
            <a:srgbClr val="A4A3A4"/>
          </p15:clr>
        </p15:guide>
        <p15:guide id="9" orient="horz" pos="1452" userDrawn="1">
          <p15:clr>
            <a:srgbClr val="A4A3A4"/>
          </p15:clr>
        </p15:guide>
        <p15:guide id="10" pos="4224" userDrawn="1">
          <p15:clr>
            <a:srgbClr val="A4A3A4"/>
          </p15:clr>
        </p15:guide>
        <p15:guide id="11" pos="1536" userDrawn="1">
          <p15:clr>
            <a:srgbClr val="A4A3A4"/>
          </p15:clr>
        </p15:guide>
        <p15:guide id="12" orient="horz" pos="1788" userDrawn="1">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4C5FB2"/>
    <a:srgbClr val="ABB4DB"/>
    <a:srgbClr val="DA0F7F"/>
    <a:srgbClr val="1081DF"/>
    <a:srgbClr val="B44A9C"/>
    <a:srgbClr val="C53D95"/>
    <a:srgbClr val="99C7EA"/>
    <a:srgbClr val="E6E6E6"/>
    <a:srgbClr val="66AA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23" autoAdjust="0"/>
    <p:restoredTop sz="89791" autoAdjust="0"/>
  </p:normalViewPr>
  <p:slideViewPr>
    <p:cSldViewPr snapToGrid="0" snapToObjects="1">
      <p:cViewPr varScale="1">
        <p:scale>
          <a:sx n="101" d="100"/>
          <a:sy n="101" d="100"/>
        </p:scale>
        <p:origin x="816" y="48"/>
      </p:cViewPr>
      <p:guideLst>
        <p:guide pos="2880"/>
        <p:guide orient="horz" pos="1452"/>
        <p:guide pos="4224"/>
        <p:guide pos="1536"/>
        <p:guide orient="horz" pos="1788"/>
      </p:guideLst>
    </p:cSldViewPr>
  </p:slideViewPr>
  <p:outlineViewPr>
    <p:cViewPr>
      <p:scale>
        <a:sx n="33" d="100"/>
        <a:sy n="33" d="100"/>
      </p:scale>
      <p:origin x="0" y="-8679"/>
    </p:cViewPr>
  </p:outlineViewPr>
  <p:notesTextViewPr>
    <p:cViewPr>
      <p:scale>
        <a:sx n="3" d="2"/>
        <a:sy n="3" d="2"/>
      </p:scale>
      <p:origin x="0" y="0"/>
    </p:cViewPr>
  </p:notesTextViewPr>
  <p:sorterViewPr>
    <p:cViewPr>
      <p:scale>
        <a:sx n="180" d="100"/>
        <a:sy n="180" d="100"/>
      </p:scale>
      <p:origin x="0" y="-3552"/>
    </p:cViewPr>
  </p:sorterViewPr>
  <p:notesViewPr>
    <p:cSldViewPr snapToGrid="0" snapToObjects="1">
      <p:cViewPr varScale="1">
        <p:scale>
          <a:sx n="119" d="100"/>
          <a:sy n="119" d="100"/>
        </p:scale>
        <p:origin x="4953" y="57"/>
      </p:cViewPr>
      <p:guideLst>
        <p:guide orient="horz" pos="2924"/>
        <p:guide pos="220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27363" cy="463550"/>
          </a:xfrm>
          <a:prstGeom prst="rect">
            <a:avLst/>
          </a:prstGeom>
        </p:spPr>
        <p:txBody>
          <a:bodyPr vert="horz" lIns="91029" tIns="45514" rIns="91029" bIns="45514" rtlCol="0"/>
          <a:lstStyle>
            <a:lvl1pPr algn="l">
              <a:defRPr sz="1200"/>
            </a:lvl1pPr>
          </a:lstStyle>
          <a:p>
            <a:endParaRPr lang="en-US"/>
          </a:p>
        </p:txBody>
      </p:sp>
      <p:sp>
        <p:nvSpPr>
          <p:cNvPr id="3" name="Date Placeholder 2"/>
          <p:cNvSpPr>
            <a:spLocks noGrp="1"/>
          </p:cNvSpPr>
          <p:nvPr>
            <p:ph type="dt" sz="quarter" idx="1"/>
          </p:nvPr>
        </p:nvSpPr>
        <p:spPr>
          <a:xfrm>
            <a:off x="3956052" y="0"/>
            <a:ext cx="3027363" cy="463550"/>
          </a:xfrm>
          <a:prstGeom prst="rect">
            <a:avLst/>
          </a:prstGeom>
        </p:spPr>
        <p:txBody>
          <a:bodyPr vert="horz" lIns="91029" tIns="45514" rIns="91029" bIns="45514" rtlCol="0"/>
          <a:lstStyle>
            <a:lvl1pPr algn="r">
              <a:defRPr sz="1200"/>
            </a:lvl1pPr>
          </a:lstStyle>
          <a:p>
            <a:fld id="{8130379C-6C2B-4A61-B29A-D98B4FBEB7AB}" type="datetime1">
              <a:rPr lang="en-US" smtClean="0"/>
              <a:t>8/14/2018</a:t>
            </a:fld>
            <a:endParaRPr lang="en-US"/>
          </a:p>
        </p:txBody>
      </p:sp>
      <p:sp>
        <p:nvSpPr>
          <p:cNvPr id="4" name="Footer Placeholder 3"/>
          <p:cNvSpPr>
            <a:spLocks noGrp="1"/>
          </p:cNvSpPr>
          <p:nvPr>
            <p:ph type="ftr" sz="quarter" idx="2"/>
          </p:nvPr>
        </p:nvSpPr>
        <p:spPr>
          <a:xfrm>
            <a:off x="2" y="8818563"/>
            <a:ext cx="3027363" cy="463550"/>
          </a:xfrm>
          <a:prstGeom prst="rect">
            <a:avLst/>
          </a:prstGeom>
        </p:spPr>
        <p:txBody>
          <a:bodyPr vert="horz" lIns="91029" tIns="45514" rIns="91029" bIns="45514" rtlCol="0" anchor="b"/>
          <a:lstStyle>
            <a:lvl1pPr algn="l">
              <a:defRPr sz="1200"/>
            </a:lvl1pPr>
          </a:lstStyle>
          <a:p>
            <a:endParaRPr lang="en-US"/>
          </a:p>
        </p:txBody>
      </p:sp>
      <p:sp>
        <p:nvSpPr>
          <p:cNvPr id="5" name="Slide Number Placeholder 4"/>
          <p:cNvSpPr>
            <a:spLocks noGrp="1"/>
          </p:cNvSpPr>
          <p:nvPr>
            <p:ph type="sldNum" sz="quarter" idx="3"/>
          </p:nvPr>
        </p:nvSpPr>
        <p:spPr>
          <a:xfrm>
            <a:off x="3956052" y="8818563"/>
            <a:ext cx="3027363" cy="463550"/>
          </a:xfrm>
          <a:prstGeom prst="rect">
            <a:avLst/>
          </a:prstGeom>
        </p:spPr>
        <p:txBody>
          <a:bodyPr vert="horz" lIns="91029" tIns="45514" rIns="91029" bIns="45514" rtlCol="0" anchor="b"/>
          <a:lstStyle>
            <a:lvl1pPr algn="r">
              <a:defRPr sz="1200"/>
            </a:lvl1pPr>
          </a:lstStyle>
          <a:p>
            <a:fld id="{5C665FA2-C151-4662-A2E4-7CE245007D67}" type="slidenum">
              <a:rPr lang="en-US" smtClean="0"/>
              <a:t>‹#›</a:t>
            </a:fld>
            <a:endParaRPr lang="en-US"/>
          </a:p>
        </p:txBody>
      </p:sp>
    </p:spTree>
    <p:extLst>
      <p:ext uri="{BB962C8B-B14F-4D97-AF65-F5344CB8AC3E}">
        <p14:creationId xmlns:p14="http://schemas.microsoft.com/office/powerpoint/2010/main" val="2579845493"/>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26833" cy="464185"/>
          </a:xfrm>
          <a:prstGeom prst="rect">
            <a:avLst/>
          </a:prstGeom>
        </p:spPr>
        <p:txBody>
          <a:bodyPr vert="horz" lIns="92540" tIns="46270" rIns="92540" bIns="46270" rtlCol="0"/>
          <a:lstStyle>
            <a:lvl1pPr algn="l">
              <a:defRPr sz="1200"/>
            </a:lvl1pPr>
          </a:lstStyle>
          <a:p>
            <a:endParaRPr lang="en-US"/>
          </a:p>
        </p:txBody>
      </p:sp>
      <p:sp>
        <p:nvSpPr>
          <p:cNvPr id="3" name="Date Placeholder 2"/>
          <p:cNvSpPr>
            <a:spLocks noGrp="1"/>
          </p:cNvSpPr>
          <p:nvPr>
            <p:ph type="dt" idx="1"/>
          </p:nvPr>
        </p:nvSpPr>
        <p:spPr>
          <a:xfrm>
            <a:off x="3956552" y="0"/>
            <a:ext cx="3026833" cy="464185"/>
          </a:xfrm>
          <a:prstGeom prst="rect">
            <a:avLst/>
          </a:prstGeom>
        </p:spPr>
        <p:txBody>
          <a:bodyPr vert="horz" lIns="92540" tIns="46270" rIns="92540" bIns="46270" rtlCol="0"/>
          <a:lstStyle>
            <a:lvl1pPr algn="r">
              <a:defRPr sz="1200"/>
            </a:lvl1pPr>
          </a:lstStyle>
          <a:p>
            <a:fld id="{334E61EB-621D-4DD7-BE0E-A76196D7453E}" type="datetime1">
              <a:rPr lang="en-US" smtClean="0"/>
              <a:t>8/14/2018</a:t>
            </a:fld>
            <a:endParaRPr lang="en-US"/>
          </a:p>
        </p:txBody>
      </p:sp>
      <p:sp>
        <p:nvSpPr>
          <p:cNvPr id="4" name="Slide Image Placeholder 3"/>
          <p:cNvSpPr>
            <a:spLocks noGrp="1" noRot="1" noChangeAspect="1"/>
          </p:cNvSpPr>
          <p:nvPr>
            <p:ph type="sldImg" idx="2"/>
          </p:nvPr>
        </p:nvSpPr>
        <p:spPr>
          <a:xfrm>
            <a:off x="398463" y="696913"/>
            <a:ext cx="6188075" cy="3481387"/>
          </a:xfrm>
          <a:prstGeom prst="rect">
            <a:avLst/>
          </a:prstGeom>
          <a:noFill/>
          <a:ln w="12700">
            <a:solidFill>
              <a:prstClr val="black"/>
            </a:solidFill>
          </a:ln>
        </p:spPr>
        <p:txBody>
          <a:bodyPr vert="horz" lIns="92540" tIns="46270" rIns="92540" bIns="46270" rtlCol="0" anchor="ctr"/>
          <a:lstStyle/>
          <a:p>
            <a:endParaRPr lang="en-US"/>
          </a:p>
        </p:txBody>
      </p:sp>
      <p:sp>
        <p:nvSpPr>
          <p:cNvPr id="5" name="Notes Placeholder 4"/>
          <p:cNvSpPr>
            <a:spLocks noGrp="1"/>
          </p:cNvSpPr>
          <p:nvPr>
            <p:ph type="body" sz="quarter" idx="3"/>
          </p:nvPr>
        </p:nvSpPr>
        <p:spPr>
          <a:xfrm>
            <a:off x="698500" y="4409759"/>
            <a:ext cx="5588000" cy="4177665"/>
          </a:xfrm>
          <a:prstGeom prst="rect">
            <a:avLst/>
          </a:prstGeom>
        </p:spPr>
        <p:txBody>
          <a:bodyPr vert="horz" lIns="92540" tIns="46270" rIns="92540" bIns="4627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8817904"/>
            <a:ext cx="3026833" cy="464185"/>
          </a:xfrm>
          <a:prstGeom prst="rect">
            <a:avLst/>
          </a:prstGeom>
        </p:spPr>
        <p:txBody>
          <a:bodyPr vert="horz" lIns="92540" tIns="46270" rIns="92540" bIns="46270" rtlCol="0" anchor="b"/>
          <a:lstStyle>
            <a:lvl1pPr algn="l">
              <a:defRPr sz="1200"/>
            </a:lvl1pPr>
          </a:lstStyle>
          <a:p>
            <a:endParaRPr lang="en-US"/>
          </a:p>
        </p:txBody>
      </p:sp>
      <p:sp>
        <p:nvSpPr>
          <p:cNvPr id="7" name="Slide Number Placeholder 6"/>
          <p:cNvSpPr>
            <a:spLocks noGrp="1"/>
          </p:cNvSpPr>
          <p:nvPr>
            <p:ph type="sldNum" sz="quarter" idx="5"/>
          </p:nvPr>
        </p:nvSpPr>
        <p:spPr>
          <a:xfrm>
            <a:off x="3956552" y="8817904"/>
            <a:ext cx="3026833" cy="464185"/>
          </a:xfrm>
          <a:prstGeom prst="rect">
            <a:avLst/>
          </a:prstGeom>
        </p:spPr>
        <p:txBody>
          <a:bodyPr vert="horz" lIns="92540" tIns="46270" rIns="92540" bIns="46270" rtlCol="0" anchor="b"/>
          <a:lstStyle>
            <a:lvl1pPr algn="r">
              <a:defRPr sz="1200"/>
            </a:lvl1pPr>
          </a:lstStyle>
          <a:p>
            <a:fld id="{F55EC67E-402D-4FA6-937E-816E25842894}" type="slidenum">
              <a:rPr lang="en-US" smtClean="0"/>
              <a:t>‹#›</a:t>
            </a:fld>
            <a:endParaRPr lang="en-US"/>
          </a:p>
        </p:txBody>
      </p:sp>
    </p:spTree>
    <p:extLst>
      <p:ext uri="{BB962C8B-B14F-4D97-AF65-F5344CB8AC3E}">
        <p14:creationId xmlns:p14="http://schemas.microsoft.com/office/powerpoint/2010/main" val="2677741102"/>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28D93AFF-8A8D-4498-A0ED-F6A767650751}" type="datetime1">
              <a:rPr lang="en-US" smtClean="0"/>
              <a:t>8/14/2018</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F55EC67E-402D-4FA6-937E-816E25842894}" type="slidenum">
              <a:rPr lang="en-US" smtClean="0"/>
              <a:t>1</a:t>
            </a:fld>
            <a:endParaRPr lang="en-US"/>
          </a:p>
        </p:txBody>
      </p:sp>
    </p:spTree>
    <p:extLst>
      <p:ext uri="{BB962C8B-B14F-4D97-AF65-F5344CB8AC3E}">
        <p14:creationId xmlns:p14="http://schemas.microsoft.com/office/powerpoint/2010/main" val="3864547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err="1"/>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334E61EB-621D-4DD7-BE0E-A76196D7453E}" type="datetime1">
              <a:rPr lang="en-US" smtClean="0"/>
              <a:t>8/14/2018</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F55EC67E-402D-4FA6-937E-816E25842894}" type="slidenum">
              <a:rPr lang="en-US" smtClean="0"/>
              <a:t>11</a:t>
            </a:fld>
            <a:endParaRPr lang="en-US"/>
          </a:p>
        </p:txBody>
      </p:sp>
    </p:spTree>
    <p:extLst>
      <p:ext uri="{BB962C8B-B14F-4D97-AF65-F5344CB8AC3E}">
        <p14:creationId xmlns:p14="http://schemas.microsoft.com/office/powerpoint/2010/main" val="551760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19213" y="885825"/>
            <a:ext cx="4249737" cy="2390775"/>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74D1495A-DD81-44F4-9F54-1F39867BF2D9}" type="slidenum">
              <a:rPr lang="en-US" smtClean="0"/>
              <a:t>12</a:t>
            </a:fld>
            <a:endParaRPr lang="en-US"/>
          </a:p>
        </p:txBody>
      </p:sp>
    </p:spTree>
    <p:extLst>
      <p:ext uri="{BB962C8B-B14F-4D97-AF65-F5344CB8AC3E}">
        <p14:creationId xmlns:p14="http://schemas.microsoft.com/office/powerpoint/2010/main" val="828359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334E61EB-621D-4DD7-BE0E-A76196D7453E}" type="datetime1">
              <a:rPr lang="en-US" smtClean="0"/>
              <a:t>8/14/2018</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F55EC67E-402D-4FA6-937E-816E25842894}" type="slidenum">
              <a:rPr lang="en-US" smtClean="0"/>
              <a:t>13</a:t>
            </a:fld>
            <a:endParaRPr lang="en-US"/>
          </a:p>
        </p:txBody>
      </p:sp>
    </p:spTree>
    <p:extLst>
      <p:ext uri="{BB962C8B-B14F-4D97-AF65-F5344CB8AC3E}">
        <p14:creationId xmlns:p14="http://schemas.microsoft.com/office/powerpoint/2010/main" val="835589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err="1"/>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334E61EB-621D-4DD7-BE0E-A76196D7453E}" type="datetime1">
              <a:rPr lang="en-US" smtClean="0"/>
              <a:t>8/14/2018</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F55EC67E-402D-4FA6-937E-816E25842894}" type="slidenum">
              <a:rPr lang="en-US" smtClean="0"/>
              <a:t>14</a:t>
            </a:fld>
            <a:endParaRPr lang="en-US"/>
          </a:p>
        </p:txBody>
      </p:sp>
    </p:spTree>
    <p:extLst>
      <p:ext uri="{BB962C8B-B14F-4D97-AF65-F5344CB8AC3E}">
        <p14:creationId xmlns:p14="http://schemas.microsoft.com/office/powerpoint/2010/main" val="989787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19213" y="885825"/>
            <a:ext cx="4249737" cy="2390775"/>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74D1495A-DD81-44F4-9F54-1F39867BF2D9}" type="slidenum">
              <a:rPr lang="en-US" smtClean="0"/>
              <a:t>15</a:t>
            </a:fld>
            <a:endParaRPr lang="en-US"/>
          </a:p>
        </p:txBody>
      </p:sp>
    </p:spTree>
    <p:extLst>
      <p:ext uri="{BB962C8B-B14F-4D97-AF65-F5344CB8AC3E}">
        <p14:creationId xmlns:p14="http://schemas.microsoft.com/office/powerpoint/2010/main" val="1863950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19213" y="885825"/>
            <a:ext cx="4249737" cy="2390775"/>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74D1495A-DD81-44F4-9F54-1F39867BF2D9}" type="slidenum">
              <a:rPr lang="en-US" smtClean="0"/>
              <a:t>16</a:t>
            </a:fld>
            <a:endParaRPr lang="en-US"/>
          </a:p>
        </p:txBody>
      </p:sp>
    </p:spTree>
    <p:extLst>
      <p:ext uri="{BB962C8B-B14F-4D97-AF65-F5344CB8AC3E}">
        <p14:creationId xmlns:p14="http://schemas.microsoft.com/office/powerpoint/2010/main" val="26456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19213" y="885825"/>
            <a:ext cx="4249737" cy="2390775"/>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74D1495A-DD81-44F4-9F54-1F39867BF2D9}" type="slidenum">
              <a:rPr lang="en-US" smtClean="0"/>
              <a:t>17</a:t>
            </a:fld>
            <a:endParaRPr lang="en-US"/>
          </a:p>
        </p:txBody>
      </p:sp>
    </p:spTree>
    <p:extLst>
      <p:ext uri="{BB962C8B-B14F-4D97-AF65-F5344CB8AC3E}">
        <p14:creationId xmlns:p14="http://schemas.microsoft.com/office/powerpoint/2010/main" val="1352985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err="1"/>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334E61EB-621D-4DD7-BE0E-A76196D7453E}" type="datetime1">
              <a:rPr lang="en-US" smtClean="0"/>
              <a:t>8/14/2018</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F55EC67E-402D-4FA6-937E-816E25842894}" type="slidenum">
              <a:rPr lang="en-US" smtClean="0"/>
              <a:t>18</a:t>
            </a:fld>
            <a:endParaRPr lang="en-US"/>
          </a:p>
        </p:txBody>
      </p:sp>
    </p:spTree>
    <p:extLst>
      <p:ext uri="{BB962C8B-B14F-4D97-AF65-F5344CB8AC3E}">
        <p14:creationId xmlns:p14="http://schemas.microsoft.com/office/powerpoint/2010/main" val="805846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19213" y="885825"/>
            <a:ext cx="4249737" cy="2390775"/>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74D1495A-DD81-44F4-9F54-1F39867BF2D9}" type="slidenum">
              <a:rPr lang="en-US" smtClean="0"/>
              <a:t>19</a:t>
            </a:fld>
            <a:endParaRPr lang="en-US"/>
          </a:p>
        </p:txBody>
      </p:sp>
    </p:spTree>
    <p:extLst>
      <p:ext uri="{BB962C8B-B14F-4D97-AF65-F5344CB8AC3E}">
        <p14:creationId xmlns:p14="http://schemas.microsoft.com/office/powerpoint/2010/main" val="4232738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19213" y="885825"/>
            <a:ext cx="4249737" cy="2390775"/>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74D1495A-DD81-44F4-9F54-1F39867BF2D9}" type="slidenum">
              <a:rPr lang="en-US" smtClean="0"/>
              <a:t>3</a:t>
            </a:fld>
            <a:endParaRPr lang="en-US"/>
          </a:p>
        </p:txBody>
      </p:sp>
    </p:spTree>
    <p:extLst>
      <p:ext uri="{BB962C8B-B14F-4D97-AF65-F5344CB8AC3E}">
        <p14:creationId xmlns:p14="http://schemas.microsoft.com/office/powerpoint/2010/main" val="4262084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334E61EB-621D-4DD7-BE0E-A76196D7453E}" type="datetime1">
              <a:rPr lang="en-US" smtClean="0"/>
              <a:t>8/14/2018</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F55EC67E-402D-4FA6-937E-816E25842894}" type="slidenum">
              <a:rPr lang="en-US" smtClean="0"/>
              <a:t>4</a:t>
            </a:fld>
            <a:endParaRPr lang="en-US"/>
          </a:p>
        </p:txBody>
      </p:sp>
    </p:spTree>
    <p:extLst>
      <p:ext uri="{BB962C8B-B14F-4D97-AF65-F5344CB8AC3E}">
        <p14:creationId xmlns:p14="http://schemas.microsoft.com/office/powerpoint/2010/main" val="2510639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err="1"/>
              <a:t>mkdir</a:t>
            </a:r>
            <a:r>
              <a:rPr lang="en-US" dirty="0"/>
              <a:t> /c/code/contoso.com</a:t>
            </a:r>
          </a:p>
          <a:p>
            <a:pPr marL="0" indent="0">
              <a:buFontTx/>
              <a:buNone/>
            </a:pPr>
            <a:r>
              <a:rPr lang="en-US" dirty="0" err="1"/>
              <a:t>mkdir</a:t>
            </a:r>
            <a:r>
              <a:rPr lang="en-US" dirty="0"/>
              <a:t> /c/code/contoso.com/infrastructure</a:t>
            </a:r>
          </a:p>
          <a:p>
            <a:pPr marL="0" indent="0">
              <a:buFontTx/>
              <a:buNone/>
            </a:pPr>
            <a:r>
              <a:rPr lang="en-US" dirty="0"/>
              <a:t>cd /c/code/contoso.com/infrastructure</a:t>
            </a:r>
          </a:p>
          <a:p>
            <a:pPr marL="0" indent="0">
              <a:buFontTx/>
              <a:buNone/>
            </a:pPr>
            <a:endParaRPr lang="en-US" dirty="0"/>
          </a:p>
          <a:p>
            <a:pPr marL="0" indent="0">
              <a:buFontTx/>
              <a:buNone/>
            </a:pPr>
            <a:r>
              <a:rPr lang="en-US" dirty="0"/>
              <a:t>copy environment.tf and config.dev01.tfvars file into folder</a:t>
            </a:r>
          </a:p>
          <a:p>
            <a:pPr marL="0" indent="0">
              <a:buFontTx/>
              <a:buNone/>
            </a:pPr>
            <a:endParaRPr lang="en-US" dirty="0"/>
          </a:p>
          <a:p>
            <a:pPr marL="0" indent="0">
              <a:buFontTx/>
              <a:buNone/>
            </a:pPr>
            <a:r>
              <a:rPr lang="en-US" dirty="0"/>
              <a:t>open in </a:t>
            </a:r>
            <a:r>
              <a:rPr lang="en-US" dirty="0" err="1"/>
              <a:t>vscode</a:t>
            </a:r>
            <a:endParaRPr lang="en-US" dirty="0"/>
          </a:p>
          <a:p>
            <a:pPr marL="0" indent="0">
              <a:buFontTx/>
              <a:buNone/>
            </a:pPr>
            <a:r>
              <a:rPr lang="en-US" dirty="0"/>
              <a:t>look at and explain 2 files</a:t>
            </a:r>
          </a:p>
          <a:p>
            <a:pPr marL="0" indent="0">
              <a:buFontTx/>
              <a:buNone/>
            </a:pPr>
            <a:endParaRPr lang="en-US" dirty="0"/>
          </a:p>
          <a:p>
            <a:pPr marL="0" indent="0">
              <a:buFontTx/>
              <a:buNone/>
            </a:pPr>
            <a:r>
              <a:rPr lang="en-US" dirty="0"/>
              <a:t>create azure principal account</a:t>
            </a:r>
          </a:p>
          <a:p>
            <a:pPr marL="0" indent="0">
              <a:buFontTx/>
              <a:buNone/>
            </a:pPr>
            <a:r>
              <a:rPr lang="en-US" dirty="0"/>
              <a:t>give it access to subscription</a:t>
            </a:r>
          </a:p>
          <a:p>
            <a:pPr marL="0" indent="0">
              <a:buFontTx/>
              <a:buNone/>
            </a:pPr>
            <a:r>
              <a:rPr lang="en-US" dirty="0"/>
              <a:t>copy paste azure required values</a:t>
            </a:r>
          </a:p>
          <a:p>
            <a:pPr marL="0" indent="0">
              <a:buFontTx/>
              <a:buNone/>
            </a:pPr>
            <a:endParaRPr lang="en-US" dirty="0"/>
          </a:p>
          <a:p>
            <a:pPr marL="0" indent="0">
              <a:buFontTx/>
              <a:buNone/>
            </a:pPr>
            <a:r>
              <a:rPr lang="en-US" dirty="0"/>
              <a:t>terraform </a:t>
            </a:r>
            <a:r>
              <a:rPr lang="en-US" dirty="0" err="1"/>
              <a:t>init</a:t>
            </a:r>
            <a:endParaRPr lang="en-US" dirty="0"/>
          </a:p>
          <a:p>
            <a:pPr marL="0" indent="0">
              <a:buFontTx/>
              <a:buNone/>
            </a:pPr>
            <a:r>
              <a:rPr lang="en-US" dirty="0"/>
              <a:t>terraform workspace new dev01</a:t>
            </a:r>
          </a:p>
          <a:p>
            <a:pPr marL="0" indent="0">
              <a:buFontTx/>
              <a:buNone/>
            </a:pPr>
            <a:r>
              <a:rPr lang="en-US" dirty="0"/>
              <a:t>terraform plan -</a:t>
            </a:r>
            <a:r>
              <a:rPr lang="en-US" dirty="0" err="1"/>
              <a:t>var</a:t>
            </a:r>
            <a:r>
              <a:rPr lang="en-US" dirty="0"/>
              <a:t>-file=config.dev01.tfvars</a:t>
            </a:r>
          </a:p>
          <a:p>
            <a:pPr marL="0" indent="0">
              <a:buFontTx/>
              <a:buNone/>
            </a:pPr>
            <a:endParaRPr lang="en-US" dirty="0"/>
          </a:p>
          <a:p>
            <a:pPr marL="0" indent="0">
              <a:buFontTx/>
              <a:buNone/>
            </a:pPr>
            <a:r>
              <a:rPr lang="en-US" dirty="0"/>
              <a:t>terraform apply -</a:t>
            </a:r>
            <a:r>
              <a:rPr lang="en-US" dirty="0" err="1"/>
              <a:t>var</a:t>
            </a:r>
            <a:r>
              <a:rPr lang="en-US" dirty="0"/>
              <a:t>-file=config.dev01.tfvars</a:t>
            </a:r>
          </a:p>
          <a:p>
            <a:pPr marL="0" indent="0">
              <a:buFontTx/>
              <a:buNone/>
            </a:pPr>
            <a:endParaRPr lang="en-US" dirty="0"/>
          </a:p>
          <a:p>
            <a:pPr marL="0" indent="0">
              <a:buFontTx/>
              <a:buNone/>
            </a:pPr>
            <a:r>
              <a:rPr lang="en-US" dirty="0"/>
              <a:t>look at state file, talk about a central state file</a:t>
            </a:r>
          </a:p>
          <a:p>
            <a:pPr marL="0" indent="0">
              <a:buFontTx/>
              <a:buNone/>
            </a:pPr>
            <a:endParaRPr lang="en-US" dirty="0"/>
          </a:p>
          <a:p>
            <a:pPr marL="0" indent="0">
              <a:buFontTx/>
              <a:buNone/>
            </a:pPr>
            <a:r>
              <a:rPr lang="en-US" dirty="0"/>
              <a:t>review resource groups created in azure portal</a:t>
            </a:r>
          </a:p>
          <a:p>
            <a:pPr marL="0" indent="0">
              <a:buFontTx/>
              <a:buNone/>
            </a:pPr>
            <a:endParaRPr lang="en-US" dirty="0"/>
          </a:p>
          <a:p>
            <a:pPr marL="0" indent="0">
              <a:buFontTx/>
              <a:buNone/>
            </a:pPr>
            <a:r>
              <a:rPr lang="en-US" dirty="0"/>
              <a:t>terraform destroy -</a:t>
            </a:r>
            <a:r>
              <a:rPr lang="en-US" dirty="0" err="1"/>
              <a:t>var</a:t>
            </a:r>
            <a:r>
              <a:rPr lang="en-US" dirty="0"/>
              <a:t>-file=config.dev01.tfvars</a:t>
            </a:r>
          </a:p>
          <a:p>
            <a:pPr marL="0" indent="0">
              <a:buFontTx/>
              <a:buNone/>
            </a:pPr>
            <a:endParaRPr lang="en-US" dirty="0"/>
          </a:p>
          <a:p>
            <a:pPr marL="0" indent="0">
              <a:buFontTx/>
              <a:buNone/>
            </a:pPr>
            <a:r>
              <a:rPr lang="en-US" dirty="0"/>
              <a:t>terraform apply -</a:t>
            </a:r>
            <a:r>
              <a:rPr lang="en-US" dirty="0" err="1"/>
              <a:t>var</a:t>
            </a:r>
            <a:r>
              <a:rPr lang="en-US" dirty="0"/>
              <a:t>-file=config.dev01.tfvars -auto-approve</a:t>
            </a:r>
          </a:p>
          <a:p>
            <a:pPr marL="0" indent="0">
              <a:buFontTx/>
              <a:buNone/>
            </a:pPr>
            <a:endParaRPr lang="en-US" dirty="0"/>
          </a:p>
          <a:p>
            <a:pPr marL="0" indent="0">
              <a:buFontTx/>
              <a:buNone/>
            </a:pPr>
            <a:r>
              <a:rPr lang="en-US" dirty="0"/>
              <a:t>talk about </a:t>
            </a:r>
            <a:r>
              <a:rPr lang="en-US" dirty="0" err="1"/>
              <a:t>vsts</a:t>
            </a:r>
            <a:r>
              <a:rPr lang="en-US" dirty="0"/>
              <a:t> build/release pipelines</a:t>
            </a:r>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334E61EB-621D-4DD7-BE0E-A76196D7453E}" type="datetime1">
              <a:rPr lang="en-US" smtClean="0"/>
              <a:t>8/14/2018</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F55EC67E-402D-4FA6-937E-816E25842894}" type="slidenum">
              <a:rPr lang="en-US" smtClean="0"/>
              <a:t>5</a:t>
            </a:fld>
            <a:endParaRPr lang="en-US"/>
          </a:p>
        </p:txBody>
      </p:sp>
    </p:spTree>
    <p:extLst>
      <p:ext uri="{BB962C8B-B14F-4D97-AF65-F5344CB8AC3E}">
        <p14:creationId xmlns:p14="http://schemas.microsoft.com/office/powerpoint/2010/main" val="3785864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19213" y="885825"/>
            <a:ext cx="4249737" cy="2390775"/>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74D1495A-DD81-44F4-9F54-1F39867BF2D9}" type="slidenum">
              <a:rPr lang="en-US" smtClean="0"/>
              <a:t>6</a:t>
            </a:fld>
            <a:endParaRPr lang="en-US"/>
          </a:p>
        </p:txBody>
      </p:sp>
    </p:spTree>
    <p:extLst>
      <p:ext uri="{BB962C8B-B14F-4D97-AF65-F5344CB8AC3E}">
        <p14:creationId xmlns:p14="http://schemas.microsoft.com/office/powerpoint/2010/main" val="1013609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334E61EB-621D-4DD7-BE0E-A76196D7453E}" type="datetime1">
              <a:rPr lang="en-US" smtClean="0"/>
              <a:t>8/14/2018</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F55EC67E-402D-4FA6-937E-816E25842894}" type="slidenum">
              <a:rPr lang="en-US" smtClean="0"/>
              <a:t>7</a:t>
            </a:fld>
            <a:endParaRPr lang="en-US"/>
          </a:p>
        </p:txBody>
      </p:sp>
    </p:spTree>
    <p:extLst>
      <p:ext uri="{BB962C8B-B14F-4D97-AF65-F5344CB8AC3E}">
        <p14:creationId xmlns:p14="http://schemas.microsoft.com/office/powerpoint/2010/main" val="1663436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copy sample code into environment.tf file in vs code</a:t>
            </a:r>
          </a:p>
          <a:p>
            <a:pPr marL="0" indent="0">
              <a:buFontTx/>
              <a:buNone/>
            </a:pPr>
            <a:endParaRPr lang="en-US" dirty="0"/>
          </a:p>
          <a:p>
            <a:pPr marL="0" indent="0">
              <a:buFontTx/>
              <a:buNone/>
            </a:pPr>
            <a:r>
              <a:rPr lang="en-US" dirty="0"/>
              <a:t>talk through it</a:t>
            </a:r>
          </a:p>
          <a:p>
            <a:pPr marL="0" indent="0">
              <a:buFontTx/>
              <a:buNone/>
            </a:pPr>
            <a:endParaRPr lang="en-US" dirty="0"/>
          </a:p>
          <a:p>
            <a:pPr marL="0" indent="0">
              <a:buFontTx/>
              <a:buNone/>
            </a:pPr>
            <a:r>
              <a:rPr lang="en-US" dirty="0"/>
              <a:t>terraform workspace select dev01</a:t>
            </a:r>
          </a:p>
          <a:p>
            <a:pPr marL="0" indent="0">
              <a:buFontTx/>
              <a:buNone/>
            </a:pPr>
            <a:r>
              <a:rPr lang="en-US" dirty="0"/>
              <a:t>terraform plan -</a:t>
            </a:r>
            <a:r>
              <a:rPr lang="en-US" dirty="0" err="1"/>
              <a:t>var</a:t>
            </a:r>
            <a:r>
              <a:rPr lang="en-US" dirty="0"/>
              <a:t>-file=config.dev01.tfvars</a:t>
            </a:r>
          </a:p>
          <a:p>
            <a:pPr marL="0" indent="0">
              <a:buFontTx/>
              <a:buNone/>
            </a:pPr>
            <a:r>
              <a:rPr lang="en-US" dirty="0"/>
              <a:t>terraform apply -</a:t>
            </a:r>
            <a:r>
              <a:rPr lang="en-US" dirty="0" err="1"/>
              <a:t>var</a:t>
            </a:r>
            <a:r>
              <a:rPr lang="en-US" dirty="0"/>
              <a:t>-file=config.dev01.tfvars -auto-approve</a:t>
            </a:r>
          </a:p>
          <a:p>
            <a:pPr marL="0" indent="0">
              <a:buFontTx/>
              <a:buNone/>
            </a:pPr>
            <a:endParaRPr lang="en-US" dirty="0"/>
          </a:p>
          <a:p>
            <a:pPr marL="0" indent="0">
              <a:buFontTx/>
              <a:buNone/>
            </a:pPr>
            <a:r>
              <a:rPr lang="en-US" dirty="0"/>
              <a:t>look at created resources in azure</a:t>
            </a:r>
          </a:p>
          <a:p>
            <a:pPr marL="0" indent="0">
              <a:buFontTx/>
              <a:buNone/>
            </a:pPr>
            <a:endParaRPr lang="en-US" dirty="0"/>
          </a:p>
          <a:p>
            <a:pPr marL="0" indent="0">
              <a:buFontTx/>
              <a:buNone/>
            </a:pPr>
            <a:r>
              <a:rPr lang="en-US" dirty="0"/>
              <a:t>browse to created app services</a:t>
            </a:r>
          </a:p>
          <a:p>
            <a:pPr marL="0" indent="0">
              <a:buFontTx/>
              <a:buNone/>
            </a:pPr>
            <a:endParaRPr lang="en-US" dirty="0"/>
          </a:p>
          <a:p>
            <a:pPr marL="0" indent="0">
              <a:buFontTx/>
              <a:buNone/>
            </a:pPr>
            <a:r>
              <a:rPr lang="en-US" dirty="0"/>
              <a:t>add deploy credentials</a:t>
            </a:r>
          </a:p>
          <a:p>
            <a:pPr marL="0" indent="0">
              <a:buFontTx/>
              <a:buNone/>
            </a:pPr>
            <a:endParaRPr lang="en-US" dirty="0"/>
          </a:p>
          <a:p>
            <a:pPr marL="0" indent="0">
              <a:buFontTx/>
              <a:buNone/>
            </a:pPr>
            <a:r>
              <a:rPr lang="en-US" dirty="0"/>
              <a:t>update both east and west with demo source code using </a:t>
            </a:r>
            <a:r>
              <a:rPr lang="en-US" dirty="0" err="1"/>
              <a:t>filezilla</a:t>
            </a:r>
            <a:endParaRPr lang="en-US" dirty="0"/>
          </a:p>
          <a:p>
            <a:pPr marL="0" indent="0">
              <a:buFontTx/>
              <a:buNone/>
            </a:pPr>
            <a:endParaRPr lang="en-US" dirty="0"/>
          </a:p>
          <a:p>
            <a:pPr marL="0" indent="0">
              <a:buFontTx/>
              <a:buNone/>
            </a:pPr>
            <a:r>
              <a:rPr lang="en-US" dirty="0"/>
              <a:t>look at both websites to see the changes</a:t>
            </a:r>
          </a:p>
          <a:p>
            <a:pPr marL="0" indent="0">
              <a:buFontTx/>
              <a:buNone/>
            </a:pPr>
            <a:endParaRPr lang="en-US" dirty="0"/>
          </a:p>
          <a:p>
            <a:pPr marL="0" indent="0">
              <a:buFontTx/>
              <a:buNone/>
            </a:pPr>
            <a:r>
              <a:rPr lang="en-US" dirty="0"/>
              <a:t>talk about other deployment options, VSTS, CI + Pipelines</a:t>
            </a:r>
          </a:p>
          <a:p>
            <a:pPr marL="0" indent="0">
              <a:buFontTx/>
              <a:buNone/>
            </a:pPr>
            <a:endParaRPr lang="en-US" dirty="0" err="1"/>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334E61EB-621D-4DD7-BE0E-A76196D7453E}" type="datetime1">
              <a:rPr lang="en-US" smtClean="0"/>
              <a:t>8/14/2018</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F55EC67E-402D-4FA6-937E-816E25842894}" type="slidenum">
              <a:rPr lang="en-US" smtClean="0"/>
              <a:t>8</a:t>
            </a:fld>
            <a:endParaRPr lang="en-US"/>
          </a:p>
        </p:txBody>
      </p:sp>
    </p:spTree>
    <p:extLst>
      <p:ext uri="{BB962C8B-B14F-4D97-AF65-F5344CB8AC3E}">
        <p14:creationId xmlns:p14="http://schemas.microsoft.com/office/powerpoint/2010/main" val="2959949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19213" y="885825"/>
            <a:ext cx="4249737" cy="2390775"/>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74D1495A-DD81-44F4-9F54-1F39867BF2D9}" type="slidenum">
              <a:rPr lang="en-US" smtClean="0"/>
              <a:t>9</a:t>
            </a:fld>
            <a:endParaRPr lang="en-US"/>
          </a:p>
        </p:txBody>
      </p:sp>
    </p:spTree>
    <p:extLst>
      <p:ext uri="{BB962C8B-B14F-4D97-AF65-F5344CB8AC3E}">
        <p14:creationId xmlns:p14="http://schemas.microsoft.com/office/powerpoint/2010/main" val="1215576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334E61EB-621D-4DD7-BE0E-A76196D7453E}" type="datetime1">
              <a:rPr lang="en-US" smtClean="0"/>
              <a:t>8/14/2018</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F55EC67E-402D-4FA6-937E-816E25842894}" type="slidenum">
              <a:rPr lang="en-US" smtClean="0"/>
              <a:t>10</a:t>
            </a:fld>
            <a:endParaRPr lang="en-US"/>
          </a:p>
        </p:txBody>
      </p:sp>
    </p:spTree>
    <p:extLst>
      <p:ext uri="{BB962C8B-B14F-4D97-AF65-F5344CB8AC3E}">
        <p14:creationId xmlns:p14="http://schemas.microsoft.com/office/powerpoint/2010/main" val="17317422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sp.slalom.com/ourfirm/studio/Templates/PowerPoint%20Tips%20and%20Tricks.pdf" TargetMode="External"/><Relationship Id="rId2" Type="http://schemas.openxmlformats.org/officeDocument/2006/relationships/hyperlink" Target="https://sp.slalom.com/ourfirm/studio/SitePages/templates.aspx" TargetMode="External"/><Relationship Id="rId1" Type="http://schemas.openxmlformats.org/officeDocument/2006/relationships/slideMaster" Target="../slideMasters/slideMaster1.xml"/><Relationship Id="rId4" Type="http://schemas.openxmlformats.org/officeDocument/2006/relationships/hyperlink" Target="mailto:thestudio@slalom.co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lalom 2016 Base Template">
    <p:bg>
      <p:bgPr>
        <a:solidFill>
          <a:schemeClr val="tx1">
            <a:lumMod val="50000"/>
          </a:schemeClr>
        </a:solidFill>
        <a:effectLst/>
      </p:bgPr>
    </p:bg>
    <p:spTree>
      <p:nvGrpSpPr>
        <p:cNvPr id="1" name=""/>
        <p:cNvGrpSpPr/>
        <p:nvPr/>
      </p:nvGrpSpPr>
      <p:grpSpPr>
        <a:xfrm>
          <a:off x="0" y="0"/>
          <a:ext cx="0" cy="0"/>
          <a:chOff x="0" y="0"/>
          <a:chExt cx="0" cy="0"/>
        </a:xfrm>
      </p:grpSpPr>
      <p:sp>
        <p:nvSpPr>
          <p:cNvPr id="4" name="TextBox 3"/>
          <p:cNvSpPr txBox="1"/>
          <p:nvPr userDrawn="1"/>
        </p:nvSpPr>
        <p:spPr>
          <a:xfrm>
            <a:off x="476656" y="546221"/>
            <a:ext cx="8171233" cy="3453253"/>
          </a:xfrm>
          <a:prstGeom prst="rect">
            <a:avLst/>
          </a:prstGeom>
          <a:noFill/>
        </p:spPr>
        <p:txBody>
          <a:bodyPr wrap="square" rtlCol="0">
            <a:spAutoFit/>
          </a:bodyPr>
          <a:lstStyle/>
          <a:p>
            <a:pPr>
              <a:lnSpc>
                <a:spcPct val="90000"/>
              </a:lnSpc>
              <a:spcBef>
                <a:spcPts val="600"/>
              </a:spcBef>
              <a:buClr>
                <a:srgbClr val="CC0000"/>
              </a:buClr>
              <a:buSzPct val="110000"/>
            </a:pPr>
            <a:r>
              <a:rPr lang="en-US" sz="2000" b="0">
                <a:gradFill>
                  <a:gsLst>
                    <a:gs pos="0">
                      <a:schemeClr val="bg1"/>
                    </a:gs>
                    <a:gs pos="99000">
                      <a:schemeClr val="bg1"/>
                    </a:gs>
                  </a:gsLst>
                  <a:lin ang="5400000" scaled="0"/>
                </a:gradFill>
                <a:latin typeface="Arial" panose="020B0604020202020204" pitchFamily="34" charset="0"/>
                <a:cs typeface="Arial" panose="020B0604020202020204" pitchFamily="34" charset="0"/>
              </a:rPr>
              <a:t>Slalom 2016</a:t>
            </a:r>
            <a:r>
              <a:rPr lang="en-US" sz="20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 Base Template v01</a:t>
            </a:r>
          </a:p>
          <a:p>
            <a:pPr>
              <a:lnSpc>
                <a:spcPct val="90000"/>
              </a:lnSpc>
              <a:spcBef>
                <a:spcPts val="600"/>
              </a:spcBef>
              <a:buClr>
                <a:srgbClr val="CC0000"/>
              </a:buClr>
              <a:buSzPct val="110000"/>
            </a:pPr>
            <a:r>
              <a:rPr lang="en-US" sz="12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Last updated: May 2016</a:t>
            </a:r>
          </a:p>
          <a:p>
            <a:pPr>
              <a:lnSpc>
                <a:spcPct val="90000"/>
              </a:lnSpc>
              <a:spcBef>
                <a:spcPts val="600"/>
              </a:spcBef>
              <a:buClr>
                <a:srgbClr val="CC0000"/>
              </a:buClr>
              <a:buSzPct val="110000"/>
            </a:pPr>
            <a:endParaRPr lang="en-US" sz="12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endParaRPr lang="en-US" sz="12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r>
              <a:rPr lang="en-US" sz="12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To ensure you are using the most up-to-date Slalom branded templates visit the link listed below.</a:t>
            </a:r>
          </a:p>
          <a:p>
            <a:pPr>
              <a:lnSpc>
                <a:spcPct val="90000"/>
              </a:lnSpc>
              <a:spcBef>
                <a:spcPts val="600"/>
              </a:spcBef>
              <a:buClr>
                <a:srgbClr val="CC0000"/>
              </a:buClr>
              <a:buSzPct val="110000"/>
            </a:pPr>
            <a:r>
              <a:rPr lang="en-US" sz="1200" b="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2"/>
              </a:rPr>
              <a:t>https://sp.slalom.com/ourfirm/studio/SitePages/templates.aspx</a:t>
            </a:r>
            <a:endParaRPr lang="en-US" sz="1200" b="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endParaRPr lang="en-US" sz="1200" b="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r>
              <a:rPr lang="en-US" sz="1200" b="0">
                <a:gradFill>
                  <a:gsLst>
                    <a:gs pos="0">
                      <a:schemeClr val="bg1"/>
                    </a:gs>
                    <a:gs pos="99000">
                      <a:schemeClr val="bg1"/>
                    </a:gs>
                  </a:gsLst>
                  <a:lin ang="5400000" scaled="0"/>
                </a:gradFill>
                <a:latin typeface="Arial" panose="020B0604020202020204" pitchFamily="34" charset="0"/>
                <a:cs typeface="Arial" panose="020B0604020202020204" pitchFamily="34" charset="0"/>
              </a:rPr>
              <a:t>USE GUIDELINES</a:t>
            </a:r>
          </a:p>
          <a:p>
            <a:pPr>
              <a:lnSpc>
                <a:spcPct val="90000"/>
              </a:lnSpc>
              <a:spcBef>
                <a:spcPts val="600"/>
              </a:spcBef>
              <a:buClr>
                <a:srgbClr val="CC0000"/>
              </a:buClr>
              <a:buSzPct val="110000"/>
            </a:pPr>
            <a:r>
              <a:rPr lang="en-US" sz="1200" b="0">
                <a:gradFill>
                  <a:gsLst>
                    <a:gs pos="0">
                      <a:schemeClr val="bg1"/>
                    </a:gs>
                    <a:gs pos="99000">
                      <a:schemeClr val="bg1"/>
                    </a:gs>
                  </a:gsLst>
                  <a:lin ang="5400000" scaled="0"/>
                </a:gradFill>
                <a:latin typeface="Arial" panose="020B0604020202020204" pitchFamily="34" charset="0"/>
                <a:cs typeface="Arial" panose="020B0604020202020204" pitchFamily="34" charset="0"/>
              </a:rPr>
              <a:t>This template has been designed</a:t>
            </a:r>
            <a:r>
              <a:rPr lang="en-US" sz="12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 for use in Microsoft Office on a PC operating system. </a:t>
            </a:r>
          </a:p>
          <a:p>
            <a:pPr>
              <a:lnSpc>
                <a:spcPct val="90000"/>
              </a:lnSpc>
              <a:spcBef>
                <a:spcPts val="600"/>
              </a:spcBef>
              <a:buClr>
                <a:srgbClr val="CC0000"/>
              </a:buClr>
              <a:buSzPct val="110000"/>
            </a:pPr>
            <a:endParaRPr lang="en-US" sz="12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90000"/>
              </a:lnSpc>
              <a:spcBef>
                <a:spcPts val="600"/>
              </a:spcBef>
              <a:spcAft>
                <a:spcPts val="0"/>
              </a:spcAft>
              <a:buClr>
                <a:srgbClr val="CC0000"/>
              </a:buClr>
              <a:buSzPct val="110000"/>
              <a:buFontTx/>
              <a:buNone/>
              <a:tabLst/>
              <a:defRPr/>
            </a:pPr>
            <a:r>
              <a:rPr lang="en-US" sz="12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For general presentations tips and tricks visit: </a:t>
            </a:r>
            <a:r>
              <a:rPr lang="en-US" sz="12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3" invalidUrl="https://sp.slalom.com/ourfirm/studio/Templates/PowerPoint Tips and Tricks.pdf"/>
              </a:rPr>
              <a:t>https://sp.slalom.com/ourfirm/studio/Templates/PowerPoint%20Tips%20and%20Tricks.pdf</a:t>
            </a:r>
            <a:endParaRPr lang="en-US" sz="12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90000"/>
              </a:lnSpc>
              <a:spcBef>
                <a:spcPts val="600"/>
              </a:spcBef>
              <a:spcAft>
                <a:spcPts val="0"/>
              </a:spcAft>
              <a:buClr>
                <a:srgbClr val="CC0000"/>
              </a:buClr>
              <a:buSzPct val="110000"/>
              <a:buFontTx/>
              <a:buNone/>
              <a:tabLst/>
              <a:defRPr/>
            </a:pPr>
            <a:endParaRPr lang="en-US" sz="12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90000"/>
              </a:lnSpc>
              <a:spcBef>
                <a:spcPts val="600"/>
              </a:spcBef>
              <a:spcAft>
                <a:spcPts val="0"/>
              </a:spcAft>
              <a:buClr>
                <a:srgbClr val="CC0000"/>
              </a:buClr>
              <a:buSzPct val="110000"/>
              <a:buFontTx/>
              <a:buNone/>
              <a:tabLst/>
              <a:defRPr/>
            </a:pPr>
            <a:r>
              <a:rPr lang="en-US" sz="12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For questions about this template email: </a:t>
            </a:r>
            <a:r>
              <a:rPr lang="en-US" sz="12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4"/>
              </a:rPr>
              <a:t>thestudio@slalom.com</a:t>
            </a:r>
            <a:endParaRPr lang="en-US" sz="12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5801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Gray Background">
    <p:bg>
      <p:bgPr>
        <a:solidFill>
          <a:schemeClr val="tx1"/>
        </a:solidFill>
        <a:effectLst/>
      </p:bgPr>
    </p:bg>
    <p:spTree>
      <p:nvGrpSpPr>
        <p:cNvPr id="1" name=""/>
        <p:cNvGrpSpPr/>
        <p:nvPr/>
      </p:nvGrpSpPr>
      <p:grpSpPr>
        <a:xfrm>
          <a:off x="0" y="0"/>
          <a:ext cx="0" cy="0"/>
          <a:chOff x="0" y="0"/>
          <a:chExt cx="0" cy="0"/>
        </a:xfrm>
      </p:grpSpPr>
      <p:sp>
        <p:nvSpPr>
          <p:cNvPr id="11" name="TextBox 10"/>
          <p:cNvSpPr txBox="1"/>
          <p:nvPr/>
        </p:nvSpPr>
        <p:spPr>
          <a:xfrm>
            <a:off x="287792" y="4800737"/>
            <a:ext cx="592470" cy="138499"/>
          </a:xfrm>
          <a:prstGeom prst="rect">
            <a:avLst/>
          </a:prstGeom>
          <a:noFill/>
        </p:spPr>
        <p:txBody>
          <a:bodyPr wrap="none" lIns="0" bIns="0" rtlCol="0" anchor="b" anchorCtr="0">
            <a:spAutoFit/>
          </a:bodyPr>
          <a:lstStyle/>
          <a:p>
            <a:pPr defTabSz="685755"/>
            <a:r>
              <a:rPr lang="en-AU" sz="600" spc="75">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
        <p:nvSpPr>
          <p:cNvPr id="7" name="Slide Number Placeholder 5"/>
          <p:cNvSpPr>
            <a:spLocks noGrp="1"/>
          </p:cNvSpPr>
          <p:nvPr>
            <p:ph type="sldNum" sz="quarter" idx="12"/>
          </p:nvPr>
        </p:nvSpPr>
        <p:spPr>
          <a:xfrm>
            <a:off x="8533335" y="4838589"/>
            <a:ext cx="323309" cy="201168"/>
          </a:xfrm>
          <a:prstGeom prst="rect">
            <a:avLst/>
          </a:prstGeom>
        </p:spPr>
        <p:txBody>
          <a:bodyPr lIns="0" tIns="0" rIns="0" bIns="0"/>
          <a:lstStyle>
            <a:lvl1pPr algn="r">
              <a:defRPr sz="6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5" name="Title Placeholder 1"/>
          <p:cNvSpPr>
            <a:spLocks noGrp="1"/>
          </p:cNvSpPr>
          <p:nvPr>
            <p:ph type="title" hasCustomPrompt="1"/>
          </p:nvPr>
        </p:nvSpPr>
        <p:spPr>
          <a:xfrm>
            <a:off x="725478" y="2384349"/>
            <a:ext cx="3949430" cy="374802"/>
          </a:xfrm>
          <a:prstGeom prst="rect">
            <a:avLst/>
          </a:prstGeom>
        </p:spPr>
        <p:txBody>
          <a:bodyPr vert="horz" lIns="0" tIns="45720" rIns="91440" bIns="45720" rtlCol="0" anchor="ctr">
            <a:noAutofit/>
          </a:bodyPr>
          <a:lstStyle>
            <a:lvl1pPr algn="l" defTabSz="685766" rtl="0" eaLnBrk="1" latinLnBrk="0" hangingPunct="1">
              <a:lnSpc>
                <a:spcPct val="90000"/>
              </a:lnSpc>
              <a:spcBef>
                <a:spcPct val="0"/>
              </a:spcBef>
              <a:buNone/>
              <a:defRPr lang="en-US" sz="3600" b="1" kern="1200" spc="-100"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Today’s Agenda</a:t>
            </a:r>
          </a:p>
        </p:txBody>
      </p:sp>
    </p:spTree>
    <p:extLst>
      <p:ext uri="{BB962C8B-B14F-4D97-AF65-F5344CB8AC3E}">
        <p14:creationId xmlns:p14="http://schemas.microsoft.com/office/powerpoint/2010/main" val="3684236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graphic background">
    <p:bg>
      <p:bgPr>
        <a:solidFill>
          <a:srgbClr val="FFFFFF"/>
        </a:solidFill>
        <a:effectLst/>
      </p:bgPr>
    </p:bg>
    <p:spTree>
      <p:nvGrpSpPr>
        <p:cNvPr id="1" name=""/>
        <p:cNvGrpSpPr/>
        <p:nvPr/>
      </p:nvGrpSpPr>
      <p:grpSpPr>
        <a:xfrm>
          <a:off x="0" y="0"/>
          <a:ext cx="0" cy="0"/>
          <a:chOff x="0" y="0"/>
          <a:chExt cx="0" cy="0"/>
        </a:xfrm>
      </p:grpSpPr>
      <p:sp>
        <p:nvSpPr>
          <p:cNvPr id="9" name="Picture Placeholder 4"/>
          <p:cNvSpPr>
            <a:spLocks noGrp="1"/>
          </p:cNvSpPr>
          <p:nvPr>
            <p:ph type="pic" sz="quarter" idx="21"/>
          </p:nvPr>
        </p:nvSpPr>
        <p:spPr>
          <a:xfrm>
            <a:off x="0" y="0"/>
            <a:ext cx="9144000" cy="5143500"/>
          </a:xfrm>
          <a:prstGeom prst="rect">
            <a:avLst/>
          </a:prstGeom>
          <a:solidFill>
            <a:schemeClr val="bg1">
              <a:lumMod val="50000"/>
            </a:schemeClr>
          </a:solidFill>
        </p:spPr>
        <p:txBody>
          <a:bodyPr tIns="3383280"/>
          <a:lstStyle>
            <a:lvl1pPr marL="0" indent="0" algn="ctr">
              <a:buNone/>
              <a:defRPr sz="9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7" name="Slide Number Placeholder 5"/>
          <p:cNvSpPr>
            <a:spLocks noGrp="1"/>
          </p:cNvSpPr>
          <p:nvPr>
            <p:ph type="sldNum" sz="quarter" idx="12"/>
          </p:nvPr>
        </p:nvSpPr>
        <p:spPr>
          <a:xfrm>
            <a:off x="8533335" y="4838589"/>
            <a:ext cx="323309" cy="201168"/>
          </a:xfrm>
          <a:prstGeom prst="rect">
            <a:avLst/>
          </a:prstGeom>
        </p:spPr>
        <p:txBody>
          <a:bodyPr lIns="0" tIns="0" rIns="0" bIns="0"/>
          <a:lstStyle>
            <a:lvl1pPr algn="r">
              <a:defRPr sz="6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8" name="TextBox 7"/>
          <p:cNvSpPr txBox="1"/>
          <p:nvPr userDrawn="1"/>
        </p:nvSpPr>
        <p:spPr>
          <a:xfrm>
            <a:off x="304619" y="4800737"/>
            <a:ext cx="592470" cy="138499"/>
          </a:xfrm>
          <a:prstGeom prst="rect">
            <a:avLst/>
          </a:prstGeom>
          <a:noFill/>
        </p:spPr>
        <p:txBody>
          <a:bodyPr wrap="none" lIns="0" bIns="0" rtlCol="0" anchor="b" anchorCtr="0">
            <a:spAutoFit/>
          </a:bodyPr>
          <a:lstStyle/>
          <a:p>
            <a:pPr marL="0" algn="l" defTabSz="685755" rtl="0" eaLnBrk="1" latinLnBrk="0" hangingPunct="1"/>
            <a:r>
              <a:rPr lang="en-AU" sz="600" kern="1200" spc="75" baseline="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3805140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_Subtitle">
    <p:bg>
      <p:bgPr>
        <a:solidFill>
          <a:schemeClr val="accent2"/>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8533335" y="4845467"/>
            <a:ext cx="323309" cy="199474"/>
          </a:xfrm>
          <a:prstGeom prst="rect">
            <a:avLst/>
          </a:prstGeom>
        </p:spPr>
        <p:txBody>
          <a:bodyPr lIns="0" tIns="0" rIns="0" bIns="0"/>
          <a:lstStyle>
            <a:lvl1pPr algn="r">
              <a:defRPr sz="600">
                <a:solidFill>
                  <a:schemeClr val="bg1"/>
                </a:soli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6" name="TextBox 5"/>
          <p:cNvSpPr txBox="1"/>
          <p:nvPr userDrawn="1"/>
        </p:nvSpPr>
        <p:spPr>
          <a:xfrm>
            <a:off x="287792" y="4800737"/>
            <a:ext cx="592470" cy="138499"/>
          </a:xfrm>
          <a:prstGeom prst="rect">
            <a:avLst/>
          </a:prstGeom>
          <a:noFill/>
        </p:spPr>
        <p:txBody>
          <a:bodyPr wrap="none" lIns="0" bIns="0" rtlCol="0" anchor="b" anchorCtr="0">
            <a:spAutoFit/>
          </a:bodyPr>
          <a:lstStyle/>
          <a:p>
            <a:pPr defTabSz="685755"/>
            <a:r>
              <a:rPr lang="en-AU" sz="600" spc="75">
                <a:solidFill>
                  <a:schemeClr val="bg1"/>
                </a:solidFill>
                <a:latin typeface="Arial" panose="020B0604020202020204" pitchFamily="34" charset="0"/>
                <a:ea typeface="Roboto Light" panose="02000000000000000000" pitchFamily="2" charset="0"/>
                <a:cs typeface="Arial" panose="020B0604020202020204" pitchFamily="34" charset="0"/>
              </a:rPr>
              <a:t>slalom.com</a:t>
            </a:r>
          </a:p>
        </p:txBody>
      </p:sp>
      <p:sp>
        <p:nvSpPr>
          <p:cNvPr id="8" name="Text Placeholder 10"/>
          <p:cNvSpPr>
            <a:spLocks noGrp="1"/>
          </p:cNvSpPr>
          <p:nvPr>
            <p:ph type="body" sz="quarter" idx="14" hasCustomPrompt="1"/>
          </p:nvPr>
        </p:nvSpPr>
        <p:spPr>
          <a:xfrm>
            <a:off x="304801" y="325090"/>
            <a:ext cx="8534400" cy="337614"/>
          </a:xfrm>
        </p:spPr>
        <p:txBody>
          <a:bodyPr vert="horz" wrap="square" lIns="0" tIns="0" rIns="0" bIns="0" rtlCol="0">
            <a:noAutofit/>
          </a:bodyPr>
          <a:lstStyle>
            <a:lvl1pPr marL="285750" indent="-285750">
              <a:buFont typeface="Arial" panose="020B0604020202020204" pitchFamily="34" charset="0"/>
              <a:buNone/>
              <a:defRPr lang="en-US" sz="2400" b="0" kern="0" spc="-70" baseline="0" dirty="0">
                <a:solidFill>
                  <a:schemeClr val="bg1"/>
                </a:solidFill>
                <a:latin typeface="Arial" panose="020B0604020202020204" pitchFamily="34" charset="0"/>
                <a:ea typeface="Roboto Medium" panose="02000000000000000000" pitchFamily="2" charset="0"/>
                <a:cs typeface="Arial" panose="020B0604020202020204" pitchFamily="34" charset="0"/>
              </a:defRPr>
            </a:lvl1pPr>
          </a:lstStyle>
          <a:p>
            <a:pPr marL="0" lvl="0" indent="0" algn="l" defTabSz="914400" rtl="0" eaLnBrk="1" latinLnBrk="0" hangingPunct="1">
              <a:lnSpc>
                <a:spcPct val="90000"/>
              </a:lnSpc>
              <a:spcBef>
                <a:spcPts val="1200"/>
              </a:spcBef>
              <a:buClr>
                <a:srgbClr val="0072C8"/>
              </a:buClr>
              <a:buSzPct val="110000"/>
              <a:buFont typeface="Arial" panose="020B0604020202020204" pitchFamily="34" charset="0"/>
              <a:buNone/>
            </a:pPr>
            <a:r>
              <a:rPr lang="en-US" dirty="0"/>
              <a:t>Insert slide title here</a:t>
            </a:r>
          </a:p>
        </p:txBody>
      </p:sp>
      <p:sp>
        <p:nvSpPr>
          <p:cNvPr id="11" name="Text Placeholder 4"/>
          <p:cNvSpPr>
            <a:spLocks noGrp="1"/>
          </p:cNvSpPr>
          <p:nvPr>
            <p:ph type="body" sz="quarter" idx="16"/>
          </p:nvPr>
        </p:nvSpPr>
        <p:spPr>
          <a:xfrm>
            <a:off x="312788" y="771212"/>
            <a:ext cx="8524151" cy="170816"/>
          </a:xfrm>
        </p:spPr>
        <p:txBody>
          <a:bodyPr tIns="0"/>
          <a:lstStyle>
            <a:lvl1pPr marL="0" indent="0">
              <a:buNone/>
              <a:defRPr lang="en-US" sz="1100" kern="1200" spc="40" baseline="0" dirty="0" smtClean="0">
                <a:solidFill>
                  <a:schemeClr val="bg1"/>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Tree>
    <p:extLst>
      <p:ext uri="{BB962C8B-B14F-4D97-AF65-F5344CB8AC3E}">
        <p14:creationId xmlns:p14="http://schemas.microsoft.com/office/powerpoint/2010/main" val="760527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Subtitle">
    <p:bg>
      <p:bgPr>
        <a:solidFill>
          <a:srgbClr val="FFFFFF"/>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8533335" y="4845467"/>
            <a:ext cx="323309" cy="199474"/>
          </a:xfrm>
          <a:prstGeom prst="rect">
            <a:avLst/>
          </a:prstGeom>
        </p:spPr>
        <p:txBody>
          <a:bodyPr lIns="0" tIns="0" rIns="0" bIns="0"/>
          <a:lstStyle>
            <a:lvl1pPr algn="r">
              <a:defRPr sz="6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5" name="Text Placeholder 10"/>
          <p:cNvSpPr>
            <a:spLocks noGrp="1"/>
          </p:cNvSpPr>
          <p:nvPr>
            <p:ph type="body" sz="quarter" idx="14" hasCustomPrompt="1"/>
          </p:nvPr>
        </p:nvSpPr>
        <p:spPr>
          <a:xfrm>
            <a:off x="304801" y="325090"/>
            <a:ext cx="8534400" cy="337614"/>
          </a:xfrm>
        </p:spPr>
        <p:txBody>
          <a:bodyPr vert="horz" wrap="square" lIns="0" tIns="0" rIns="0" bIns="0" rtlCol="0">
            <a:noAutofit/>
          </a:bodyPr>
          <a:lstStyle>
            <a:lvl1pPr marL="285750" indent="-285750">
              <a:buFont typeface="Arial" panose="020B0604020202020204" pitchFamily="34" charset="0"/>
              <a:buNone/>
              <a:defRPr lang="en-US" sz="2400" b="0" kern="0" spc="-70" baseline="0" dirty="0">
                <a:gradFill>
                  <a:gsLst>
                    <a:gs pos="2419">
                      <a:schemeClr val="accent2"/>
                    </a:gs>
                    <a:gs pos="7000">
                      <a:schemeClr val="accent2"/>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pPr marL="0" lvl="0" indent="0" algn="l" defTabSz="914400" rtl="0" eaLnBrk="1" latinLnBrk="0" hangingPunct="1">
              <a:lnSpc>
                <a:spcPct val="90000"/>
              </a:lnSpc>
              <a:spcBef>
                <a:spcPts val="1200"/>
              </a:spcBef>
              <a:buClr>
                <a:srgbClr val="0072C8"/>
              </a:buClr>
              <a:buSzPct val="110000"/>
              <a:buFont typeface="Arial" panose="020B0604020202020204" pitchFamily="34" charset="0"/>
              <a:buNone/>
            </a:pPr>
            <a:r>
              <a:rPr lang="en-US" dirty="0"/>
              <a:t>Insert slide title here</a:t>
            </a:r>
          </a:p>
        </p:txBody>
      </p:sp>
      <p:sp>
        <p:nvSpPr>
          <p:cNvPr id="8" name="Text Placeholder 4"/>
          <p:cNvSpPr>
            <a:spLocks noGrp="1"/>
          </p:cNvSpPr>
          <p:nvPr>
            <p:ph type="body" sz="quarter" idx="16"/>
          </p:nvPr>
        </p:nvSpPr>
        <p:spPr>
          <a:xfrm>
            <a:off x="312788" y="771212"/>
            <a:ext cx="8524151" cy="170816"/>
          </a:xfrm>
        </p:spPr>
        <p:txBody>
          <a:bodyPr tIns="0"/>
          <a:lstStyle>
            <a:lvl1pPr marL="0" indent="0">
              <a:buNone/>
              <a:defRPr lang="en-US" sz="1100" kern="1200" spc="40"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6" name="TextBox 5"/>
          <p:cNvSpPr txBox="1"/>
          <p:nvPr userDrawn="1"/>
        </p:nvSpPr>
        <p:spPr>
          <a:xfrm>
            <a:off x="304800" y="4800737"/>
            <a:ext cx="592470" cy="138499"/>
          </a:xfrm>
          <a:prstGeom prst="rect">
            <a:avLst/>
          </a:prstGeom>
          <a:noFill/>
        </p:spPr>
        <p:txBody>
          <a:bodyPr wrap="none" lIns="0" bIns="0" rtlCol="0" anchor="b" anchorCtr="0">
            <a:spAutoFit/>
          </a:bodyPr>
          <a:lstStyle/>
          <a:p>
            <a:pPr defTabSz="685755"/>
            <a:r>
              <a:rPr lang="en-AU" sz="600" spc="75">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3666952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Left Aligned Title and Subtitle">
    <p:bg>
      <p:bgPr>
        <a:solidFill>
          <a:srgbClr val="FFFFFF"/>
        </a:solidFill>
        <a:effectLst/>
      </p:bgPr>
    </p:bg>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a:xfrm>
            <a:off x="8533335" y="4847135"/>
            <a:ext cx="323309" cy="201168"/>
          </a:xfrm>
          <a:prstGeom prst="rect">
            <a:avLst/>
          </a:prstGeom>
        </p:spPr>
        <p:txBody>
          <a:bodyPr lIns="0" tIns="0" rIns="0" bIns="0"/>
          <a:lstStyle>
            <a:lvl1pPr algn="r">
              <a:defRPr lang="en-US" sz="600" smtClean="0"/>
            </a:lvl1pPr>
          </a:lstStyle>
          <a:p>
            <a:fld id="{DCF0B2EB-ADD0-4300-9191-3212D50B556E}" type="slidenum">
              <a:rPr lang="en-US" smtClean="0"/>
              <a:pPr/>
              <a:t>‹#›</a:t>
            </a:fld>
            <a:endParaRPr lang="en-US"/>
          </a:p>
        </p:txBody>
      </p:sp>
      <p:sp>
        <p:nvSpPr>
          <p:cNvPr id="9" name="Content Placeholder 2"/>
          <p:cNvSpPr>
            <a:spLocks noGrp="1"/>
          </p:cNvSpPr>
          <p:nvPr>
            <p:ph sz="quarter" idx="17" hasCustomPrompt="1"/>
          </p:nvPr>
        </p:nvSpPr>
        <p:spPr>
          <a:xfrm>
            <a:off x="312789" y="1259023"/>
            <a:ext cx="4087762" cy="3333147"/>
          </a:xfrm>
        </p:spPr>
        <p:txBody>
          <a:bodyPr>
            <a:noAutofit/>
          </a:bodyPr>
          <a:lstStyle>
            <a:lvl1pPr>
              <a:defRPr baseline="0"/>
            </a:lvl1pPr>
          </a:lstStyle>
          <a:p>
            <a:pPr lvl="0"/>
            <a:r>
              <a:rPr lang="en-US" dirty="0"/>
              <a:t>Click and type to add content or click icon to insert content</a:t>
            </a:r>
          </a:p>
        </p:txBody>
      </p:sp>
      <p:sp>
        <p:nvSpPr>
          <p:cNvPr id="8" name="Content Placeholder 2"/>
          <p:cNvSpPr>
            <a:spLocks noGrp="1"/>
          </p:cNvSpPr>
          <p:nvPr>
            <p:ph sz="quarter" idx="18" hasCustomPrompt="1"/>
          </p:nvPr>
        </p:nvSpPr>
        <p:spPr>
          <a:xfrm>
            <a:off x="4749177" y="1259023"/>
            <a:ext cx="4087762" cy="3333147"/>
          </a:xfrm>
        </p:spPr>
        <p:txBody>
          <a:bodyPr>
            <a:noAutofit/>
          </a:bodyPr>
          <a:lstStyle>
            <a:lvl1pPr>
              <a:defRPr baseline="0"/>
            </a:lvl1pPr>
          </a:lstStyle>
          <a:p>
            <a:pPr lvl="0"/>
            <a:r>
              <a:rPr lang="en-US" dirty="0"/>
              <a:t>Click and type to add content or click icon to insert content</a:t>
            </a:r>
          </a:p>
        </p:txBody>
      </p:sp>
      <p:sp>
        <p:nvSpPr>
          <p:cNvPr id="14" name="Text Placeholder 10"/>
          <p:cNvSpPr>
            <a:spLocks noGrp="1"/>
          </p:cNvSpPr>
          <p:nvPr>
            <p:ph type="body" sz="quarter" idx="14" hasCustomPrompt="1"/>
          </p:nvPr>
        </p:nvSpPr>
        <p:spPr>
          <a:xfrm>
            <a:off x="304801" y="325090"/>
            <a:ext cx="8534400" cy="337614"/>
          </a:xfrm>
        </p:spPr>
        <p:txBody>
          <a:bodyPr vert="horz" wrap="square" lIns="0" tIns="0" rIns="0" bIns="0" rtlCol="0">
            <a:noAutofit/>
          </a:bodyPr>
          <a:lstStyle>
            <a:lvl1pPr marL="285750" indent="-285750">
              <a:buFont typeface="Arial" panose="020B0604020202020204" pitchFamily="34" charset="0"/>
              <a:buNone/>
              <a:defRPr lang="en-US" sz="2400" b="0" kern="0" spc="-70" baseline="0" dirty="0">
                <a:gradFill>
                  <a:gsLst>
                    <a:gs pos="2419">
                      <a:schemeClr val="accent2"/>
                    </a:gs>
                    <a:gs pos="7000">
                      <a:schemeClr val="accent2"/>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pPr marL="0" lvl="0" indent="0" algn="l" defTabSz="914400" rtl="0" eaLnBrk="1" latinLnBrk="0" hangingPunct="1">
              <a:lnSpc>
                <a:spcPct val="90000"/>
              </a:lnSpc>
              <a:spcBef>
                <a:spcPts val="1200"/>
              </a:spcBef>
              <a:buClr>
                <a:srgbClr val="0072C8"/>
              </a:buClr>
              <a:buSzPct val="110000"/>
              <a:buFont typeface="Arial" panose="020B0604020202020204" pitchFamily="34" charset="0"/>
              <a:buNone/>
            </a:pPr>
            <a:r>
              <a:rPr lang="en-US" dirty="0"/>
              <a:t>Insert slide title here</a:t>
            </a:r>
          </a:p>
        </p:txBody>
      </p:sp>
      <p:sp>
        <p:nvSpPr>
          <p:cNvPr id="15" name="Text Placeholder 4"/>
          <p:cNvSpPr>
            <a:spLocks noGrp="1"/>
          </p:cNvSpPr>
          <p:nvPr>
            <p:ph type="body" sz="quarter" idx="16"/>
          </p:nvPr>
        </p:nvSpPr>
        <p:spPr>
          <a:xfrm>
            <a:off x="312788" y="771212"/>
            <a:ext cx="8524151" cy="170816"/>
          </a:xfrm>
        </p:spPr>
        <p:txBody>
          <a:bodyPr tIns="0"/>
          <a:lstStyle>
            <a:lvl1pPr marL="0" indent="0">
              <a:buNone/>
              <a:defRPr lang="en-US" sz="1100" kern="1200" spc="40"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7" name="TextBox 6"/>
          <p:cNvSpPr txBox="1"/>
          <p:nvPr userDrawn="1"/>
        </p:nvSpPr>
        <p:spPr>
          <a:xfrm>
            <a:off x="304800" y="4800737"/>
            <a:ext cx="592470" cy="138499"/>
          </a:xfrm>
          <a:prstGeom prst="rect">
            <a:avLst/>
          </a:prstGeom>
          <a:noFill/>
        </p:spPr>
        <p:txBody>
          <a:bodyPr wrap="none" lIns="0" bIns="0" rtlCol="0" anchor="b" anchorCtr="0">
            <a:spAutoFit/>
          </a:bodyPr>
          <a:lstStyle/>
          <a:p>
            <a:pPr defTabSz="685755"/>
            <a:r>
              <a:rPr lang="en-AU" sz="600" spc="75">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3944074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ork Example 1">
    <p:bg>
      <p:bgPr>
        <a:solidFill>
          <a:srgbClr val="FFFFFF"/>
        </a:solidFill>
        <a:effectLst/>
      </p:bgPr>
    </p:bg>
    <p:spTree>
      <p:nvGrpSpPr>
        <p:cNvPr id="1" name=""/>
        <p:cNvGrpSpPr/>
        <p:nvPr/>
      </p:nvGrpSpPr>
      <p:grpSpPr>
        <a:xfrm>
          <a:off x="0" y="0"/>
          <a:ext cx="0" cy="0"/>
          <a:chOff x="0" y="0"/>
          <a:chExt cx="0" cy="0"/>
        </a:xfrm>
      </p:grpSpPr>
      <p:sp>
        <p:nvSpPr>
          <p:cNvPr id="18" name="Picture Placeholder 4"/>
          <p:cNvSpPr>
            <a:spLocks noGrp="1"/>
          </p:cNvSpPr>
          <p:nvPr>
            <p:ph type="pic" sz="quarter" idx="21"/>
          </p:nvPr>
        </p:nvSpPr>
        <p:spPr>
          <a:xfrm>
            <a:off x="0" y="1068386"/>
            <a:ext cx="9144000" cy="2330452"/>
          </a:xfrm>
          <a:prstGeom prst="rect">
            <a:avLst/>
          </a:prstGeom>
          <a:solidFill>
            <a:schemeClr val="bg1">
              <a:lumMod val="50000"/>
            </a:schemeClr>
          </a:solidFill>
        </p:spPr>
        <p:txBody>
          <a:bodyPr tIns="1828800"/>
          <a:lstStyle>
            <a:lvl1pPr marL="0" indent="0" algn="ctr">
              <a:buNone/>
              <a:defRPr sz="9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16" name="Slide Number Placeholder 5"/>
          <p:cNvSpPr>
            <a:spLocks noGrp="1"/>
          </p:cNvSpPr>
          <p:nvPr>
            <p:ph type="sldNum" sz="quarter" idx="12"/>
          </p:nvPr>
        </p:nvSpPr>
        <p:spPr>
          <a:xfrm>
            <a:off x="8533335" y="4838589"/>
            <a:ext cx="323309" cy="201168"/>
          </a:xfrm>
          <a:prstGeom prst="rect">
            <a:avLst/>
          </a:prstGeom>
        </p:spPr>
        <p:txBody>
          <a:bodyPr lIns="0" tIns="0" rIns="0" bIns="0"/>
          <a:lstStyle>
            <a:lvl1pPr algn="r">
              <a:defRPr lang="en-US" sz="600" smtClean="0"/>
            </a:lvl1pPr>
          </a:lstStyle>
          <a:p>
            <a:fld id="{FCEE2C88-6C8F-484D-AF69-578F576B1F44}" type="slidenum">
              <a:rPr lang="en-US" smtClean="0"/>
              <a:pPr/>
              <a:t>‹#›</a:t>
            </a:fld>
            <a:endParaRPr lang="en-US"/>
          </a:p>
        </p:txBody>
      </p:sp>
      <p:sp>
        <p:nvSpPr>
          <p:cNvPr id="10" name="Text Placeholder 10"/>
          <p:cNvSpPr>
            <a:spLocks noGrp="1"/>
          </p:cNvSpPr>
          <p:nvPr>
            <p:ph type="body" sz="quarter" idx="14" hasCustomPrompt="1"/>
          </p:nvPr>
        </p:nvSpPr>
        <p:spPr>
          <a:xfrm>
            <a:off x="304801" y="325090"/>
            <a:ext cx="8534400" cy="337614"/>
          </a:xfrm>
        </p:spPr>
        <p:txBody>
          <a:bodyPr vert="horz" wrap="square" lIns="0" tIns="0" rIns="0" bIns="0" rtlCol="0">
            <a:noAutofit/>
          </a:bodyPr>
          <a:lstStyle>
            <a:lvl1pPr marL="285750" indent="-285750">
              <a:buFont typeface="Arial" panose="020B0604020202020204" pitchFamily="34" charset="0"/>
              <a:buNone/>
              <a:defRPr lang="en-US" sz="2400" b="0" kern="0" spc="-70" baseline="0" dirty="0">
                <a:gradFill>
                  <a:gsLst>
                    <a:gs pos="2419">
                      <a:schemeClr val="accent2"/>
                    </a:gs>
                    <a:gs pos="7000">
                      <a:schemeClr val="accent2"/>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pPr marL="0" lvl="0" indent="0" algn="l" defTabSz="914400" rtl="0" eaLnBrk="1" latinLnBrk="0" hangingPunct="1">
              <a:lnSpc>
                <a:spcPct val="90000"/>
              </a:lnSpc>
              <a:spcBef>
                <a:spcPts val="1200"/>
              </a:spcBef>
              <a:buClr>
                <a:srgbClr val="0072C8"/>
              </a:buClr>
              <a:buSzPct val="110000"/>
              <a:buFont typeface="Arial" panose="020B0604020202020204" pitchFamily="34" charset="0"/>
              <a:buNone/>
            </a:pPr>
            <a:r>
              <a:rPr lang="en-US" dirty="0"/>
              <a:t>Insert slide title here</a:t>
            </a:r>
          </a:p>
        </p:txBody>
      </p:sp>
      <p:sp>
        <p:nvSpPr>
          <p:cNvPr id="11" name="Text Placeholder 4"/>
          <p:cNvSpPr>
            <a:spLocks noGrp="1"/>
          </p:cNvSpPr>
          <p:nvPr>
            <p:ph type="body" sz="quarter" idx="16"/>
          </p:nvPr>
        </p:nvSpPr>
        <p:spPr>
          <a:xfrm>
            <a:off x="312788" y="771212"/>
            <a:ext cx="8524151" cy="170816"/>
          </a:xfrm>
        </p:spPr>
        <p:txBody>
          <a:bodyPr tIns="0"/>
          <a:lstStyle>
            <a:lvl1pPr marL="0" indent="0">
              <a:buNone/>
              <a:defRPr lang="en-US" sz="1100" kern="1200" spc="40"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6" name="TextBox 5"/>
          <p:cNvSpPr txBox="1"/>
          <p:nvPr userDrawn="1"/>
        </p:nvSpPr>
        <p:spPr>
          <a:xfrm>
            <a:off x="304800" y="4800737"/>
            <a:ext cx="592470" cy="138499"/>
          </a:xfrm>
          <a:prstGeom prst="rect">
            <a:avLst/>
          </a:prstGeom>
          <a:noFill/>
        </p:spPr>
        <p:txBody>
          <a:bodyPr wrap="none" lIns="0" bIns="0" rtlCol="0" anchor="b" anchorCtr="0">
            <a:spAutoFit/>
          </a:bodyPr>
          <a:lstStyle/>
          <a:p>
            <a:pPr defTabSz="685755"/>
            <a:r>
              <a:rPr lang="en-AU" sz="600" spc="75">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3145652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ork Example 2">
    <p:bg>
      <p:bgPr>
        <a:solidFill>
          <a:srgbClr val="FFFFFF"/>
        </a:solidFill>
        <a:effectLst/>
      </p:bgPr>
    </p:bg>
    <p:spTree>
      <p:nvGrpSpPr>
        <p:cNvPr id="1" name=""/>
        <p:cNvGrpSpPr/>
        <p:nvPr/>
      </p:nvGrpSpPr>
      <p:grpSpPr>
        <a:xfrm>
          <a:off x="0" y="0"/>
          <a:ext cx="0" cy="0"/>
          <a:chOff x="0" y="0"/>
          <a:chExt cx="0" cy="0"/>
        </a:xfrm>
      </p:grpSpPr>
      <p:sp>
        <p:nvSpPr>
          <p:cNvPr id="8" name="Picture Placeholder 4"/>
          <p:cNvSpPr>
            <a:spLocks noGrp="1"/>
          </p:cNvSpPr>
          <p:nvPr>
            <p:ph type="pic" sz="quarter" idx="21"/>
          </p:nvPr>
        </p:nvSpPr>
        <p:spPr>
          <a:xfrm>
            <a:off x="0" y="1068386"/>
            <a:ext cx="4583875" cy="2813414"/>
          </a:xfrm>
          <a:prstGeom prst="rect">
            <a:avLst/>
          </a:prstGeom>
          <a:solidFill>
            <a:schemeClr val="bg1">
              <a:lumMod val="50000"/>
            </a:schemeClr>
          </a:solidFill>
        </p:spPr>
        <p:txBody>
          <a:bodyPr tIns="1828800"/>
          <a:lstStyle>
            <a:lvl1pPr marL="0" indent="0" algn="ctr">
              <a:buNone/>
              <a:defRPr sz="9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16" name="Slide Number Placeholder 5"/>
          <p:cNvSpPr>
            <a:spLocks noGrp="1"/>
          </p:cNvSpPr>
          <p:nvPr>
            <p:ph type="sldNum" sz="quarter" idx="12"/>
          </p:nvPr>
        </p:nvSpPr>
        <p:spPr>
          <a:xfrm>
            <a:off x="8533335" y="4838589"/>
            <a:ext cx="323309" cy="201168"/>
          </a:xfrm>
          <a:prstGeom prst="rect">
            <a:avLst/>
          </a:prstGeom>
        </p:spPr>
        <p:txBody>
          <a:bodyPr lIns="0" tIns="0" rIns="0" bIns="0"/>
          <a:lstStyle>
            <a:lvl1pPr algn="r">
              <a:defRPr lang="en-US" sz="600" smtClean="0"/>
            </a:lvl1pPr>
          </a:lstStyle>
          <a:p>
            <a:fld id="{FCEE2C88-6C8F-484D-AF69-578F576B1F44}" type="slidenum">
              <a:rPr lang="en-US" smtClean="0"/>
              <a:pPr/>
              <a:t>‹#›</a:t>
            </a:fld>
            <a:endParaRPr lang="en-US"/>
          </a:p>
        </p:txBody>
      </p:sp>
      <p:sp>
        <p:nvSpPr>
          <p:cNvPr id="11" name="Text Placeholder 10"/>
          <p:cNvSpPr>
            <a:spLocks noGrp="1"/>
          </p:cNvSpPr>
          <p:nvPr>
            <p:ph type="body" sz="quarter" idx="14" hasCustomPrompt="1"/>
          </p:nvPr>
        </p:nvSpPr>
        <p:spPr>
          <a:xfrm>
            <a:off x="304801" y="325090"/>
            <a:ext cx="8534400" cy="337614"/>
          </a:xfrm>
        </p:spPr>
        <p:txBody>
          <a:bodyPr vert="horz" wrap="square" lIns="0" tIns="0" rIns="0" bIns="0" rtlCol="0">
            <a:noAutofit/>
          </a:bodyPr>
          <a:lstStyle>
            <a:lvl1pPr marL="285750" indent="-285750">
              <a:buFont typeface="Arial" panose="020B0604020202020204" pitchFamily="34" charset="0"/>
              <a:buNone/>
              <a:defRPr lang="en-US" sz="2400" b="0" kern="0" spc="-70" baseline="0" dirty="0">
                <a:gradFill>
                  <a:gsLst>
                    <a:gs pos="2419">
                      <a:schemeClr val="accent2"/>
                    </a:gs>
                    <a:gs pos="7000">
                      <a:schemeClr val="accent2"/>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pPr marL="0" lvl="0" indent="0" algn="l" defTabSz="914400" rtl="0" eaLnBrk="1" latinLnBrk="0" hangingPunct="1">
              <a:lnSpc>
                <a:spcPct val="90000"/>
              </a:lnSpc>
              <a:spcBef>
                <a:spcPts val="1200"/>
              </a:spcBef>
              <a:buClr>
                <a:srgbClr val="0072C8"/>
              </a:buClr>
              <a:buSzPct val="110000"/>
              <a:buFont typeface="Arial" panose="020B0604020202020204" pitchFamily="34" charset="0"/>
              <a:buNone/>
            </a:pPr>
            <a:r>
              <a:rPr lang="en-US" dirty="0"/>
              <a:t>Insert slide title here</a:t>
            </a:r>
          </a:p>
        </p:txBody>
      </p:sp>
      <p:sp>
        <p:nvSpPr>
          <p:cNvPr id="12" name="Text Placeholder 4"/>
          <p:cNvSpPr>
            <a:spLocks noGrp="1"/>
          </p:cNvSpPr>
          <p:nvPr>
            <p:ph type="body" sz="quarter" idx="16"/>
          </p:nvPr>
        </p:nvSpPr>
        <p:spPr>
          <a:xfrm>
            <a:off x="312788" y="771212"/>
            <a:ext cx="8524151" cy="170816"/>
          </a:xfrm>
        </p:spPr>
        <p:txBody>
          <a:bodyPr tIns="0"/>
          <a:lstStyle>
            <a:lvl1pPr marL="0" indent="0">
              <a:buNone/>
              <a:defRPr lang="en-US" sz="1100" kern="1200" spc="40"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6" name="TextBox 5"/>
          <p:cNvSpPr txBox="1"/>
          <p:nvPr userDrawn="1"/>
        </p:nvSpPr>
        <p:spPr>
          <a:xfrm>
            <a:off x="304800" y="4800737"/>
            <a:ext cx="592470" cy="138499"/>
          </a:xfrm>
          <a:prstGeom prst="rect">
            <a:avLst/>
          </a:prstGeom>
          <a:noFill/>
        </p:spPr>
        <p:txBody>
          <a:bodyPr wrap="none" lIns="0" bIns="0" rtlCol="0" anchor="b" anchorCtr="0">
            <a:spAutoFit/>
          </a:bodyPr>
          <a:lstStyle/>
          <a:p>
            <a:pPr defTabSz="685755"/>
            <a:r>
              <a:rPr lang="en-AU" sz="600" spc="75">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1755444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Work Example 4">
    <p:bg>
      <p:bgPr>
        <a:solidFill>
          <a:srgbClr val="FFFFFF"/>
        </a:solidFill>
        <a:effectLst/>
      </p:bgPr>
    </p:bg>
    <p:spTree>
      <p:nvGrpSpPr>
        <p:cNvPr id="1" name=""/>
        <p:cNvGrpSpPr/>
        <p:nvPr/>
      </p:nvGrpSpPr>
      <p:grpSpPr>
        <a:xfrm>
          <a:off x="0" y="0"/>
          <a:ext cx="0" cy="0"/>
          <a:chOff x="0" y="0"/>
          <a:chExt cx="0" cy="0"/>
        </a:xfrm>
      </p:grpSpPr>
      <p:sp>
        <p:nvSpPr>
          <p:cNvPr id="8" name="Picture Placeholder 4"/>
          <p:cNvSpPr>
            <a:spLocks noGrp="1"/>
          </p:cNvSpPr>
          <p:nvPr>
            <p:ph type="pic" sz="quarter" idx="21"/>
          </p:nvPr>
        </p:nvSpPr>
        <p:spPr>
          <a:xfrm>
            <a:off x="4572000" y="0"/>
            <a:ext cx="4572000" cy="5143500"/>
          </a:xfrm>
          <a:prstGeom prst="rect">
            <a:avLst/>
          </a:prstGeom>
          <a:solidFill>
            <a:schemeClr val="bg1">
              <a:lumMod val="50000"/>
            </a:schemeClr>
          </a:solidFill>
        </p:spPr>
        <p:txBody>
          <a:bodyPr tIns="2926080"/>
          <a:lstStyle>
            <a:lvl1pPr marL="0" indent="0" algn="ctr">
              <a:buNone/>
              <a:defRPr sz="9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7" name="Slide Number Placeholder 5"/>
          <p:cNvSpPr>
            <a:spLocks noGrp="1"/>
          </p:cNvSpPr>
          <p:nvPr>
            <p:ph type="sldNum" sz="quarter" idx="12"/>
          </p:nvPr>
        </p:nvSpPr>
        <p:spPr>
          <a:xfrm>
            <a:off x="8533335" y="4838589"/>
            <a:ext cx="323309" cy="201168"/>
          </a:xfrm>
          <a:prstGeom prst="rect">
            <a:avLst/>
          </a:prstGeom>
        </p:spPr>
        <p:txBody>
          <a:bodyPr lIns="0" tIns="0" rIns="0" bIns="0"/>
          <a:lstStyle>
            <a:lvl1pPr algn="r">
              <a:defRPr sz="6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12" name="Text Placeholder 10"/>
          <p:cNvSpPr>
            <a:spLocks noGrp="1"/>
          </p:cNvSpPr>
          <p:nvPr>
            <p:ph type="body" sz="quarter" idx="14" hasCustomPrompt="1"/>
          </p:nvPr>
        </p:nvSpPr>
        <p:spPr>
          <a:xfrm>
            <a:off x="304801" y="325090"/>
            <a:ext cx="4061926" cy="337614"/>
          </a:xfrm>
        </p:spPr>
        <p:txBody>
          <a:bodyPr vert="horz" wrap="square" lIns="0" tIns="0" rIns="0" bIns="0" rtlCol="0">
            <a:noAutofit/>
          </a:bodyPr>
          <a:lstStyle>
            <a:lvl1pPr marL="285750" indent="-285750">
              <a:buFont typeface="Arial" panose="020B0604020202020204" pitchFamily="34" charset="0"/>
              <a:buNone/>
              <a:defRPr lang="en-US" sz="2400" b="0" kern="0" spc="-70" baseline="0" dirty="0">
                <a:gradFill>
                  <a:gsLst>
                    <a:gs pos="2419">
                      <a:schemeClr val="accent2"/>
                    </a:gs>
                    <a:gs pos="7000">
                      <a:schemeClr val="accent2"/>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pPr marL="0" lvl="0" indent="0" algn="l" defTabSz="914400" rtl="0" eaLnBrk="1" latinLnBrk="0" hangingPunct="1">
              <a:lnSpc>
                <a:spcPct val="90000"/>
              </a:lnSpc>
              <a:spcBef>
                <a:spcPts val="1200"/>
              </a:spcBef>
              <a:buClr>
                <a:srgbClr val="0072C8"/>
              </a:buClr>
              <a:buSzPct val="110000"/>
              <a:buFont typeface="Arial" panose="020B0604020202020204" pitchFamily="34" charset="0"/>
              <a:buNone/>
            </a:pPr>
            <a:r>
              <a:rPr lang="en-US" dirty="0"/>
              <a:t>Insert slide title here</a:t>
            </a:r>
          </a:p>
        </p:txBody>
      </p:sp>
      <p:sp>
        <p:nvSpPr>
          <p:cNvPr id="13" name="Text Placeholder 4"/>
          <p:cNvSpPr>
            <a:spLocks noGrp="1"/>
          </p:cNvSpPr>
          <p:nvPr>
            <p:ph type="body" sz="quarter" idx="16"/>
          </p:nvPr>
        </p:nvSpPr>
        <p:spPr>
          <a:xfrm>
            <a:off x="312789" y="771212"/>
            <a:ext cx="4057048" cy="170816"/>
          </a:xfrm>
        </p:spPr>
        <p:txBody>
          <a:bodyPr tIns="0"/>
          <a:lstStyle>
            <a:lvl1pPr marL="0" indent="0">
              <a:buNone/>
              <a:defRPr lang="en-US" sz="1100" kern="1200" spc="40"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6" name="TextBox 5"/>
          <p:cNvSpPr txBox="1"/>
          <p:nvPr userDrawn="1"/>
        </p:nvSpPr>
        <p:spPr>
          <a:xfrm>
            <a:off x="304800" y="4800737"/>
            <a:ext cx="592470" cy="138499"/>
          </a:xfrm>
          <a:prstGeom prst="rect">
            <a:avLst/>
          </a:prstGeom>
          <a:noFill/>
        </p:spPr>
        <p:txBody>
          <a:bodyPr wrap="none" lIns="0" bIns="0" rtlCol="0" anchor="b" anchorCtr="0">
            <a:spAutoFit/>
          </a:bodyPr>
          <a:lstStyle/>
          <a:p>
            <a:pPr defTabSz="685755"/>
            <a:r>
              <a:rPr lang="en-AU" sz="600" spc="75">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1283454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Portfolio">
    <p:bg>
      <p:bgPr>
        <a:solidFill>
          <a:srgbClr val="FFFFFF"/>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8533335" y="4845467"/>
            <a:ext cx="323309" cy="199474"/>
          </a:xfrm>
          <a:prstGeom prst="rect">
            <a:avLst/>
          </a:prstGeom>
        </p:spPr>
        <p:txBody>
          <a:bodyPr lIns="0" tIns="0" rIns="0" bIns="0"/>
          <a:lstStyle>
            <a:lvl1pPr algn="r">
              <a:defRPr sz="6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3" name="Picture Placeholder 2"/>
          <p:cNvSpPr>
            <a:spLocks noGrp="1"/>
          </p:cNvSpPr>
          <p:nvPr>
            <p:ph type="pic" sz="quarter" idx="17" hasCustomPrompt="1"/>
          </p:nvPr>
        </p:nvSpPr>
        <p:spPr>
          <a:xfrm>
            <a:off x="841602" y="1256165"/>
            <a:ext cx="3657600" cy="2514600"/>
          </a:xfrm>
          <a:solidFill>
            <a:schemeClr val="bg1">
              <a:lumMod val="50000"/>
            </a:schemeClr>
          </a:solidFill>
        </p:spPr>
        <p:txBody>
          <a:bodyPr vert="horz" wrap="square" lIns="0" tIns="2286000" rIns="0" bIns="45720" rtlCol="0">
            <a:noAutofit/>
          </a:bodyPr>
          <a:lstStyle>
            <a:lvl1pPr>
              <a:defRPr lang="en-US" sz="900" b="1">
                <a:gradFill>
                  <a:gsLst>
                    <a:gs pos="2419">
                      <a:schemeClr val="bg1"/>
                    </a:gs>
                    <a:gs pos="8000">
                      <a:schemeClr val="bg1"/>
                    </a:gs>
                  </a:gsLst>
                  <a:lin ang="5400000" scaled="0"/>
                </a:gradFill>
              </a:defRPr>
            </a:lvl1pPr>
          </a:lstStyle>
          <a:p>
            <a:pPr marL="0" lvl="0" indent="0" algn="ctr">
              <a:buNone/>
            </a:pPr>
            <a:r>
              <a:rPr lang="en-US"/>
              <a:t>Click to add picture</a:t>
            </a:r>
          </a:p>
        </p:txBody>
      </p:sp>
      <p:sp>
        <p:nvSpPr>
          <p:cNvPr id="9" name="Picture Placeholder 2"/>
          <p:cNvSpPr>
            <a:spLocks noGrp="1"/>
          </p:cNvSpPr>
          <p:nvPr>
            <p:ph type="pic" sz="quarter" idx="18" hasCustomPrompt="1"/>
          </p:nvPr>
        </p:nvSpPr>
        <p:spPr>
          <a:xfrm>
            <a:off x="4687887" y="1256165"/>
            <a:ext cx="3657600" cy="2514600"/>
          </a:xfrm>
          <a:solidFill>
            <a:schemeClr val="bg1">
              <a:lumMod val="50000"/>
            </a:schemeClr>
          </a:solidFill>
        </p:spPr>
        <p:txBody>
          <a:bodyPr vert="horz" wrap="square" lIns="0" tIns="2286000" rIns="0" bIns="45720" rtlCol="0">
            <a:noAutofit/>
          </a:bodyPr>
          <a:lstStyle>
            <a:lvl1pPr>
              <a:defRPr lang="en-US" sz="900" b="1">
                <a:gradFill>
                  <a:gsLst>
                    <a:gs pos="2419">
                      <a:schemeClr val="bg1"/>
                    </a:gs>
                    <a:gs pos="8000">
                      <a:schemeClr val="bg1"/>
                    </a:gs>
                  </a:gsLst>
                  <a:lin ang="5400000" scaled="0"/>
                </a:gradFill>
              </a:defRPr>
            </a:lvl1pPr>
          </a:lstStyle>
          <a:p>
            <a:pPr marL="0" lvl="0" indent="0" algn="ctr">
              <a:buNone/>
            </a:pPr>
            <a:r>
              <a:rPr lang="en-US"/>
              <a:t>Click to add picture</a:t>
            </a:r>
          </a:p>
        </p:txBody>
      </p:sp>
      <p:sp>
        <p:nvSpPr>
          <p:cNvPr id="12" name="Text Placeholder 10"/>
          <p:cNvSpPr>
            <a:spLocks noGrp="1"/>
          </p:cNvSpPr>
          <p:nvPr>
            <p:ph type="body" sz="quarter" idx="14" hasCustomPrompt="1"/>
          </p:nvPr>
        </p:nvSpPr>
        <p:spPr>
          <a:xfrm>
            <a:off x="304801" y="325090"/>
            <a:ext cx="8534400" cy="337614"/>
          </a:xfrm>
        </p:spPr>
        <p:txBody>
          <a:bodyPr vert="horz" wrap="square" lIns="0" tIns="0" rIns="0" bIns="0" rtlCol="0">
            <a:noAutofit/>
          </a:bodyPr>
          <a:lstStyle>
            <a:lvl1pPr marL="285750" indent="-285750">
              <a:buFont typeface="Arial" panose="020B0604020202020204" pitchFamily="34" charset="0"/>
              <a:buNone/>
              <a:defRPr lang="en-US" sz="2400" b="0" kern="0" spc="-70" baseline="0" dirty="0">
                <a:gradFill>
                  <a:gsLst>
                    <a:gs pos="2419">
                      <a:schemeClr val="accent2"/>
                    </a:gs>
                    <a:gs pos="7000">
                      <a:schemeClr val="accent2"/>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pPr marL="0" lvl="0" indent="0" algn="l" defTabSz="914400" rtl="0" eaLnBrk="1" latinLnBrk="0" hangingPunct="1">
              <a:lnSpc>
                <a:spcPct val="90000"/>
              </a:lnSpc>
              <a:spcBef>
                <a:spcPts val="1200"/>
              </a:spcBef>
              <a:buClr>
                <a:srgbClr val="0072C8"/>
              </a:buClr>
              <a:buSzPct val="110000"/>
              <a:buFont typeface="Arial" panose="020B0604020202020204" pitchFamily="34" charset="0"/>
              <a:buNone/>
            </a:pPr>
            <a:r>
              <a:rPr lang="en-US" dirty="0"/>
              <a:t>Insert slide title here</a:t>
            </a:r>
          </a:p>
        </p:txBody>
      </p:sp>
      <p:sp>
        <p:nvSpPr>
          <p:cNvPr id="13" name="Text Placeholder 4"/>
          <p:cNvSpPr>
            <a:spLocks noGrp="1"/>
          </p:cNvSpPr>
          <p:nvPr>
            <p:ph type="body" sz="quarter" idx="16"/>
          </p:nvPr>
        </p:nvSpPr>
        <p:spPr>
          <a:xfrm>
            <a:off x="312788" y="771212"/>
            <a:ext cx="8524151" cy="170816"/>
          </a:xfrm>
        </p:spPr>
        <p:txBody>
          <a:bodyPr tIns="0"/>
          <a:lstStyle>
            <a:lvl1pPr marL="0" indent="0">
              <a:buNone/>
              <a:defRPr lang="en-US" sz="1100" kern="1200" spc="40"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7" name="TextBox 6"/>
          <p:cNvSpPr txBox="1"/>
          <p:nvPr userDrawn="1"/>
        </p:nvSpPr>
        <p:spPr>
          <a:xfrm>
            <a:off x="304800" y="4800737"/>
            <a:ext cx="592470" cy="138499"/>
          </a:xfrm>
          <a:prstGeom prst="rect">
            <a:avLst/>
          </a:prstGeom>
          <a:noFill/>
        </p:spPr>
        <p:txBody>
          <a:bodyPr wrap="none" lIns="0" bIns="0" rtlCol="0" anchor="b" anchorCtr="0">
            <a:spAutoFit/>
          </a:bodyPr>
          <a:lstStyle/>
          <a:p>
            <a:pPr defTabSz="685755"/>
            <a:r>
              <a:rPr lang="en-AU" sz="600" spc="75">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31581508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1">
    <p:bg>
      <p:bgPr>
        <a:solidFill>
          <a:srgbClr val="FFFFFF"/>
        </a:solidFill>
        <a:effectLst/>
      </p:bgPr>
    </p:bg>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a:xfrm>
            <a:off x="8533335" y="4838589"/>
            <a:ext cx="323309" cy="201168"/>
          </a:xfrm>
          <a:prstGeom prst="rect">
            <a:avLst/>
          </a:prstGeom>
        </p:spPr>
        <p:txBody>
          <a:bodyPr lIns="0" tIns="0" rIns="0" bIns="0"/>
          <a:lstStyle>
            <a:lvl1pPr algn="r">
              <a:defRPr lang="en-US" sz="600" smtClean="0"/>
            </a:lvl1pPr>
          </a:lstStyle>
          <a:p>
            <a:fld id="{FCEE2C88-6C8F-484D-AF69-578F576B1F44}" type="slidenum">
              <a:rPr lang="en-US" smtClean="0"/>
              <a:pPr/>
              <a:t>‹#›</a:t>
            </a:fld>
            <a:endParaRPr lang="en-US"/>
          </a:p>
        </p:txBody>
      </p:sp>
      <p:sp>
        <p:nvSpPr>
          <p:cNvPr id="8" name="Picture Placeholder 2"/>
          <p:cNvSpPr>
            <a:spLocks noGrp="1"/>
          </p:cNvSpPr>
          <p:nvPr>
            <p:ph type="pic" sz="quarter" idx="17"/>
          </p:nvPr>
        </p:nvSpPr>
        <p:spPr>
          <a:xfrm>
            <a:off x="1239160" y="1416208"/>
            <a:ext cx="1080000" cy="1080000"/>
          </a:xfrm>
          <a:prstGeom prst="ellipse">
            <a:avLst/>
          </a:prstGeom>
          <a:solidFill>
            <a:schemeClr val="bg1">
              <a:lumMod val="50000"/>
            </a:schemeClr>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9" name="Picture Placeholder 2"/>
          <p:cNvSpPr>
            <a:spLocks noGrp="1"/>
          </p:cNvSpPr>
          <p:nvPr>
            <p:ph type="pic" sz="quarter" idx="18"/>
          </p:nvPr>
        </p:nvSpPr>
        <p:spPr>
          <a:xfrm>
            <a:off x="3065502" y="1416208"/>
            <a:ext cx="1080000" cy="1080000"/>
          </a:xfrm>
          <a:prstGeom prst="ellipse">
            <a:avLst/>
          </a:prstGeom>
          <a:solidFill>
            <a:schemeClr val="bg1">
              <a:lumMod val="50000"/>
            </a:schemeClr>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1" name="Picture Placeholder 2"/>
          <p:cNvSpPr>
            <a:spLocks noGrp="1"/>
          </p:cNvSpPr>
          <p:nvPr>
            <p:ph type="pic" sz="quarter" idx="19"/>
          </p:nvPr>
        </p:nvSpPr>
        <p:spPr>
          <a:xfrm>
            <a:off x="4945921" y="1416208"/>
            <a:ext cx="1080000" cy="1080000"/>
          </a:xfrm>
          <a:prstGeom prst="ellipse">
            <a:avLst/>
          </a:prstGeom>
          <a:solidFill>
            <a:schemeClr val="bg1">
              <a:lumMod val="50000"/>
            </a:schemeClr>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3" name="Picture Placeholder 2"/>
          <p:cNvSpPr>
            <a:spLocks noGrp="1"/>
          </p:cNvSpPr>
          <p:nvPr>
            <p:ph type="pic" sz="quarter" idx="20"/>
          </p:nvPr>
        </p:nvSpPr>
        <p:spPr>
          <a:xfrm>
            <a:off x="6789470" y="1416208"/>
            <a:ext cx="1080000" cy="1080000"/>
          </a:xfrm>
          <a:prstGeom prst="ellipse">
            <a:avLst/>
          </a:prstGeom>
          <a:solidFill>
            <a:schemeClr val="bg1">
              <a:lumMod val="50000"/>
            </a:schemeClr>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4" name="Text Placeholder 10"/>
          <p:cNvSpPr>
            <a:spLocks noGrp="1"/>
          </p:cNvSpPr>
          <p:nvPr>
            <p:ph type="body" sz="quarter" idx="21" hasCustomPrompt="1"/>
          </p:nvPr>
        </p:nvSpPr>
        <p:spPr>
          <a:xfrm>
            <a:off x="991305" y="2712043"/>
            <a:ext cx="1575711" cy="215359"/>
          </a:xfrm>
          <a:prstGeom prst="rect">
            <a:avLst/>
          </a:prstGeom>
        </p:spPr>
        <p:txBody>
          <a:bodyPr lIns="0" tIns="0" rIns="0" bIns="0">
            <a:noAutofit/>
          </a:bodyPr>
          <a:lstStyle>
            <a:lvl1pPr marL="0" indent="0" algn="ctr">
              <a:buNone/>
              <a:defRPr sz="1100" b="1">
                <a:solidFill>
                  <a:schemeClr val="accent2"/>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15" name="Text Placeholder 10"/>
          <p:cNvSpPr>
            <a:spLocks noGrp="1"/>
          </p:cNvSpPr>
          <p:nvPr>
            <p:ph type="body" sz="quarter" idx="22"/>
          </p:nvPr>
        </p:nvSpPr>
        <p:spPr>
          <a:xfrm>
            <a:off x="991303" y="2945323"/>
            <a:ext cx="1575714" cy="205131"/>
          </a:xfrm>
          <a:prstGeom prst="rect">
            <a:avLst/>
          </a:prstGeom>
        </p:spPr>
        <p:txBody>
          <a:bodyPr lIns="0" tIns="0" rIns="0" bIns="0">
            <a:noAutofit/>
          </a:bodyPr>
          <a:lstStyle>
            <a:lvl1pPr marL="0" indent="0" algn="ctr">
              <a:buNone/>
              <a:defRPr sz="9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18" name="Text Placeholder 10"/>
          <p:cNvSpPr>
            <a:spLocks noGrp="1"/>
          </p:cNvSpPr>
          <p:nvPr>
            <p:ph type="body" sz="quarter" idx="23" hasCustomPrompt="1"/>
          </p:nvPr>
        </p:nvSpPr>
        <p:spPr>
          <a:xfrm>
            <a:off x="2817647" y="2712043"/>
            <a:ext cx="1575711" cy="215359"/>
          </a:xfrm>
          <a:prstGeom prst="rect">
            <a:avLst/>
          </a:prstGeom>
        </p:spPr>
        <p:txBody>
          <a:bodyPr lIns="0" tIns="0" rIns="0" bIns="0">
            <a:noAutofit/>
          </a:bodyPr>
          <a:lstStyle>
            <a:lvl1pPr marL="0" indent="0" algn="ctr">
              <a:buNone/>
              <a:defRPr sz="1100" b="1">
                <a:solidFill>
                  <a:schemeClr val="accent2"/>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19" name="Text Placeholder 10"/>
          <p:cNvSpPr>
            <a:spLocks noGrp="1"/>
          </p:cNvSpPr>
          <p:nvPr>
            <p:ph type="body" sz="quarter" idx="24"/>
          </p:nvPr>
        </p:nvSpPr>
        <p:spPr>
          <a:xfrm>
            <a:off x="2817645" y="2945323"/>
            <a:ext cx="1575714" cy="205131"/>
          </a:xfrm>
          <a:prstGeom prst="rect">
            <a:avLst/>
          </a:prstGeom>
        </p:spPr>
        <p:txBody>
          <a:bodyPr lIns="0" tIns="0" rIns="0" bIns="0">
            <a:noAutofit/>
          </a:bodyPr>
          <a:lstStyle>
            <a:lvl1pPr marL="0" indent="0" algn="ctr">
              <a:buNone/>
              <a:defRPr sz="9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20" name="Text Placeholder 10"/>
          <p:cNvSpPr>
            <a:spLocks noGrp="1"/>
          </p:cNvSpPr>
          <p:nvPr>
            <p:ph type="body" sz="quarter" idx="25" hasCustomPrompt="1"/>
          </p:nvPr>
        </p:nvSpPr>
        <p:spPr>
          <a:xfrm>
            <a:off x="4698066" y="2712043"/>
            <a:ext cx="1575711" cy="215359"/>
          </a:xfrm>
          <a:prstGeom prst="rect">
            <a:avLst/>
          </a:prstGeom>
        </p:spPr>
        <p:txBody>
          <a:bodyPr lIns="0" tIns="0" rIns="0" bIns="0">
            <a:noAutofit/>
          </a:bodyPr>
          <a:lstStyle>
            <a:lvl1pPr marL="0" indent="0" algn="ctr">
              <a:buNone/>
              <a:defRPr sz="1100" b="1">
                <a:solidFill>
                  <a:schemeClr val="accent2"/>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21" name="Text Placeholder 10"/>
          <p:cNvSpPr>
            <a:spLocks noGrp="1"/>
          </p:cNvSpPr>
          <p:nvPr>
            <p:ph type="body" sz="quarter" idx="26"/>
          </p:nvPr>
        </p:nvSpPr>
        <p:spPr>
          <a:xfrm>
            <a:off x="4698064" y="2945323"/>
            <a:ext cx="1575714" cy="205131"/>
          </a:xfrm>
          <a:prstGeom prst="rect">
            <a:avLst/>
          </a:prstGeom>
        </p:spPr>
        <p:txBody>
          <a:bodyPr lIns="0" tIns="0" rIns="0" bIns="0">
            <a:noAutofit/>
          </a:bodyPr>
          <a:lstStyle>
            <a:lvl1pPr marL="0" indent="0" algn="ctr">
              <a:buNone/>
              <a:defRPr sz="9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22" name="Text Placeholder 10"/>
          <p:cNvSpPr>
            <a:spLocks noGrp="1"/>
          </p:cNvSpPr>
          <p:nvPr>
            <p:ph type="body" sz="quarter" idx="27" hasCustomPrompt="1"/>
          </p:nvPr>
        </p:nvSpPr>
        <p:spPr>
          <a:xfrm>
            <a:off x="6541615" y="2712043"/>
            <a:ext cx="1575711" cy="215359"/>
          </a:xfrm>
          <a:prstGeom prst="rect">
            <a:avLst/>
          </a:prstGeom>
        </p:spPr>
        <p:txBody>
          <a:bodyPr lIns="0" tIns="0" rIns="0" bIns="0">
            <a:noAutofit/>
          </a:bodyPr>
          <a:lstStyle>
            <a:lvl1pPr marL="0" indent="0" algn="ctr">
              <a:buNone/>
              <a:defRPr sz="1100" b="1" baseline="0">
                <a:solidFill>
                  <a:schemeClr val="accent2"/>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23" name="Text Placeholder 10"/>
          <p:cNvSpPr>
            <a:spLocks noGrp="1"/>
          </p:cNvSpPr>
          <p:nvPr>
            <p:ph type="body" sz="quarter" idx="28"/>
          </p:nvPr>
        </p:nvSpPr>
        <p:spPr>
          <a:xfrm>
            <a:off x="6541613" y="2945323"/>
            <a:ext cx="1575714" cy="205131"/>
          </a:xfrm>
          <a:prstGeom prst="rect">
            <a:avLst/>
          </a:prstGeom>
        </p:spPr>
        <p:txBody>
          <a:bodyPr lIns="0" tIns="0" rIns="0" bIns="0">
            <a:noAutofit/>
          </a:bodyPr>
          <a:lstStyle>
            <a:lvl1pPr marL="0" indent="0" algn="ctr">
              <a:buNone/>
              <a:defRPr sz="9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27" name="Text Placeholder 10"/>
          <p:cNvSpPr>
            <a:spLocks noGrp="1"/>
          </p:cNvSpPr>
          <p:nvPr>
            <p:ph type="body" sz="quarter" idx="14" hasCustomPrompt="1"/>
          </p:nvPr>
        </p:nvSpPr>
        <p:spPr>
          <a:xfrm>
            <a:off x="304801" y="325090"/>
            <a:ext cx="8534400" cy="337614"/>
          </a:xfrm>
        </p:spPr>
        <p:txBody>
          <a:bodyPr vert="horz" wrap="square" lIns="0" tIns="0" rIns="0" bIns="0" rtlCol="0">
            <a:noAutofit/>
          </a:bodyPr>
          <a:lstStyle>
            <a:lvl1pPr marL="285750" indent="-285750">
              <a:buFont typeface="Arial" panose="020B0604020202020204" pitchFamily="34" charset="0"/>
              <a:buNone/>
              <a:defRPr lang="en-US" sz="2400" b="0" kern="0" spc="-70" baseline="0" dirty="0">
                <a:gradFill>
                  <a:gsLst>
                    <a:gs pos="2419">
                      <a:schemeClr val="accent2"/>
                    </a:gs>
                    <a:gs pos="7000">
                      <a:schemeClr val="accent2"/>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pPr marL="0" lvl="0" indent="0" algn="l" defTabSz="914400" rtl="0" eaLnBrk="1" latinLnBrk="0" hangingPunct="1">
              <a:lnSpc>
                <a:spcPct val="90000"/>
              </a:lnSpc>
              <a:spcBef>
                <a:spcPts val="1200"/>
              </a:spcBef>
              <a:buClr>
                <a:srgbClr val="0072C8"/>
              </a:buClr>
              <a:buSzPct val="110000"/>
              <a:buFont typeface="Arial" panose="020B0604020202020204" pitchFamily="34" charset="0"/>
              <a:buNone/>
            </a:pPr>
            <a:r>
              <a:rPr lang="en-US" dirty="0"/>
              <a:t>Insert slide title here</a:t>
            </a:r>
          </a:p>
        </p:txBody>
      </p:sp>
      <p:sp>
        <p:nvSpPr>
          <p:cNvPr id="28" name="Text Placeholder 4"/>
          <p:cNvSpPr>
            <a:spLocks noGrp="1"/>
          </p:cNvSpPr>
          <p:nvPr>
            <p:ph type="body" sz="quarter" idx="16"/>
          </p:nvPr>
        </p:nvSpPr>
        <p:spPr>
          <a:xfrm>
            <a:off x="312788" y="771212"/>
            <a:ext cx="8524151" cy="170816"/>
          </a:xfrm>
        </p:spPr>
        <p:txBody>
          <a:bodyPr tIns="0"/>
          <a:lstStyle>
            <a:lvl1pPr marL="0" indent="0">
              <a:buNone/>
              <a:defRPr lang="en-US" sz="1100" kern="1200" spc="40"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7" name="TextBox 16"/>
          <p:cNvSpPr txBox="1"/>
          <p:nvPr userDrawn="1"/>
        </p:nvSpPr>
        <p:spPr>
          <a:xfrm>
            <a:off x="304800" y="4800737"/>
            <a:ext cx="592470" cy="138499"/>
          </a:xfrm>
          <a:prstGeom prst="rect">
            <a:avLst/>
          </a:prstGeom>
          <a:noFill/>
        </p:spPr>
        <p:txBody>
          <a:bodyPr wrap="none" lIns="0" bIns="0" rtlCol="0" anchor="b" anchorCtr="0">
            <a:spAutoFit/>
          </a:bodyPr>
          <a:lstStyle/>
          <a:p>
            <a:pPr defTabSz="685755"/>
            <a:r>
              <a:rPr lang="en-AU" sz="600" spc="75">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794883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Title Slide">
    <p:bg>
      <p:bgPr>
        <a:solidFill>
          <a:schemeClr val="accent2"/>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304800" y="1688951"/>
            <a:ext cx="8455026" cy="1162498"/>
          </a:xfrm>
          <a:prstGeom prst="rect">
            <a:avLst/>
          </a:prstGeom>
        </p:spPr>
        <p:txBody>
          <a:bodyPr vert="horz" lIns="0" tIns="45720" rIns="91440" bIns="45720" rtlCol="0" anchor="b">
            <a:noAutofit/>
          </a:bodyPr>
          <a:lstStyle>
            <a:lvl1pPr algn="l" defTabSz="685766" rtl="0" eaLnBrk="1" latinLnBrk="0" hangingPunct="1">
              <a:lnSpc>
                <a:spcPct val="90000"/>
              </a:lnSpc>
              <a:spcBef>
                <a:spcPct val="0"/>
              </a:spcBef>
              <a:buNone/>
              <a:defRPr lang="en-US" sz="3600" b="1" kern="1200" spc="-100"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313932" y="2963121"/>
            <a:ext cx="8445894" cy="23281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50" baseline="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This is a title slide. Do not use this for content slides. </a:t>
            </a:r>
          </a:p>
        </p:txBody>
      </p:sp>
      <p:grpSp>
        <p:nvGrpSpPr>
          <p:cNvPr id="8" name="Group 7"/>
          <p:cNvGrpSpPr/>
          <p:nvPr userDrawn="1"/>
        </p:nvGrpSpPr>
        <p:grpSpPr>
          <a:xfrm>
            <a:off x="287792" y="4744879"/>
            <a:ext cx="8565013" cy="194357"/>
            <a:chOff x="304619" y="4744879"/>
            <a:chExt cx="8565013" cy="194357"/>
          </a:xfrm>
        </p:grpSpPr>
        <p:sp>
          <p:nvSpPr>
            <p:cNvPr id="9" name="TextBox 8"/>
            <p:cNvSpPr txBox="1"/>
            <p:nvPr/>
          </p:nvSpPr>
          <p:spPr>
            <a:xfrm>
              <a:off x="304619" y="4800737"/>
              <a:ext cx="592470" cy="138499"/>
            </a:xfrm>
            <a:prstGeom prst="rect">
              <a:avLst/>
            </a:prstGeom>
            <a:noFill/>
          </p:spPr>
          <p:txBody>
            <a:bodyPr wrap="none" lIns="0" bIns="0" rtlCol="0" anchor="b" anchorCtr="0">
              <a:spAutoFit/>
            </a:bodyPr>
            <a:lstStyle/>
            <a:p>
              <a:pPr defTabSz="685755"/>
              <a:r>
                <a:rPr lang="en-AU" sz="600" spc="75">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3832" y="4744879"/>
              <a:ext cx="685800" cy="178733"/>
            </a:xfrm>
            <a:prstGeom prst="rect">
              <a:avLst/>
            </a:prstGeom>
            <a:noFill/>
            <a:ln>
              <a:noFill/>
            </a:ln>
          </p:spPr>
        </p:pic>
      </p:grpSp>
      <p:sp>
        <p:nvSpPr>
          <p:cNvPr id="11" name="Text Placeholder 10"/>
          <p:cNvSpPr>
            <a:spLocks noGrp="1"/>
          </p:cNvSpPr>
          <p:nvPr>
            <p:ph type="body" sz="quarter" idx="22" hasCustomPrompt="1"/>
          </p:nvPr>
        </p:nvSpPr>
        <p:spPr>
          <a:xfrm>
            <a:off x="313932" y="3313367"/>
            <a:ext cx="8445894" cy="208271"/>
          </a:xfrm>
        </p:spPr>
        <p:txBody>
          <a:bodyPr lIns="0" tIns="0" rIns="0" bIns="0">
            <a:normAutofit/>
          </a:bodyPr>
          <a:lstStyle>
            <a:lvl1pPr marL="0" indent="0" algn="l">
              <a:buNone/>
              <a:defRPr sz="900" b="0" kern="0" spc="38" baseline="0">
                <a:solidFill>
                  <a:schemeClr val="accent1">
                    <a:lumMod val="60000"/>
                    <a:lumOff val="40000"/>
                  </a:schemeClr>
                </a:solidFill>
                <a:latin typeface="Arial" panose="020B0604020202020204" pitchFamily="34" charset="0"/>
                <a:ea typeface="Roboto Light" panose="02000000000000000000" pitchFamily="2" charset="0"/>
                <a:cs typeface="Arial" panose="020B0604020202020204" pitchFamily="34" charset="0"/>
              </a:defRPr>
            </a:lvl1pPr>
          </a:lstStyle>
          <a:p>
            <a:pPr lvl="0"/>
            <a:r>
              <a:rPr lang="en-US" dirty="0"/>
              <a:t>Date</a:t>
            </a:r>
          </a:p>
        </p:txBody>
      </p:sp>
    </p:spTree>
    <p:extLst>
      <p:ext uri="{BB962C8B-B14F-4D97-AF65-F5344CB8AC3E}">
        <p14:creationId xmlns:p14="http://schemas.microsoft.com/office/powerpoint/2010/main" val="3110338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2">
    <p:bg>
      <p:bgPr>
        <a:solidFill>
          <a:srgbClr val="FFFFFF"/>
        </a:solidFill>
        <a:effectLst/>
      </p:bgPr>
    </p:bg>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a:xfrm>
            <a:off x="8533335" y="4838589"/>
            <a:ext cx="323309" cy="201168"/>
          </a:xfrm>
          <a:prstGeom prst="rect">
            <a:avLst/>
          </a:prstGeom>
        </p:spPr>
        <p:txBody>
          <a:bodyPr lIns="0" tIns="0" rIns="0" bIns="0"/>
          <a:lstStyle>
            <a:lvl1pPr algn="r">
              <a:defRPr lang="en-US" sz="600" smtClean="0"/>
            </a:lvl1pPr>
          </a:lstStyle>
          <a:p>
            <a:fld id="{FCEE2C88-6C8F-484D-AF69-578F576B1F44}" type="slidenum">
              <a:rPr lang="en-US" smtClean="0"/>
              <a:pPr/>
              <a:t>‹#›</a:t>
            </a:fld>
            <a:endParaRPr lang="en-US"/>
          </a:p>
        </p:txBody>
      </p:sp>
      <p:sp>
        <p:nvSpPr>
          <p:cNvPr id="24" name="Picture Placeholder 2"/>
          <p:cNvSpPr>
            <a:spLocks noGrp="1"/>
          </p:cNvSpPr>
          <p:nvPr>
            <p:ph type="pic" idx="17"/>
          </p:nvPr>
        </p:nvSpPr>
        <p:spPr>
          <a:xfrm>
            <a:off x="1216118" y="1115856"/>
            <a:ext cx="875361" cy="875361"/>
          </a:xfrm>
          <a:prstGeom prst="ellipse">
            <a:avLst/>
          </a:prstGeom>
          <a:solidFill>
            <a:schemeClr val="bg1">
              <a:lumMod val="50000"/>
            </a:schemeClr>
          </a:solidFill>
        </p:spPr>
        <p:txBody>
          <a:bodyPr anchor="t">
            <a:normAutofit/>
          </a:bodyPr>
          <a:lstStyle>
            <a:lvl1pPr marL="0" indent="0" algn="ctr">
              <a:buNone/>
              <a:defRPr sz="75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257168" indent="0">
              <a:buNone/>
              <a:defRPr sz="1575"/>
            </a:lvl2pPr>
            <a:lvl3pPr marL="514337" indent="0">
              <a:buNone/>
              <a:defRPr sz="1350"/>
            </a:lvl3pPr>
            <a:lvl4pPr marL="771506" indent="0">
              <a:buNone/>
              <a:defRPr sz="1125"/>
            </a:lvl4pPr>
            <a:lvl5pPr marL="1028675" indent="0">
              <a:buNone/>
              <a:defRPr sz="1125"/>
            </a:lvl5pPr>
            <a:lvl6pPr marL="1285843" indent="0">
              <a:buNone/>
              <a:defRPr sz="1125"/>
            </a:lvl6pPr>
            <a:lvl7pPr marL="1543012" indent="0">
              <a:buNone/>
              <a:defRPr sz="1125"/>
            </a:lvl7pPr>
            <a:lvl8pPr marL="1800180" indent="0">
              <a:buNone/>
              <a:defRPr sz="1125"/>
            </a:lvl8pPr>
            <a:lvl9pPr marL="2057348" indent="0">
              <a:buNone/>
              <a:defRPr sz="1125"/>
            </a:lvl9pPr>
          </a:lstStyle>
          <a:p>
            <a:r>
              <a:rPr lang="en-US"/>
              <a:t>Click icon to add picture</a:t>
            </a:r>
          </a:p>
        </p:txBody>
      </p:sp>
      <p:sp>
        <p:nvSpPr>
          <p:cNvPr id="25" name="Text Placeholder 10"/>
          <p:cNvSpPr>
            <a:spLocks noGrp="1"/>
          </p:cNvSpPr>
          <p:nvPr>
            <p:ph type="body" sz="quarter" idx="18" hasCustomPrompt="1"/>
          </p:nvPr>
        </p:nvSpPr>
        <p:spPr>
          <a:xfrm>
            <a:off x="865943" y="2117882"/>
            <a:ext cx="1575711" cy="215359"/>
          </a:xfrm>
          <a:prstGeom prst="rect">
            <a:avLst/>
          </a:prstGeom>
        </p:spPr>
        <p:txBody>
          <a:bodyPr lIns="0" tIns="0" rIns="0" bIns="0">
            <a:noAutofit/>
          </a:bodyPr>
          <a:lstStyle>
            <a:lvl1pPr marL="0" indent="0" algn="ctr">
              <a:buNone/>
              <a:defRPr sz="1100" b="1">
                <a:solidFill>
                  <a:schemeClr val="accent2"/>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26" name="Text Placeholder 10"/>
          <p:cNvSpPr>
            <a:spLocks noGrp="1"/>
          </p:cNvSpPr>
          <p:nvPr>
            <p:ph type="body" sz="quarter" idx="19"/>
          </p:nvPr>
        </p:nvSpPr>
        <p:spPr>
          <a:xfrm>
            <a:off x="865942" y="2351162"/>
            <a:ext cx="1575714" cy="387521"/>
          </a:xfrm>
          <a:prstGeom prst="rect">
            <a:avLst/>
          </a:prstGeom>
        </p:spPr>
        <p:txBody>
          <a:bodyPr lIns="0" tIns="0" rIns="0" bIns="0">
            <a:noAutofit/>
          </a:bodyPr>
          <a:lstStyle>
            <a:lvl1pPr marL="0" indent="0" algn="ctr">
              <a:buNone/>
              <a:defRPr sz="9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27" name="Picture Placeholder 2"/>
          <p:cNvSpPr>
            <a:spLocks noGrp="1"/>
          </p:cNvSpPr>
          <p:nvPr>
            <p:ph type="pic" idx="20"/>
          </p:nvPr>
        </p:nvSpPr>
        <p:spPr>
          <a:xfrm>
            <a:off x="3157460" y="1115856"/>
            <a:ext cx="875361" cy="875361"/>
          </a:xfrm>
          <a:prstGeom prst="ellipse">
            <a:avLst/>
          </a:prstGeom>
          <a:solidFill>
            <a:schemeClr val="bg1">
              <a:lumMod val="50000"/>
            </a:schemeClr>
          </a:solidFill>
        </p:spPr>
        <p:txBody>
          <a:bodyPr anchor="t">
            <a:normAutofit/>
          </a:bodyPr>
          <a:lstStyle>
            <a:lvl1pPr marL="0" indent="0" algn="ctr">
              <a:buNone/>
              <a:defRPr sz="75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257168" indent="0">
              <a:buNone/>
              <a:defRPr sz="1575"/>
            </a:lvl2pPr>
            <a:lvl3pPr marL="514337" indent="0">
              <a:buNone/>
              <a:defRPr sz="1350"/>
            </a:lvl3pPr>
            <a:lvl4pPr marL="771506" indent="0">
              <a:buNone/>
              <a:defRPr sz="1125"/>
            </a:lvl4pPr>
            <a:lvl5pPr marL="1028675" indent="0">
              <a:buNone/>
              <a:defRPr sz="1125"/>
            </a:lvl5pPr>
            <a:lvl6pPr marL="1285843" indent="0">
              <a:buNone/>
              <a:defRPr sz="1125"/>
            </a:lvl6pPr>
            <a:lvl7pPr marL="1543012" indent="0">
              <a:buNone/>
              <a:defRPr sz="1125"/>
            </a:lvl7pPr>
            <a:lvl8pPr marL="1800180" indent="0">
              <a:buNone/>
              <a:defRPr sz="1125"/>
            </a:lvl8pPr>
            <a:lvl9pPr marL="2057348" indent="0">
              <a:buNone/>
              <a:defRPr sz="1125"/>
            </a:lvl9pPr>
          </a:lstStyle>
          <a:p>
            <a:r>
              <a:rPr lang="en-US" dirty="0"/>
              <a:t>Click icon to add picture</a:t>
            </a:r>
          </a:p>
        </p:txBody>
      </p:sp>
      <p:sp>
        <p:nvSpPr>
          <p:cNvPr id="28" name="Text Placeholder 10"/>
          <p:cNvSpPr>
            <a:spLocks noGrp="1"/>
          </p:cNvSpPr>
          <p:nvPr>
            <p:ph type="body" sz="quarter" idx="21" hasCustomPrompt="1"/>
          </p:nvPr>
        </p:nvSpPr>
        <p:spPr>
          <a:xfrm>
            <a:off x="2807285" y="2117882"/>
            <a:ext cx="1575711" cy="215359"/>
          </a:xfrm>
          <a:prstGeom prst="rect">
            <a:avLst/>
          </a:prstGeom>
        </p:spPr>
        <p:txBody>
          <a:bodyPr lIns="0" tIns="0" rIns="0" bIns="0">
            <a:noAutofit/>
          </a:bodyPr>
          <a:lstStyle>
            <a:lvl1pPr marL="0" indent="0" algn="ctr">
              <a:buNone/>
              <a:defRPr sz="1100" b="1">
                <a:solidFill>
                  <a:schemeClr val="accent2"/>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29" name="Text Placeholder 10"/>
          <p:cNvSpPr>
            <a:spLocks noGrp="1"/>
          </p:cNvSpPr>
          <p:nvPr>
            <p:ph type="body" sz="quarter" idx="22"/>
          </p:nvPr>
        </p:nvSpPr>
        <p:spPr>
          <a:xfrm>
            <a:off x="2807283" y="2351162"/>
            <a:ext cx="1575714" cy="387521"/>
          </a:xfrm>
          <a:prstGeom prst="rect">
            <a:avLst/>
          </a:prstGeom>
        </p:spPr>
        <p:txBody>
          <a:bodyPr lIns="0" tIns="0" rIns="0" bIns="0">
            <a:noAutofit/>
          </a:bodyPr>
          <a:lstStyle>
            <a:lvl1pPr marL="0" indent="0" algn="ctr">
              <a:buNone/>
              <a:defRPr sz="9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30" name="Picture Placeholder 2"/>
          <p:cNvSpPr>
            <a:spLocks noGrp="1"/>
          </p:cNvSpPr>
          <p:nvPr>
            <p:ph type="pic" idx="23"/>
          </p:nvPr>
        </p:nvSpPr>
        <p:spPr>
          <a:xfrm>
            <a:off x="5098801" y="1115856"/>
            <a:ext cx="875361" cy="875361"/>
          </a:xfrm>
          <a:prstGeom prst="ellipse">
            <a:avLst/>
          </a:prstGeom>
          <a:solidFill>
            <a:schemeClr val="bg1">
              <a:lumMod val="50000"/>
            </a:schemeClr>
          </a:solidFill>
        </p:spPr>
        <p:txBody>
          <a:bodyPr anchor="t">
            <a:normAutofit/>
          </a:bodyPr>
          <a:lstStyle>
            <a:lvl1pPr marL="0" indent="0" algn="ctr">
              <a:buNone/>
              <a:defRPr sz="75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257168" indent="0">
              <a:buNone/>
              <a:defRPr sz="1575"/>
            </a:lvl2pPr>
            <a:lvl3pPr marL="514337" indent="0">
              <a:buNone/>
              <a:defRPr sz="1350"/>
            </a:lvl3pPr>
            <a:lvl4pPr marL="771506" indent="0">
              <a:buNone/>
              <a:defRPr sz="1125"/>
            </a:lvl4pPr>
            <a:lvl5pPr marL="1028675" indent="0">
              <a:buNone/>
              <a:defRPr sz="1125"/>
            </a:lvl5pPr>
            <a:lvl6pPr marL="1285843" indent="0">
              <a:buNone/>
              <a:defRPr sz="1125"/>
            </a:lvl6pPr>
            <a:lvl7pPr marL="1543012" indent="0">
              <a:buNone/>
              <a:defRPr sz="1125"/>
            </a:lvl7pPr>
            <a:lvl8pPr marL="1800180" indent="0">
              <a:buNone/>
              <a:defRPr sz="1125"/>
            </a:lvl8pPr>
            <a:lvl9pPr marL="2057348" indent="0">
              <a:buNone/>
              <a:defRPr sz="1125"/>
            </a:lvl9pPr>
          </a:lstStyle>
          <a:p>
            <a:r>
              <a:rPr lang="en-US"/>
              <a:t>Click icon to add picture</a:t>
            </a:r>
          </a:p>
        </p:txBody>
      </p:sp>
      <p:sp>
        <p:nvSpPr>
          <p:cNvPr id="31" name="Text Placeholder 10"/>
          <p:cNvSpPr>
            <a:spLocks noGrp="1"/>
          </p:cNvSpPr>
          <p:nvPr>
            <p:ph type="body" sz="quarter" idx="24" hasCustomPrompt="1"/>
          </p:nvPr>
        </p:nvSpPr>
        <p:spPr>
          <a:xfrm>
            <a:off x="4748626" y="2117882"/>
            <a:ext cx="1575711" cy="215359"/>
          </a:xfrm>
          <a:prstGeom prst="rect">
            <a:avLst/>
          </a:prstGeom>
        </p:spPr>
        <p:txBody>
          <a:bodyPr lIns="0" tIns="0" rIns="0" bIns="0">
            <a:noAutofit/>
          </a:bodyPr>
          <a:lstStyle>
            <a:lvl1pPr marL="0" indent="0" algn="ctr">
              <a:buNone/>
              <a:defRPr sz="1100" b="1">
                <a:solidFill>
                  <a:schemeClr val="accent2"/>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32" name="Text Placeholder 10"/>
          <p:cNvSpPr>
            <a:spLocks noGrp="1"/>
          </p:cNvSpPr>
          <p:nvPr>
            <p:ph type="body" sz="quarter" idx="25"/>
          </p:nvPr>
        </p:nvSpPr>
        <p:spPr>
          <a:xfrm>
            <a:off x="4748624" y="2351162"/>
            <a:ext cx="1575714" cy="387521"/>
          </a:xfrm>
          <a:prstGeom prst="rect">
            <a:avLst/>
          </a:prstGeom>
        </p:spPr>
        <p:txBody>
          <a:bodyPr lIns="0" tIns="0" rIns="0" bIns="0">
            <a:noAutofit/>
          </a:bodyPr>
          <a:lstStyle>
            <a:lvl1pPr marL="0" indent="0" algn="ctr">
              <a:buNone/>
              <a:defRPr sz="9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33" name="Picture Placeholder 2"/>
          <p:cNvSpPr>
            <a:spLocks noGrp="1"/>
          </p:cNvSpPr>
          <p:nvPr>
            <p:ph type="pic" idx="26"/>
          </p:nvPr>
        </p:nvSpPr>
        <p:spPr>
          <a:xfrm>
            <a:off x="7040142" y="1115856"/>
            <a:ext cx="875361" cy="875361"/>
          </a:xfrm>
          <a:prstGeom prst="ellipse">
            <a:avLst/>
          </a:prstGeom>
          <a:solidFill>
            <a:schemeClr val="bg1">
              <a:lumMod val="50000"/>
            </a:schemeClr>
          </a:solidFill>
        </p:spPr>
        <p:txBody>
          <a:bodyPr anchor="t">
            <a:normAutofit/>
          </a:bodyPr>
          <a:lstStyle>
            <a:lvl1pPr marL="0" indent="0" algn="ctr">
              <a:buNone/>
              <a:defRPr sz="75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257168" indent="0">
              <a:buNone/>
              <a:defRPr sz="1575"/>
            </a:lvl2pPr>
            <a:lvl3pPr marL="514337" indent="0">
              <a:buNone/>
              <a:defRPr sz="1350"/>
            </a:lvl3pPr>
            <a:lvl4pPr marL="771506" indent="0">
              <a:buNone/>
              <a:defRPr sz="1125"/>
            </a:lvl4pPr>
            <a:lvl5pPr marL="1028675" indent="0">
              <a:buNone/>
              <a:defRPr sz="1125"/>
            </a:lvl5pPr>
            <a:lvl6pPr marL="1285843" indent="0">
              <a:buNone/>
              <a:defRPr sz="1125"/>
            </a:lvl6pPr>
            <a:lvl7pPr marL="1543012" indent="0">
              <a:buNone/>
              <a:defRPr sz="1125"/>
            </a:lvl7pPr>
            <a:lvl8pPr marL="1800180" indent="0">
              <a:buNone/>
              <a:defRPr sz="1125"/>
            </a:lvl8pPr>
            <a:lvl9pPr marL="2057348" indent="0">
              <a:buNone/>
              <a:defRPr sz="1125"/>
            </a:lvl9pPr>
          </a:lstStyle>
          <a:p>
            <a:r>
              <a:rPr lang="en-US"/>
              <a:t>Click icon to add picture</a:t>
            </a:r>
          </a:p>
        </p:txBody>
      </p:sp>
      <p:sp>
        <p:nvSpPr>
          <p:cNvPr id="34" name="Text Placeholder 10"/>
          <p:cNvSpPr>
            <a:spLocks noGrp="1"/>
          </p:cNvSpPr>
          <p:nvPr>
            <p:ph type="body" sz="quarter" idx="27" hasCustomPrompt="1"/>
          </p:nvPr>
        </p:nvSpPr>
        <p:spPr>
          <a:xfrm>
            <a:off x="6689967" y="2117882"/>
            <a:ext cx="1575711" cy="215359"/>
          </a:xfrm>
          <a:prstGeom prst="rect">
            <a:avLst/>
          </a:prstGeom>
        </p:spPr>
        <p:txBody>
          <a:bodyPr lIns="0" tIns="0" rIns="0" bIns="0">
            <a:noAutofit/>
          </a:bodyPr>
          <a:lstStyle>
            <a:lvl1pPr marL="0" indent="0" algn="ctr">
              <a:buNone/>
              <a:defRPr sz="1100" b="1">
                <a:solidFill>
                  <a:schemeClr val="accent2"/>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35" name="Text Placeholder 10"/>
          <p:cNvSpPr>
            <a:spLocks noGrp="1"/>
          </p:cNvSpPr>
          <p:nvPr>
            <p:ph type="body" sz="quarter" idx="28"/>
          </p:nvPr>
        </p:nvSpPr>
        <p:spPr>
          <a:xfrm>
            <a:off x="6689966" y="2351162"/>
            <a:ext cx="1575714" cy="387521"/>
          </a:xfrm>
          <a:prstGeom prst="rect">
            <a:avLst/>
          </a:prstGeom>
        </p:spPr>
        <p:txBody>
          <a:bodyPr lIns="0" tIns="0" rIns="0" bIns="0">
            <a:noAutofit/>
          </a:bodyPr>
          <a:lstStyle>
            <a:lvl1pPr marL="0" indent="0" algn="ctr">
              <a:buNone/>
              <a:defRPr sz="9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36" name="Picture Placeholder 2"/>
          <p:cNvSpPr>
            <a:spLocks noGrp="1"/>
          </p:cNvSpPr>
          <p:nvPr>
            <p:ph type="pic" idx="29"/>
          </p:nvPr>
        </p:nvSpPr>
        <p:spPr>
          <a:xfrm>
            <a:off x="1216118" y="2918921"/>
            <a:ext cx="875361" cy="875361"/>
          </a:xfrm>
          <a:prstGeom prst="ellipse">
            <a:avLst/>
          </a:prstGeom>
          <a:solidFill>
            <a:schemeClr val="bg1">
              <a:lumMod val="50000"/>
            </a:schemeClr>
          </a:solidFill>
        </p:spPr>
        <p:txBody>
          <a:bodyPr anchor="t">
            <a:normAutofit/>
          </a:bodyPr>
          <a:lstStyle>
            <a:lvl1pPr marL="0" indent="0" algn="ctr">
              <a:buNone/>
              <a:defRPr sz="75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257168" indent="0">
              <a:buNone/>
              <a:defRPr sz="1575"/>
            </a:lvl2pPr>
            <a:lvl3pPr marL="514337" indent="0">
              <a:buNone/>
              <a:defRPr sz="1350"/>
            </a:lvl3pPr>
            <a:lvl4pPr marL="771506" indent="0">
              <a:buNone/>
              <a:defRPr sz="1125"/>
            </a:lvl4pPr>
            <a:lvl5pPr marL="1028675" indent="0">
              <a:buNone/>
              <a:defRPr sz="1125"/>
            </a:lvl5pPr>
            <a:lvl6pPr marL="1285843" indent="0">
              <a:buNone/>
              <a:defRPr sz="1125"/>
            </a:lvl6pPr>
            <a:lvl7pPr marL="1543012" indent="0">
              <a:buNone/>
              <a:defRPr sz="1125"/>
            </a:lvl7pPr>
            <a:lvl8pPr marL="1800180" indent="0">
              <a:buNone/>
              <a:defRPr sz="1125"/>
            </a:lvl8pPr>
            <a:lvl9pPr marL="2057348" indent="0">
              <a:buNone/>
              <a:defRPr sz="1125"/>
            </a:lvl9pPr>
          </a:lstStyle>
          <a:p>
            <a:r>
              <a:rPr lang="en-US"/>
              <a:t>Click icon to add picture</a:t>
            </a:r>
          </a:p>
        </p:txBody>
      </p:sp>
      <p:sp>
        <p:nvSpPr>
          <p:cNvPr id="37" name="Text Placeholder 10"/>
          <p:cNvSpPr>
            <a:spLocks noGrp="1"/>
          </p:cNvSpPr>
          <p:nvPr>
            <p:ph type="body" sz="quarter" idx="30" hasCustomPrompt="1"/>
          </p:nvPr>
        </p:nvSpPr>
        <p:spPr>
          <a:xfrm>
            <a:off x="865943" y="3920946"/>
            <a:ext cx="1575711" cy="215359"/>
          </a:xfrm>
          <a:prstGeom prst="rect">
            <a:avLst/>
          </a:prstGeom>
        </p:spPr>
        <p:txBody>
          <a:bodyPr lIns="0" tIns="0" rIns="0" bIns="0">
            <a:noAutofit/>
          </a:bodyPr>
          <a:lstStyle>
            <a:lvl1pPr marL="0" indent="0" algn="ctr">
              <a:buNone/>
              <a:defRPr sz="1100" b="1">
                <a:solidFill>
                  <a:schemeClr val="accent2"/>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38" name="Text Placeholder 10"/>
          <p:cNvSpPr>
            <a:spLocks noGrp="1"/>
          </p:cNvSpPr>
          <p:nvPr>
            <p:ph type="body" sz="quarter" idx="31"/>
          </p:nvPr>
        </p:nvSpPr>
        <p:spPr>
          <a:xfrm>
            <a:off x="865942" y="4154227"/>
            <a:ext cx="1575714" cy="387521"/>
          </a:xfrm>
          <a:prstGeom prst="rect">
            <a:avLst/>
          </a:prstGeom>
        </p:spPr>
        <p:txBody>
          <a:bodyPr lIns="0" tIns="0" rIns="0" bIns="0">
            <a:noAutofit/>
          </a:bodyPr>
          <a:lstStyle>
            <a:lvl1pPr marL="0" indent="0" algn="ctr">
              <a:buNone/>
              <a:defRPr sz="9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39" name="Picture Placeholder 2"/>
          <p:cNvSpPr>
            <a:spLocks noGrp="1"/>
          </p:cNvSpPr>
          <p:nvPr>
            <p:ph type="pic" idx="32"/>
          </p:nvPr>
        </p:nvSpPr>
        <p:spPr>
          <a:xfrm>
            <a:off x="3157460" y="2918921"/>
            <a:ext cx="875361" cy="875361"/>
          </a:xfrm>
          <a:prstGeom prst="ellipse">
            <a:avLst/>
          </a:prstGeom>
          <a:solidFill>
            <a:schemeClr val="bg1">
              <a:lumMod val="50000"/>
            </a:schemeClr>
          </a:solidFill>
        </p:spPr>
        <p:txBody>
          <a:bodyPr anchor="t">
            <a:normAutofit/>
          </a:bodyPr>
          <a:lstStyle>
            <a:lvl1pPr marL="0" indent="0" algn="ctr">
              <a:buNone/>
              <a:defRPr sz="75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257168" indent="0">
              <a:buNone/>
              <a:defRPr sz="1575"/>
            </a:lvl2pPr>
            <a:lvl3pPr marL="514337" indent="0">
              <a:buNone/>
              <a:defRPr sz="1350"/>
            </a:lvl3pPr>
            <a:lvl4pPr marL="771506" indent="0">
              <a:buNone/>
              <a:defRPr sz="1125"/>
            </a:lvl4pPr>
            <a:lvl5pPr marL="1028675" indent="0">
              <a:buNone/>
              <a:defRPr sz="1125"/>
            </a:lvl5pPr>
            <a:lvl6pPr marL="1285843" indent="0">
              <a:buNone/>
              <a:defRPr sz="1125"/>
            </a:lvl6pPr>
            <a:lvl7pPr marL="1543012" indent="0">
              <a:buNone/>
              <a:defRPr sz="1125"/>
            </a:lvl7pPr>
            <a:lvl8pPr marL="1800180" indent="0">
              <a:buNone/>
              <a:defRPr sz="1125"/>
            </a:lvl8pPr>
            <a:lvl9pPr marL="2057348" indent="0">
              <a:buNone/>
              <a:defRPr sz="1125"/>
            </a:lvl9pPr>
          </a:lstStyle>
          <a:p>
            <a:r>
              <a:rPr lang="en-US"/>
              <a:t>Click icon to add picture</a:t>
            </a:r>
          </a:p>
        </p:txBody>
      </p:sp>
      <p:sp>
        <p:nvSpPr>
          <p:cNvPr id="40" name="Text Placeholder 10"/>
          <p:cNvSpPr>
            <a:spLocks noGrp="1"/>
          </p:cNvSpPr>
          <p:nvPr>
            <p:ph type="body" sz="quarter" idx="33" hasCustomPrompt="1"/>
          </p:nvPr>
        </p:nvSpPr>
        <p:spPr>
          <a:xfrm>
            <a:off x="2807285" y="3920946"/>
            <a:ext cx="1575711" cy="215359"/>
          </a:xfrm>
          <a:prstGeom prst="rect">
            <a:avLst/>
          </a:prstGeom>
        </p:spPr>
        <p:txBody>
          <a:bodyPr lIns="0" tIns="0" rIns="0" bIns="0">
            <a:noAutofit/>
          </a:bodyPr>
          <a:lstStyle>
            <a:lvl1pPr marL="0" indent="0" algn="ctr">
              <a:buNone/>
              <a:defRPr sz="1100" b="1">
                <a:solidFill>
                  <a:schemeClr val="accent2"/>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41" name="Text Placeholder 10"/>
          <p:cNvSpPr>
            <a:spLocks noGrp="1"/>
          </p:cNvSpPr>
          <p:nvPr>
            <p:ph type="body" sz="quarter" idx="34"/>
          </p:nvPr>
        </p:nvSpPr>
        <p:spPr>
          <a:xfrm>
            <a:off x="2807283" y="4154227"/>
            <a:ext cx="1575714" cy="387521"/>
          </a:xfrm>
          <a:prstGeom prst="rect">
            <a:avLst/>
          </a:prstGeom>
        </p:spPr>
        <p:txBody>
          <a:bodyPr lIns="0" tIns="0" rIns="0" bIns="0">
            <a:noAutofit/>
          </a:bodyPr>
          <a:lstStyle>
            <a:lvl1pPr marL="0" indent="0" algn="ctr">
              <a:buNone/>
              <a:defRPr sz="9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42" name="Picture Placeholder 2"/>
          <p:cNvSpPr>
            <a:spLocks noGrp="1"/>
          </p:cNvSpPr>
          <p:nvPr>
            <p:ph type="pic" idx="35"/>
          </p:nvPr>
        </p:nvSpPr>
        <p:spPr>
          <a:xfrm>
            <a:off x="5098801" y="2918921"/>
            <a:ext cx="875361" cy="875361"/>
          </a:xfrm>
          <a:prstGeom prst="ellipse">
            <a:avLst/>
          </a:prstGeom>
          <a:solidFill>
            <a:schemeClr val="bg1">
              <a:lumMod val="50000"/>
            </a:schemeClr>
          </a:solidFill>
        </p:spPr>
        <p:txBody>
          <a:bodyPr anchor="t">
            <a:normAutofit/>
          </a:bodyPr>
          <a:lstStyle>
            <a:lvl1pPr marL="0" indent="0" algn="ctr">
              <a:buNone/>
              <a:defRPr sz="75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257168" indent="0">
              <a:buNone/>
              <a:defRPr sz="1575"/>
            </a:lvl2pPr>
            <a:lvl3pPr marL="514337" indent="0">
              <a:buNone/>
              <a:defRPr sz="1350"/>
            </a:lvl3pPr>
            <a:lvl4pPr marL="771506" indent="0">
              <a:buNone/>
              <a:defRPr sz="1125"/>
            </a:lvl4pPr>
            <a:lvl5pPr marL="1028675" indent="0">
              <a:buNone/>
              <a:defRPr sz="1125"/>
            </a:lvl5pPr>
            <a:lvl6pPr marL="1285843" indent="0">
              <a:buNone/>
              <a:defRPr sz="1125"/>
            </a:lvl6pPr>
            <a:lvl7pPr marL="1543012" indent="0">
              <a:buNone/>
              <a:defRPr sz="1125"/>
            </a:lvl7pPr>
            <a:lvl8pPr marL="1800180" indent="0">
              <a:buNone/>
              <a:defRPr sz="1125"/>
            </a:lvl8pPr>
            <a:lvl9pPr marL="2057348" indent="0">
              <a:buNone/>
              <a:defRPr sz="1125"/>
            </a:lvl9pPr>
          </a:lstStyle>
          <a:p>
            <a:r>
              <a:rPr lang="en-US"/>
              <a:t>Click icon to add picture</a:t>
            </a:r>
          </a:p>
        </p:txBody>
      </p:sp>
      <p:sp>
        <p:nvSpPr>
          <p:cNvPr id="43" name="Text Placeholder 10"/>
          <p:cNvSpPr>
            <a:spLocks noGrp="1"/>
          </p:cNvSpPr>
          <p:nvPr>
            <p:ph type="body" sz="quarter" idx="36" hasCustomPrompt="1"/>
          </p:nvPr>
        </p:nvSpPr>
        <p:spPr>
          <a:xfrm>
            <a:off x="4748626" y="3920946"/>
            <a:ext cx="1575711" cy="215359"/>
          </a:xfrm>
          <a:prstGeom prst="rect">
            <a:avLst/>
          </a:prstGeom>
        </p:spPr>
        <p:txBody>
          <a:bodyPr lIns="0" tIns="0" rIns="0" bIns="0">
            <a:noAutofit/>
          </a:bodyPr>
          <a:lstStyle>
            <a:lvl1pPr marL="0" indent="0" algn="ctr">
              <a:buNone/>
              <a:defRPr sz="1100" b="1">
                <a:solidFill>
                  <a:schemeClr val="accent2"/>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44" name="Text Placeholder 10"/>
          <p:cNvSpPr>
            <a:spLocks noGrp="1"/>
          </p:cNvSpPr>
          <p:nvPr>
            <p:ph type="body" sz="quarter" idx="37"/>
          </p:nvPr>
        </p:nvSpPr>
        <p:spPr>
          <a:xfrm>
            <a:off x="4748624" y="4154227"/>
            <a:ext cx="1575714" cy="387521"/>
          </a:xfrm>
          <a:prstGeom prst="rect">
            <a:avLst/>
          </a:prstGeom>
        </p:spPr>
        <p:txBody>
          <a:bodyPr lIns="0" tIns="0" rIns="0" bIns="0">
            <a:noAutofit/>
          </a:bodyPr>
          <a:lstStyle>
            <a:lvl1pPr marL="0" indent="0" algn="ctr">
              <a:buNone/>
              <a:defRPr sz="9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45" name="Picture Placeholder 2"/>
          <p:cNvSpPr>
            <a:spLocks noGrp="1"/>
          </p:cNvSpPr>
          <p:nvPr>
            <p:ph type="pic" idx="38"/>
          </p:nvPr>
        </p:nvSpPr>
        <p:spPr>
          <a:xfrm>
            <a:off x="7040142" y="2918921"/>
            <a:ext cx="875361" cy="875361"/>
          </a:xfrm>
          <a:prstGeom prst="ellipse">
            <a:avLst/>
          </a:prstGeom>
          <a:solidFill>
            <a:schemeClr val="bg1">
              <a:lumMod val="50000"/>
            </a:schemeClr>
          </a:solidFill>
        </p:spPr>
        <p:txBody>
          <a:bodyPr anchor="t">
            <a:normAutofit/>
          </a:bodyPr>
          <a:lstStyle>
            <a:lvl1pPr marL="0" indent="0" algn="ctr">
              <a:buNone/>
              <a:defRPr sz="75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257168" indent="0">
              <a:buNone/>
              <a:defRPr sz="1575"/>
            </a:lvl2pPr>
            <a:lvl3pPr marL="514337" indent="0">
              <a:buNone/>
              <a:defRPr sz="1350"/>
            </a:lvl3pPr>
            <a:lvl4pPr marL="771506" indent="0">
              <a:buNone/>
              <a:defRPr sz="1125"/>
            </a:lvl4pPr>
            <a:lvl5pPr marL="1028675" indent="0">
              <a:buNone/>
              <a:defRPr sz="1125"/>
            </a:lvl5pPr>
            <a:lvl6pPr marL="1285843" indent="0">
              <a:buNone/>
              <a:defRPr sz="1125"/>
            </a:lvl6pPr>
            <a:lvl7pPr marL="1543012" indent="0">
              <a:buNone/>
              <a:defRPr sz="1125"/>
            </a:lvl7pPr>
            <a:lvl8pPr marL="1800180" indent="0">
              <a:buNone/>
              <a:defRPr sz="1125"/>
            </a:lvl8pPr>
            <a:lvl9pPr marL="2057348" indent="0">
              <a:buNone/>
              <a:defRPr sz="1125"/>
            </a:lvl9pPr>
          </a:lstStyle>
          <a:p>
            <a:r>
              <a:rPr lang="en-US"/>
              <a:t>Click icon to add picture</a:t>
            </a:r>
          </a:p>
        </p:txBody>
      </p:sp>
      <p:sp>
        <p:nvSpPr>
          <p:cNvPr id="46" name="Text Placeholder 10"/>
          <p:cNvSpPr>
            <a:spLocks noGrp="1"/>
          </p:cNvSpPr>
          <p:nvPr>
            <p:ph type="body" sz="quarter" idx="39" hasCustomPrompt="1"/>
          </p:nvPr>
        </p:nvSpPr>
        <p:spPr>
          <a:xfrm>
            <a:off x="6689967" y="3920946"/>
            <a:ext cx="1575711" cy="215359"/>
          </a:xfrm>
          <a:prstGeom prst="rect">
            <a:avLst/>
          </a:prstGeom>
        </p:spPr>
        <p:txBody>
          <a:bodyPr lIns="0" tIns="0" rIns="0" bIns="0">
            <a:noAutofit/>
          </a:bodyPr>
          <a:lstStyle>
            <a:lvl1pPr marL="0" indent="0" algn="ctr">
              <a:buNone/>
              <a:defRPr sz="1100" b="1">
                <a:solidFill>
                  <a:schemeClr val="accent2"/>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47" name="Text Placeholder 10"/>
          <p:cNvSpPr>
            <a:spLocks noGrp="1"/>
          </p:cNvSpPr>
          <p:nvPr>
            <p:ph type="body" sz="quarter" idx="40"/>
          </p:nvPr>
        </p:nvSpPr>
        <p:spPr>
          <a:xfrm>
            <a:off x="6689966" y="4154227"/>
            <a:ext cx="1575714" cy="387521"/>
          </a:xfrm>
          <a:prstGeom prst="rect">
            <a:avLst/>
          </a:prstGeom>
        </p:spPr>
        <p:txBody>
          <a:bodyPr lIns="0" tIns="0" rIns="0" bIns="0">
            <a:noAutofit/>
          </a:bodyPr>
          <a:lstStyle>
            <a:lvl1pPr marL="0" indent="0" algn="ctr">
              <a:buNone/>
              <a:defRPr sz="9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52" name="Text Placeholder 10"/>
          <p:cNvSpPr>
            <a:spLocks noGrp="1"/>
          </p:cNvSpPr>
          <p:nvPr>
            <p:ph type="body" sz="quarter" idx="14" hasCustomPrompt="1"/>
          </p:nvPr>
        </p:nvSpPr>
        <p:spPr>
          <a:xfrm>
            <a:off x="304801" y="325090"/>
            <a:ext cx="8534400" cy="337614"/>
          </a:xfrm>
        </p:spPr>
        <p:txBody>
          <a:bodyPr vert="horz" wrap="square" lIns="0" tIns="0" rIns="0" bIns="0" rtlCol="0">
            <a:noAutofit/>
          </a:bodyPr>
          <a:lstStyle>
            <a:lvl1pPr marL="285750" indent="-285750">
              <a:buFont typeface="Arial" panose="020B0604020202020204" pitchFamily="34" charset="0"/>
              <a:buNone/>
              <a:defRPr lang="en-US" sz="2400" b="0" kern="0" spc="-70" baseline="0" dirty="0">
                <a:gradFill>
                  <a:gsLst>
                    <a:gs pos="2419">
                      <a:schemeClr val="accent2"/>
                    </a:gs>
                    <a:gs pos="7000">
                      <a:schemeClr val="accent2"/>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pPr marL="0" lvl="0" indent="0" algn="l" defTabSz="914400" rtl="0" eaLnBrk="1" latinLnBrk="0" hangingPunct="1">
              <a:lnSpc>
                <a:spcPct val="90000"/>
              </a:lnSpc>
              <a:spcBef>
                <a:spcPts val="1200"/>
              </a:spcBef>
              <a:buClr>
                <a:srgbClr val="0072C8"/>
              </a:buClr>
              <a:buSzPct val="110000"/>
              <a:buFont typeface="Arial" panose="020B0604020202020204" pitchFamily="34" charset="0"/>
              <a:buNone/>
            </a:pPr>
            <a:r>
              <a:rPr lang="en-US" dirty="0"/>
              <a:t>Insert slide title here</a:t>
            </a:r>
          </a:p>
        </p:txBody>
      </p:sp>
      <p:sp>
        <p:nvSpPr>
          <p:cNvPr id="53" name="Text Placeholder 4"/>
          <p:cNvSpPr>
            <a:spLocks noGrp="1"/>
          </p:cNvSpPr>
          <p:nvPr>
            <p:ph type="body" sz="quarter" idx="16"/>
          </p:nvPr>
        </p:nvSpPr>
        <p:spPr>
          <a:xfrm>
            <a:off x="312788" y="771212"/>
            <a:ext cx="8524151" cy="170816"/>
          </a:xfrm>
        </p:spPr>
        <p:txBody>
          <a:bodyPr tIns="0"/>
          <a:lstStyle>
            <a:lvl1pPr marL="0" indent="0">
              <a:buNone/>
              <a:defRPr lang="en-US" sz="1100" kern="1200" spc="40"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48" name="TextBox 47"/>
          <p:cNvSpPr txBox="1"/>
          <p:nvPr userDrawn="1"/>
        </p:nvSpPr>
        <p:spPr>
          <a:xfrm>
            <a:off x="304800" y="4800737"/>
            <a:ext cx="592470" cy="138499"/>
          </a:xfrm>
          <a:prstGeom prst="rect">
            <a:avLst/>
          </a:prstGeom>
          <a:noFill/>
        </p:spPr>
        <p:txBody>
          <a:bodyPr wrap="none" lIns="0" bIns="0" rtlCol="0" anchor="b" anchorCtr="0">
            <a:spAutoFit/>
          </a:bodyPr>
          <a:lstStyle/>
          <a:p>
            <a:pPr defTabSz="685755"/>
            <a:r>
              <a:rPr lang="en-AU" sz="600" spc="75">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11557421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Confidentiality">
    <p:bg>
      <p:bgPr>
        <a:solidFill>
          <a:srgbClr val="FFFFFF"/>
        </a:solidFill>
        <a:effectLst/>
      </p:bgPr>
    </p:bg>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8533335" y="4838589"/>
            <a:ext cx="323309" cy="201168"/>
          </a:xfrm>
          <a:prstGeom prst="rect">
            <a:avLst/>
          </a:prstGeom>
        </p:spPr>
        <p:txBody>
          <a:bodyPr lIns="0" tIns="0" rIns="0" bIns="0"/>
          <a:lstStyle>
            <a:lvl1pPr algn="r">
              <a:defRPr lang="en-US" sz="600" smtClean="0"/>
            </a:lvl1pPr>
          </a:lstStyle>
          <a:p>
            <a:fld id="{FCEE2C88-6C8F-484D-AF69-578F576B1F44}" type="slidenum">
              <a:rPr lang="en-US" smtClean="0"/>
              <a:pPr/>
              <a:t>‹#›</a:t>
            </a:fld>
            <a:endParaRPr lang="en-US"/>
          </a:p>
        </p:txBody>
      </p:sp>
      <p:sp>
        <p:nvSpPr>
          <p:cNvPr id="4" name="TextBox 3"/>
          <p:cNvSpPr txBox="1"/>
          <p:nvPr userDrawn="1"/>
        </p:nvSpPr>
        <p:spPr>
          <a:xfrm>
            <a:off x="304800" y="4800737"/>
            <a:ext cx="592470" cy="138499"/>
          </a:xfrm>
          <a:prstGeom prst="rect">
            <a:avLst/>
          </a:prstGeom>
          <a:noFill/>
        </p:spPr>
        <p:txBody>
          <a:bodyPr wrap="none" lIns="0" bIns="0" rtlCol="0" anchor="b" anchorCtr="0">
            <a:spAutoFit/>
          </a:bodyPr>
          <a:lstStyle/>
          <a:p>
            <a:pPr defTabSz="685755"/>
            <a:r>
              <a:rPr lang="en-AU" sz="600" spc="75">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18011360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ory with quote">
    <p:bg>
      <p:bgPr>
        <a:solidFill>
          <a:srgbClr val="FFFFFF"/>
        </a:solidFill>
        <a:effectLst/>
      </p:bgPr>
    </p:bg>
    <p:spTree>
      <p:nvGrpSpPr>
        <p:cNvPr id="1" name=""/>
        <p:cNvGrpSpPr/>
        <p:nvPr/>
      </p:nvGrpSpPr>
      <p:grpSpPr>
        <a:xfrm>
          <a:off x="0" y="0"/>
          <a:ext cx="0" cy="0"/>
          <a:chOff x="0" y="0"/>
          <a:chExt cx="0" cy="0"/>
        </a:xfrm>
      </p:grpSpPr>
      <p:sp>
        <p:nvSpPr>
          <p:cNvPr id="22" name="Rectangle 21"/>
          <p:cNvSpPr/>
          <p:nvPr userDrawn="1"/>
        </p:nvSpPr>
        <p:spPr>
          <a:xfrm>
            <a:off x="6399211" y="0"/>
            <a:ext cx="277773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tIns="548640" rIns="91440" bIns="91440" rtlCol="0" anchor="t" anchorCtr="0"/>
          <a:lstStyle/>
          <a:p>
            <a:endParaRPr lang="en-US" sz="1200"/>
          </a:p>
        </p:txBody>
      </p:sp>
      <p:sp>
        <p:nvSpPr>
          <p:cNvPr id="10" name="Slide Number Placeholder 5"/>
          <p:cNvSpPr>
            <a:spLocks noGrp="1"/>
          </p:cNvSpPr>
          <p:nvPr>
            <p:ph type="sldNum" sz="quarter" idx="12"/>
          </p:nvPr>
        </p:nvSpPr>
        <p:spPr>
          <a:xfrm>
            <a:off x="8533336" y="4845467"/>
            <a:ext cx="323309" cy="199474"/>
          </a:xfrm>
          <a:prstGeom prst="rect">
            <a:avLst/>
          </a:prstGeom>
        </p:spPr>
        <p:txBody>
          <a:bodyPr lIns="0" tIns="0" rIns="0" bIns="0"/>
          <a:lstStyle>
            <a:lvl1pPr algn="r">
              <a:defRPr sz="6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4" name="Text Placeholder 3"/>
          <p:cNvSpPr>
            <a:spLocks noGrp="1"/>
          </p:cNvSpPr>
          <p:nvPr>
            <p:ph type="body" sz="quarter" idx="26" hasCustomPrompt="1"/>
          </p:nvPr>
        </p:nvSpPr>
        <p:spPr>
          <a:xfrm>
            <a:off x="6781800" y="4598384"/>
            <a:ext cx="1978025" cy="193899"/>
          </a:xfrm>
        </p:spPr>
        <p:txBody>
          <a:bodyPr/>
          <a:lstStyle>
            <a:lvl1pPr marL="0" indent="0" algn="r" defTabSz="914400" rtl="0" eaLnBrk="1" latinLnBrk="0" hangingPunct="1">
              <a:buNone/>
              <a:defRPr lang="en-US" sz="1100" kern="1200" baseline="30000" dirty="0" smtClean="0">
                <a:solidFill>
                  <a:schemeClr val="accent1">
                    <a:lumMod val="60000"/>
                    <a:lumOff val="40000"/>
                  </a:schemeClr>
                </a:solidFill>
                <a:latin typeface="+mn-lt"/>
                <a:ea typeface="+mn-ea"/>
                <a:cs typeface="+mn-cs"/>
              </a:defRPr>
            </a:lvl1pPr>
            <a:lvl2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2pPr>
            <a:lvl3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3pPr>
            <a:lvl4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4pPr>
            <a:lvl5pPr marL="0" algn="r" defTabSz="914400" rtl="0" eaLnBrk="1" latinLnBrk="0" hangingPunct="1">
              <a:defRPr lang="en-US" sz="1100" kern="1200" baseline="30000" dirty="0">
                <a:solidFill>
                  <a:schemeClr val="accent1">
                    <a:lumMod val="60000"/>
                    <a:lumOff val="40000"/>
                  </a:schemeClr>
                </a:solidFill>
                <a:latin typeface="+mn-lt"/>
                <a:ea typeface="+mn-ea"/>
                <a:cs typeface="+mn-cs"/>
              </a:defRPr>
            </a:lvl5pPr>
          </a:lstStyle>
          <a:p>
            <a:pPr lvl="0"/>
            <a:r>
              <a:rPr lang="en-US" dirty="0"/>
              <a:t>Enter name</a:t>
            </a:r>
          </a:p>
        </p:txBody>
      </p:sp>
      <p:sp>
        <p:nvSpPr>
          <p:cNvPr id="3" name="Picture Placeholder 2"/>
          <p:cNvSpPr>
            <a:spLocks noGrp="1"/>
          </p:cNvSpPr>
          <p:nvPr>
            <p:ph type="pic" sz="quarter" idx="17"/>
          </p:nvPr>
        </p:nvSpPr>
        <p:spPr>
          <a:xfrm>
            <a:off x="1" y="0"/>
            <a:ext cx="6399211" cy="2571750"/>
          </a:xfrm>
        </p:spPr>
        <p:txBody>
          <a:bodyPr/>
          <a:lstStyle/>
          <a:p>
            <a:endParaRPr lang="en-US" dirty="0"/>
          </a:p>
        </p:txBody>
      </p:sp>
      <p:sp>
        <p:nvSpPr>
          <p:cNvPr id="9" name="Text Placeholder 10"/>
          <p:cNvSpPr>
            <a:spLocks noGrp="1"/>
          </p:cNvSpPr>
          <p:nvPr>
            <p:ph type="body" sz="quarter" idx="15" hasCustomPrompt="1"/>
          </p:nvPr>
        </p:nvSpPr>
        <p:spPr>
          <a:xfrm>
            <a:off x="296737" y="3702768"/>
            <a:ext cx="2473324" cy="117055"/>
          </a:xfrm>
        </p:spPr>
        <p:txBody>
          <a:bodyPr vert="horz" wrap="square" lIns="0" tIns="0" rIns="0" bIns="0" rtlCol="0">
            <a:normAutofit/>
          </a:bodyPr>
          <a:lstStyle>
            <a:lvl1pPr marL="173038" indent="-173038">
              <a:buNone/>
              <a:defRPr lang="id-ID" sz="600" kern="0" spc="150" baseline="0" dirty="0">
                <a:solidFill>
                  <a:schemeClr val="accent1"/>
                </a:solidFill>
                <a:ea typeface="Roboto Light" panose="02000000000000000000" pitchFamily="2" charset="0"/>
              </a:defRPr>
            </a:lvl1pPr>
          </a:lstStyle>
          <a:p>
            <a:pPr marL="0" lvl="0" indent="0"/>
            <a:r>
              <a:rPr lang="en-US" dirty="0"/>
              <a:t>CLIENT</a:t>
            </a:r>
            <a:endParaRPr lang="id-ID" dirty="0"/>
          </a:p>
        </p:txBody>
      </p:sp>
      <p:sp>
        <p:nvSpPr>
          <p:cNvPr id="5" name="Text Placeholder 4"/>
          <p:cNvSpPr>
            <a:spLocks noGrp="1"/>
          </p:cNvSpPr>
          <p:nvPr>
            <p:ph type="body" sz="quarter" idx="16" hasCustomPrompt="1"/>
          </p:nvPr>
        </p:nvSpPr>
        <p:spPr>
          <a:xfrm>
            <a:off x="3032097" y="3850295"/>
            <a:ext cx="1489476" cy="748090"/>
          </a:xfrm>
        </p:spPr>
        <p:txBody>
          <a:bodyPr numCol="1" spcCol="182880">
            <a:noAutofit/>
          </a:bodyPr>
          <a:lstStyle>
            <a:lvl1pPr marL="0" indent="0" algn="l" defTabSz="914400" rtl="0" eaLnBrk="1" latinLnBrk="0" hangingPunct="1">
              <a:lnSpc>
                <a:spcPct val="100000"/>
              </a:lnSpc>
              <a:spcBef>
                <a:spcPts val="600"/>
              </a:spcBef>
              <a:buClr>
                <a:srgbClr val="0072C8"/>
              </a:buClr>
              <a:buSzPct val="110000"/>
              <a:buFont typeface="Wingdings" panose="05000000000000000000" pitchFamily="2" charset="2"/>
              <a:buNone/>
              <a:defRPr lang="en-US" sz="700" kern="1200" spc="40"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r>
              <a:rPr lang="en-US" dirty="0"/>
              <a:t>Place text</a:t>
            </a:r>
          </a:p>
        </p:txBody>
      </p:sp>
      <p:sp>
        <p:nvSpPr>
          <p:cNvPr id="12" name="Text Placeholder 10"/>
          <p:cNvSpPr>
            <a:spLocks noGrp="1"/>
          </p:cNvSpPr>
          <p:nvPr>
            <p:ph type="body" sz="quarter" idx="18" hasCustomPrompt="1"/>
          </p:nvPr>
        </p:nvSpPr>
        <p:spPr>
          <a:xfrm>
            <a:off x="3032098" y="3702768"/>
            <a:ext cx="1489475" cy="117055"/>
          </a:xfrm>
        </p:spPr>
        <p:txBody>
          <a:bodyPr vert="horz" wrap="square" lIns="0" tIns="0" rIns="0" bIns="0" rtlCol="0">
            <a:normAutofit/>
          </a:bodyPr>
          <a:lstStyle>
            <a:lvl1pPr marL="173038" indent="-173038">
              <a:buNone/>
              <a:defRPr lang="id-ID" sz="600" kern="0" spc="150" baseline="0" dirty="0">
                <a:solidFill>
                  <a:schemeClr val="accent1"/>
                </a:solidFill>
                <a:ea typeface="Roboto Light" panose="02000000000000000000" pitchFamily="2" charset="0"/>
              </a:defRPr>
            </a:lvl1pPr>
          </a:lstStyle>
          <a:p>
            <a:pPr marL="0" lvl="0" indent="0"/>
            <a:r>
              <a:rPr lang="en-US" dirty="0"/>
              <a:t>SOLUTIONS</a:t>
            </a:r>
            <a:endParaRPr lang="id-ID" dirty="0"/>
          </a:p>
        </p:txBody>
      </p:sp>
      <p:sp>
        <p:nvSpPr>
          <p:cNvPr id="13" name="Text Placeholder 10"/>
          <p:cNvSpPr>
            <a:spLocks noGrp="1"/>
          </p:cNvSpPr>
          <p:nvPr>
            <p:ph type="body" sz="quarter" idx="19" hasCustomPrompt="1"/>
          </p:nvPr>
        </p:nvSpPr>
        <p:spPr>
          <a:xfrm>
            <a:off x="5350169" y="3702768"/>
            <a:ext cx="785520" cy="117055"/>
          </a:xfrm>
        </p:spPr>
        <p:txBody>
          <a:bodyPr vert="horz" wrap="square" lIns="0" tIns="0" rIns="0" bIns="0" rtlCol="0">
            <a:normAutofit/>
          </a:bodyPr>
          <a:lstStyle>
            <a:lvl1pPr marL="173038" indent="-173038">
              <a:buNone/>
              <a:defRPr lang="id-ID" sz="600" kern="0" spc="150" baseline="0" dirty="0">
                <a:solidFill>
                  <a:schemeClr val="accent1"/>
                </a:solidFill>
                <a:ea typeface="Roboto Light" panose="02000000000000000000" pitchFamily="2" charset="0"/>
              </a:defRPr>
            </a:lvl1pPr>
          </a:lstStyle>
          <a:p>
            <a:pPr marL="0" lvl="0" indent="0"/>
            <a:r>
              <a:rPr lang="en-US" dirty="0"/>
              <a:t>INDUSTRY</a:t>
            </a:r>
            <a:endParaRPr lang="id-ID" dirty="0"/>
          </a:p>
        </p:txBody>
      </p:sp>
      <p:sp>
        <p:nvSpPr>
          <p:cNvPr id="14" name="Text Placeholder 6"/>
          <p:cNvSpPr>
            <a:spLocks noGrp="1"/>
          </p:cNvSpPr>
          <p:nvPr>
            <p:ph type="body" sz="quarter" idx="21" hasCustomPrompt="1"/>
          </p:nvPr>
        </p:nvSpPr>
        <p:spPr>
          <a:xfrm>
            <a:off x="296864" y="2692400"/>
            <a:ext cx="5838825" cy="835660"/>
          </a:xfrm>
        </p:spPr>
        <p:txBody>
          <a:bodyPr tIns="0" bIns="0">
            <a:noAutofit/>
          </a:bodyPr>
          <a:lstStyle>
            <a:lvl1pPr marL="0" indent="0">
              <a:lnSpc>
                <a:spcPct val="120000"/>
              </a:lnSpc>
              <a:spcBef>
                <a:spcPts val="0"/>
              </a:spcBef>
              <a:buNone/>
              <a:defRPr sz="1100" baseline="0">
                <a:solidFill>
                  <a:schemeClr val="accent6">
                    <a:lumMod val="75000"/>
                  </a:schemeClr>
                </a:solidFill>
              </a:defRPr>
            </a:lvl1pPr>
            <a:lvl2pPr marL="173037" indent="0">
              <a:buNone/>
              <a:defRPr>
                <a:solidFill>
                  <a:schemeClr val="accent6"/>
                </a:solidFill>
              </a:defRPr>
            </a:lvl2pPr>
            <a:lvl3pPr marL="323850" indent="0">
              <a:buNone/>
              <a:defRPr>
                <a:solidFill>
                  <a:schemeClr val="accent6"/>
                </a:solidFill>
              </a:defRPr>
            </a:lvl3pPr>
            <a:lvl4pPr marL="457200" indent="0">
              <a:buNone/>
              <a:defRPr>
                <a:solidFill>
                  <a:schemeClr val="accent6"/>
                </a:solidFill>
              </a:defRPr>
            </a:lvl4pPr>
            <a:lvl5pPr marL="593725" indent="0">
              <a:buNone/>
              <a:defRPr>
                <a:solidFill>
                  <a:schemeClr val="accent6"/>
                </a:solidFill>
              </a:defRPr>
            </a:lvl5pPr>
          </a:lstStyle>
          <a:p>
            <a:pPr lvl="0"/>
            <a:r>
              <a:rPr lang="en-US" dirty="0"/>
              <a:t>Enter text here</a:t>
            </a:r>
          </a:p>
        </p:txBody>
      </p:sp>
      <p:sp>
        <p:nvSpPr>
          <p:cNvPr id="16" name="Text Placeholder 4"/>
          <p:cNvSpPr>
            <a:spLocks noGrp="1"/>
          </p:cNvSpPr>
          <p:nvPr>
            <p:ph type="body" sz="quarter" idx="22" hasCustomPrompt="1"/>
          </p:nvPr>
        </p:nvSpPr>
        <p:spPr>
          <a:xfrm>
            <a:off x="5350169" y="3850295"/>
            <a:ext cx="785520" cy="196208"/>
          </a:xfrm>
        </p:spPr>
        <p:txBody>
          <a:bodyPr>
            <a:noAutofit/>
          </a:bodyPr>
          <a:lstStyle>
            <a:lvl1pPr marL="0" indent="0">
              <a:lnSpc>
                <a:spcPct val="100000"/>
              </a:lnSpc>
              <a:buNone/>
              <a:defRPr lang="en-US" sz="700" kern="1200" spc="40"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Place text</a:t>
            </a:r>
          </a:p>
        </p:txBody>
      </p:sp>
      <p:sp>
        <p:nvSpPr>
          <p:cNvPr id="17" name="Text Placeholder 10"/>
          <p:cNvSpPr>
            <a:spLocks noGrp="1"/>
          </p:cNvSpPr>
          <p:nvPr>
            <p:ph type="body" sz="quarter" idx="23" hasCustomPrompt="1"/>
          </p:nvPr>
        </p:nvSpPr>
        <p:spPr>
          <a:xfrm>
            <a:off x="5350169" y="4254649"/>
            <a:ext cx="785520" cy="117055"/>
          </a:xfrm>
        </p:spPr>
        <p:txBody>
          <a:bodyPr vert="horz" wrap="square" lIns="0" tIns="0" rIns="0" bIns="0" rtlCol="0">
            <a:normAutofit/>
          </a:bodyPr>
          <a:lstStyle>
            <a:lvl1pPr marL="173038" indent="-173038">
              <a:buNone/>
              <a:defRPr lang="id-ID" sz="600" kern="0" spc="150" baseline="0" dirty="0">
                <a:solidFill>
                  <a:schemeClr val="accent1"/>
                </a:solidFill>
                <a:ea typeface="Roboto Light" panose="02000000000000000000" pitchFamily="2" charset="0"/>
              </a:defRPr>
            </a:lvl1pPr>
          </a:lstStyle>
          <a:p>
            <a:pPr marL="0" lvl="0" indent="0"/>
            <a:r>
              <a:rPr lang="en-US" dirty="0"/>
              <a:t>ALLIANCES</a:t>
            </a:r>
            <a:endParaRPr lang="id-ID" dirty="0"/>
          </a:p>
        </p:txBody>
      </p:sp>
      <p:sp>
        <p:nvSpPr>
          <p:cNvPr id="18" name="Text Placeholder 4"/>
          <p:cNvSpPr>
            <a:spLocks noGrp="1"/>
          </p:cNvSpPr>
          <p:nvPr>
            <p:ph type="body" sz="quarter" idx="24" hasCustomPrompt="1"/>
          </p:nvPr>
        </p:nvSpPr>
        <p:spPr>
          <a:xfrm>
            <a:off x="5350169" y="4402176"/>
            <a:ext cx="785520" cy="196208"/>
          </a:xfrm>
        </p:spPr>
        <p:txBody>
          <a:bodyPr>
            <a:noAutofit/>
          </a:bodyPr>
          <a:lstStyle>
            <a:lvl1pPr marL="0" indent="0">
              <a:lnSpc>
                <a:spcPct val="100000"/>
              </a:lnSpc>
              <a:buNone/>
              <a:defRPr lang="en-US" sz="700" kern="1200" spc="40"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Place text</a:t>
            </a:r>
          </a:p>
        </p:txBody>
      </p:sp>
      <p:sp>
        <p:nvSpPr>
          <p:cNvPr id="19" name="Text Placeholder 4"/>
          <p:cNvSpPr>
            <a:spLocks noGrp="1"/>
          </p:cNvSpPr>
          <p:nvPr>
            <p:ph type="body" sz="quarter" idx="25"/>
          </p:nvPr>
        </p:nvSpPr>
        <p:spPr>
          <a:xfrm>
            <a:off x="296737" y="3850295"/>
            <a:ext cx="2473324" cy="616091"/>
          </a:xfrm>
        </p:spPr>
        <p:txBody>
          <a:bodyPr>
            <a:noAutofit/>
          </a:bodyPr>
          <a:lstStyle>
            <a:lvl1pPr marL="0" indent="0">
              <a:lnSpc>
                <a:spcPct val="120000"/>
              </a:lnSpc>
              <a:buNone/>
              <a:defRPr lang="en-US" sz="700" kern="1200" spc="40"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cxnSp>
        <p:nvCxnSpPr>
          <p:cNvPr id="15" name="Straight Connector 14"/>
          <p:cNvCxnSpPr/>
          <p:nvPr userDrawn="1"/>
        </p:nvCxnSpPr>
        <p:spPr>
          <a:xfrm>
            <a:off x="2944819" y="3696044"/>
            <a:ext cx="0" cy="1040683"/>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271564" y="3696044"/>
            <a:ext cx="0" cy="1040683"/>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userDrawn="1"/>
        </p:nvSpPr>
        <p:spPr>
          <a:xfrm>
            <a:off x="6546307" y="4466385"/>
            <a:ext cx="2212725" cy="205184"/>
          </a:xfrm>
          <a:prstGeom prst="rect">
            <a:avLst/>
          </a:prstGeom>
        </p:spPr>
        <p:txBody>
          <a:bodyPr wrap="square" rIns="0">
            <a:spAutoFit/>
          </a:bodyPr>
          <a:lstStyle/>
          <a:p>
            <a:pPr algn="r"/>
            <a:r>
              <a:rPr lang="en-US" sz="1100" baseline="30000">
                <a:solidFill>
                  <a:schemeClr val="accent1">
                    <a:lumMod val="60000"/>
                    <a:lumOff val="40000"/>
                  </a:schemeClr>
                </a:solidFill>
              </a:rPr>
              <a:t>Story contact</a:t>
            </a:r>
          </a:p>
        </p:txBody>
      </p:sp>
      <p:sp>
        <p:nvSpPr>
          <p:cNvPr id="29" name="Text Placeholder 31"/>
          <p:cNvSpPr>
            <a:spLocks noGrp="1"/>
          </p:cNvSpPr>
          <p:nvPr>
            <p:ph type="body" sz="quarter" idx="33" hasCustomPrompt="1"/>
          </p:nvPr>
        </p:nvSpPr>
        <p:spPr>
          <a:xfrm>
            <a:off x="6681069" y="737583"/>
            <a:ext cx="2046287" cy="937050"/>
          </a:xfrm>
        </p:spPr>
        <p:txBody>
          <a:bodyPr>
            <a:noAutofit/>
          </a:bodyPr>
          <a:lstStyle>
            <a:lvl1pPr marL="0" indent="0">
              <a:buNone/>
              <a:defRPr lang="en-US" sz="2000" kern="1200" baseline="30000" dirty="0">
                <a:solidFill>
                  <a:schemeClr val="lt1"/>
                </a:solidFill>
                <a:latin typeface="+mn-lt"/>
                <a:ea typeface="+mn-ea"/>
                <a:cs typeface="+mn-cs"/>
              </a:defRPr>
            </a:lvl1pPr>
          </a:lstStyle>
          <a:p>
            <a:pPr lvl="0"/>
            <a:r>
              <a:rPr lang="en-US" dirty="0"/>
              <a:t>Enter quote here. Lorem ipsum dolor sit </a:t>
            </a:r>
            <a:r>
              <a:rPr lang="en-US" dirty="0" err="1"/>
              <a:t>amet</a:t>
            </a:r>
            <a:r>
              <a:rPr lang="en-US" dirty="0"/>
              <a:t>. Lorem ipsum dolor sit </a:t>
            </a:r>
            <a:r>
              <a:rPr lang="en-US" dirty="0" err="1"/>
              <a:t>amet</a:t>
            </a:r>
            <a:r>
              <a:rPr lang="en-US" dirty="0"/>
              <a:t>. Lorem ipsum.</a:t>
            </a:r>
          </a:p>
        </p:txBody>
      </p:sp>
      <p:sp>
        <p:nvSpPr>
          <p:cNvPr id="32" name="Text Placeholder 31"/>
          <p:cNvSpPr>
            <a:spLocks noGrp="1"/>
          </p:cNvSpPr>
          <p:nvPr>
            <p:ph type="body" sz="quarter" idx="35" hasCustomPrompt="1"/>
          </p:nvPr>
        </p:nvSpPr>
        <p:spPr>
          <a:xfrm>
            <a:off x="6681069" y="1799991"/>
            <a:ext cx="2046287" cy="937050"/>
          </a:xfrm>
        </p:spPr>
        <p:txBody>
          <a:bodyPr>
            <a:noAutofit/>
          </a:bodyPr>
          <a:lstStyle>
            <a:lvl1pPr marL="0" indent="0">
              <a:spcBef>
                <a:spcPts val="0"/>
              </a:spcBef>
              <a:buNone/>
              <a:defRPr lang="en-US" sz="1400" kern="1200" baseline="30000" dirty="0">
                <a:solidFill>
                  <a:schemeClr val="accent1">
                    <a:lumMod val="60000"/>
                    <a:lumOff val="40000"/>
                  </a:schemeClr>
                </a:solidFill>
                <a:latin typeface="+mn-lt"/>
                <a:ea typeface="+mn-ea"/>
                <a:cs typeface="+mn-cs"/>
              </a:defRPr>
            </a:lvl1pPr>
          </a:lstStyle>
          <a:p>
            <a:pPr lvl="0"/>
            <a:r>
              <a:rPr lang="en-US" dirty="0"/>
              <a:t>Name</a:t>
            </a:r>
          </a:p>
          <a:p>
            <a:pPr lvl="0"/>
            <a:r>
              <a:rPr lang="en-US" dirty="0"/>
              <a:t>Title</a:t>
            </a:r>
          </a:p>
          <a:p>
            <a:pPr lvl="0"/>
            <a:r>
              <a:rPr lang="en-US" dirty="0"/>
              <a:t>Company</a:t>
            </a:r>
          </a:p>
        </p:txBody>
      </p:sp>
      <p:sp>
        <p:nvSpPr>
          <p:cNvPr id="23" name="TextBox 22"/>
          <p:cNvSpPr txBox="1"/>
          <p:nvPr userDrawn="1"/>
        </p:nvSpPr>
        <p:spPr>
          <a:xfrm>
            <a:off x="287740" y="4851763"/>
            <a:ext cx="3319060" cy="123111"/>
          </a:xfrm>
          <a:prstGeom prst="rect">
            <a:avLst/>
          </a:prstGeom>
          <a:solidFill>
            <a:schemeClr val="bg1"/>
          </a:solidFill>
        </p:spPr>
        <p:txBody>
          <a:bodyPr wrap="square" lIns="0" bIns="0" rtlCol="0" anchor="b" anchorCtr="0">
            <a:spAutoFit/>
          </a:bodyPr>
          <a:lstStyle/>
          <a:p>
            <a:pPr rtl="0"/>
            <a:r>
              <a:rPr lang="en-US" sz="750" b="0" i="0" u="none" strike="noStrike" kern="1200" baseline="30000" dirty="0">
                <a:solidFill>
                  <a:schemeClr val="bg1">
                    <a:lumMod val="65000"/>
                  </a:schemeClr>
                </a:solidFill>
                <a:latin typeface="+mn-lt"/>
                <a:ea typeface="+mn-ea"/>
                <a:cs typeface="+mn-cs"/>
              </a:rPr>
              <a:t>CONFIDENTIAL AND PROPRIETARY FOR INTERNAL USE ONLY </a:t>
            </a:r>
          </a:p>
        </p:txBody>
      </p:sp>
    </p:spTree>
    <p:extLst>
      <p:ext uri="{BB962C8B-B14F-4D97-AF65-F5344CB8AC3E}">
        <p14:creationId xmlns:p14="http://schemas.microsoft.com/office/powerpoint/2010/main" val="1189363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Snapshot">
    <p:bg>
      <p:bgPr>
        <a:solidFill>
          <a:srgbClr val="FFFFFF"/>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a:xfrm>
            <a:off x="0" y="0"/>
            <a:ext cx="9144000" cy="2489200"/>
          </a:xfrm>
          <a:solidFill>
            <a:schemeClr val="accent6"/>
          </a:solidFill>
        </p:spPr>
        <p:txBody>
          <a:bodyPr tIns="1097280" anchor="ctr"/>
          <a:lstStyle>
            <a:lvl1pPr marL="0" indent="0" algn="ctr">
              <a:buNone/>
              <a:defRPr sz="900" b="1" baseline="0">
                <a:solidFill>
                  <a:schemeClr val="bg1"/>
                </a:solidFill>
              </a:defRPr>
            </a:lvl1pPr>
          </a:lstStyle>
          <a:p>
            <a:r>
              <a:rPr lang="en-US" dirty="0"/>
              <a:t>Click icon to update photo</a:t>
            </a:r>
          </a:p>
        </p:txBody>
      </p:sp>
      <p:sp>
        <p:nvSpPr>
          <p:cNvPr id="2" name="Slide Number Placeholder 5"/>
          <p:cNvSpPr>
            <a:spLocks noGrp="1"/>
          </p:cNvSpPr>
          <p:nvPr>
            <p:ph type="sldNum" sz="quarter" idx="12"/>
          </p:nvPr>
        </p:nvSpPr>
        <p:spPr>
          <a:xfrm>
            <a:off x="8533335" y="4838589"/>
            <a:ext cx="323309" cy="201168"/>
          </a:xfrm>
          <a:prstGeom prst="rect">
            <a:avLst/>
          </a:prstGeom>
        </p:spPr>
        <p:txBody>
          <a:bodyPr lIns="0" tIns="0" rIns="0" bIns="0"/>
          <a:lstStyle>
            <a:lvl1pPr algn="r">
              <a:defRPr lang="en-US" sz="600" smtClean="0"/>
            </a:lvl1pPr>
          </a:lstStyle>
          <a:p>
            <a:fld id="{7DA0DAFF-DD53-4E09-94A3-3FB757666A6B}" type="slidenum">
              <a:rPr lang="en-US" smtClean="0"/>
              <a:pPr/>
              <a:t>‹#›</a:t>
            </a:fld>
            <a:endParaRPr lang="en-US"/>
          </a:p>
        </p:txBody>
      </p:sp>
      <p:sp>
        <p:nvSpPr>
          <p:cNvPr id="4" name="TextBox 3"/>
          <p:cNvSpPr txBox="1"/>
          <p:nvPr userDrawn="1"/>
        </p:nvSpPr>
        <p:spPr>
          <a:xfrm>
            <a:off x="304800" y="4800737"/>
            <a:ext cx="592470" cy="138499"/>
          </a:xfrm>
          <a:prstGeom prst="rect">
            <a:avLst/>
          </a:prstGeom>
          <a:noFill/>
        </p:spPr>
        <p:txBody>
          <a:bodyPr wrap="none" lIns="0" bIns="0" rtlCol="0" anchor="b" anchorCtr="0">
            <a:spAutoFit/>
          </a:bodyPr>
          <a:lstStyle/>
          <a:p>
            <a:pPr defTabSz="685755"/>
            <a:r>
              <a:rPr lang="en-AU" sz="600" spc="75">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39282642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entered Title Only ">
    <p:bg>
      <p:bgPr>
        <a:solidFill>
          <a:srgbClr val="FFFFFF"/>
        </a:solid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4" hasCustomPrompt="1"/>
          </p:nvPr>
        </p:nvSpPr>
        <p:spPr>
          <a:xfrm>
            <a:off x="390524" y="474587"/>
            <a:ext cx="8369301" cy="455947"/>
          </a:xfrm>
        </p:spPr>
        <p:txBody>
          <a:bodyPr vert="horz" wrap="square" lIns="0" tIns="0" rIns="0" bIns="0" rtlCol="0">
            <a:noAutofit/>
          </a:bodyPr>
          <a:lstStyle>
            <a:lvl1pPr marL="285750" indent="-285750" algn="ctr">
              <a:buFont typeface="Arial" panose="020B0604020202020204" pitchFamily="34" charset="0"/>
              <a:buNone/>
              <a:defRPr lang="id-ID" sz="2400" b="0" kern="0" spc="-7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10" name="Slide Number Placeholder 5"/>
          <p:cNvSpPr>
            <a:spLocks noGrp="1"/>
          </p:cNvSpPr>
          <p:nvPr>
            <p:ph type="sldNum" sz="quarter" idx="12"/>
          </p:nvPr>
        </p:nvSpPr>
        <p:spPr>
          <a:xfrm>
            <a:off x="8533335" y="4845467"/>
            <a:ext cx="323309" cy="199474"/>
          </a:xfrm>
          <a:prstGeom prst="rect">
            <a:avLst/>
          </a:prstGeom>
        </p:spPr>
        <p:txBody>
          <a:bodyPr lIns="0" tIns="0" rIns="0" bIns="0"/>
          <a:lstStyle>
            <a:lvl1pPr algn="r">
              <a:defRPr sz="6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4" name="TextBox 3"/>
          <p:cNvSpPr txBox="1"/>
          <p:nvPr userDrawn="1"/>
        </p:nvSpPr>
        <p:spPr>
          <a:xfrm>
            <a:off x="304800" y="4800737"/>
            <a:ext cx="592470" cy="138499"/>
          </a:xfrm>
          <a:prstGeom prst="rect">
            <a:avLst/>
          </a:prstGeom>
          <a:noFill/>
        </p:spPr>
        <p:txBody>
          <a:bodyPr wrap="none" lIns="0" bIns="0" rtlCol="0" anchor="b" anchorCtr="0">
            <a:spAutoFit/>
          </a:bodyPr>
          <a:lstStyle/>
          <a:p>
            <a:pPr defTabSz="685755"/>
            <a:r>
              <a:rPr lang="en-AU" sz="600" spc="75">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4033042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entered Title Only ">
    <p:bg>
      <p:bgPr>
        <a:solidFill>
          <a:srgbClr val="FFFFFF"/>
        </a:solid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4" hasCustomPrompt="1"/>
          </p:nvPr>
        </p:nvSpPr>
        <p:spPr>
          <a:xfrm>
            <a:off x="390524" y="474587"/>
            <a:ext cx="8369301" cy="455947"/>
          </a:xfrm>
        </p:spPr>
        <p:txBody>
          <a:bodyPr vert="horz" wrap="square" lIns="0" tIns="0" rIns="0" bIns="0" rtlCol="0">
            <a:noAutofit/>
          </a:bodyPr>
          <a:lstStyle>
            <a:lvl1pPr marL="285750" indent="-285750" algn="ctr">
              <a:buFont typeface="Arial" panose="020B0604020202020204" pitchFamily="34" charset="0"/>
              <a:buNone/>
              <a:defRPr lang="en-US" sz="2400" b="0" kern="0" spc="-70" baseline="0" dirty="0">
                <a:gradFill>
                  <a:gsLst>
                    <a:gs pos="2419">
                      <a:schemeClr val="accent2"/>
                    </a:gs>
                    <a:gs pos="7000">
                      <a:schemeClr val="accent2"/>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pPr marL="0" lvl="0" indent="0" algn="ctr" defTabSz="914400" rtl="0" eaLnBrk="1" latinLnBrk="0" hangingPunct="1">
              <a:lnSpc>
                <a:spcPct val="90000"/>
              </a:lnSpc>
              <a:spcBef>
                <a:spcPts val="1200"/>
              </a:spcBef>
              <a:buClr>
                <a:srgbClr val="0072C8"/>
              </a:buClr>
              <a:buSzPct val="110000"/>
              <a:buFont typeface="Arial" panose="020B0604020202020204" pitchFamily="34" charset="0"/>
              <a:buNone/>
            </a:pPr>
            <a:r>
              <a:rPr lang="en-US" dirty="0"/>
              <a:t>Insert Slide Title Here</a:t>
            </a:r>
          </a:p>
        </p:txBody>
      </p:sp>
      <p:sp>
        <p:nvSpPr>
          <p:cNvPr id="10" name="Slide Number Placeholder 5"/>
          <p:cNvSpPr>
            <a:spLocks noGrp="1"/>
          </p:cNvSpPr>
          <p:nvPr>
            <p:ph type="sldNum" sz="quarter" idx="12"/>
          </p:nvPr>
        </p:nvSpPr>
        <p:spPr>
          <a:xfrm>
            <a:off x="8533335" y="4845467"/>
            <a:ext cx="323309" cy="199474"/>
          </a:xfrm>
          <a:prstGeom prst="rect">
            <a:avLst/>
          </a:prstGeom>
        </p:spPr>
        <p:txBody>
          <a:bodyPr lIns="0" tIns="0" rIns="0" bIns="0"/>
          <a:lstStyle>
            <a:lvl1pPr algn="r">
              <a:defRPr sz="6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4" name="Picture Placeholder 4"/>
          <p:cNvSpPr>
            <a:spLocks noGrp="1"/>
          </p:cNvSpPr>
          <p:nvPr>
            <p:ph type="pic" sz="quarter" idx="21"/>
          </p:nvPr>
        </p:nvSpPr>
        <p:spPr>
          <a:xfrm>
            <a:off x="0" y="1068386"/>
            <a:ext cx="9144000" cy="2330452"/>
          </a:xfrm>
          <a:prstGeom prst="rect">
            <a:avLst/>
          </a:prstGeom>
          <a:solidFill>
            <a:schemeClr val="bg1">
              <a:lumMod val="50000"/>
            </a:schemeClr>
          </a:solidFill>
        </p:spPr>
        <p:txBody>
          <a:bodyPr tIns="1828800"/>
          <a:lstStyle>
            <a:lvl1pPr marL="0" indent="0" algn="ctr">
              <a:buNone/>
              <a:defRPr sz="9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5" name="TextBox 4"/>
          <p:cNvSpPr txBox="1"/>
          <p:nvPr userDrawn="1"/>
        </p:nvSpPr>
        <p:spPr>
          <a:xfrm>
            <a:off x="304800" y="4800737"/>
            <a:ext cx="592470" cy="138499"/>
          </a:xfrm>
          <a:prstGeom prst="rect">
            <a:avLst/>
          </a:prstGeom>
          <a:noFill/>
        </p:spPr>
        <p:txBody>
          <a:bodyPr wrap="none" lIns="0" bIns="0" rtlCol="0" anchor="b" anchorCtr="0">
            <a:spAutoFit/>
          </a:bodyPr>
          <a:lstStyle/>
          <a:p>
            <a:pPr defTabSz="685755"/>
            <a:r>
              <a:rPr lang="en-AU" sz="600" spc="75">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40203662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eam 1">
    <p:bg>
      <p:bgPr>
        <a:solidFill>
          <a:srgbClr val="FFFFFF"/>
        </a:solidFill>
        <a:effectLst/>
      </p:bgPr>
    </p:bg>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a:xfrm>
            <a:off x="8533335" y="4838589"/>
            <a:ext cx="323309" cy="201168"/>
          </a:xfrm>
          <a:prstGeom prst="rect">
            <a:avLst/>
          </a:prstGeom>
        </p:spPr>
        <p:txBody>
          <a:bodyPr lIns="0" tIns="0" rIns="0" bIns="0"/>
          <a:lstStyle>
            <a:lvl1pPr algn="r">
              <a:defRPr lang="en-US" sz="600" smtClean="0"/>
            </a:lvl1pPr>
          </a:lstStyle>
          <a:p>
            <a:fld id="{FCEE2C88-6C8F-484D-AF69-578F576B1F44}" type="slidenum">
              <a:rPr lang="en-US" smtClean="0"/>
              <a:pPr/>
              <a:t>‹#›</a:t>
            </a:fld>
            <a:endParaRPr lang="en-US"/>
          </a:p>
        </p:txBody>
      </p:sp>
      <p:sp>
        <p:nvSpPr>
          <p:cNvPr id="8" name="Picture Placeholder 2"/>
          <p:cNvSpPr>
            <a:spLocks noGrp="1"/>
          </p:cNvSpPr>
          <p:nvPr>
            <p:ph type="pic" sz="quarter" idx="17"/>
          </p:nvPr>
        </p:nvSpPr>
        <p:spPr>
          <a:xfrm>
            <a:off x="1239160" y="1416208"/>
            <a:ext cx="1080000" cy="1080000"/>
          </a:xfrm>
          <a:prstGeom prst="ellipse">
            <a:avLst/>
          </a:prstGeom>
          <a:solidFill>
            <a:schemeClr val="bg1">
              <a:lumMod val="50000"/>
            </a:schemeClr>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9" name="Picture Placeholder 2"/>
          <p:cNvSpPr>
            <a:spLocks noGrp="1"/>
          </p:cNvSpPr>
          <p:nvPr>
            <p:ph type="pic" sz="quarter" idx="18"/>
          </p:nvPr>
        </p:nvSpPr>
        <p:spPr>
          <a:xfrm>
            <a:off x="3065502" y="1416208"/>
            <a:ext cx="1080000" cy="1080000"/>
          </a:xfrm>
          <a:prstGeom prst="ellipse">
            <a:avLst/>
          </a:prstGeom>
          <a:solidFill>
            <a:schemeClr val="bg1">
              <a:lumMod val="50000"/>
            </a:schemeClr>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1" name="Picture Placeholder 2"/>
          <p:cNvSpPr>
            <a:spLocks noGrp="1"/>
          </p:cNvSpPr>
          <p:nvPr>
            <p:ph type="pic" sz="quarter" idx="19"/>
          </p:nvPr>
        </p:nvSpPr>
        <p:spPr>
          <a:xfrm>
            <a:off x="4945921" y="1416208"/>
            <a:ext cx="1080000" cy="1080000"/>
          </a:xfrm>
          <a:prstGeom prst="ellipse">
            <a:avLst/>
          </a:prstGeom>
          <a:solidFill>
            <a:schemeClr val="bg1">
              <a:lumMod val="50000"/>
            </a:schemeClr>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3" name="Picture Placeholder 2"/>
          <p:cNvSpPr>
            <a:spLocks noGrp="1"/>
          </p:cNvSpPr>
          <p:nvPr>
            <p:ph type="pic" sz="quarter" idx="20"/>
          </p:nvPr>
        </p:nvSpPr>
        <p:spPr>
          <a:xfrm>
            <a:off x="6789470" y="1416208"/>
            <a:ext cx="1080000" cy="1080000"/>
          </a:xfrm>
          <a:prstGeom prst="ellipse">
            <a:avLst/>
          </a:prstGeom>
          <a:solidFill>
            <a:schemeClr val="bg1">
              <a:lumMod val="50000"/>
            </a:schemeClr>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4" name="Text Placeholder 10"/>
          <p:cNvSpPr>
            <a:spLocks noGrp="1"/>
          </p:cNvSpPr>
          <p:nvPr>
            <p:ph type="body" sz="quarter" idx="21"/>
          </p:nvPr>
        </p:nvSpPr>
        <p:spPr>
          <a:xfrm>
            <a:off x="991305" y="2712043"/>
            <a:ext cx="1575711" cy="215359"/>
          </a:xfrm>
          <a:prstGeom prst="rect">
            <a:avLst/>
          </a:prstGeom>
        </p:spPr>
        <p:txBody>
          <a:bodyPr lIns="0" tIns="0" rIns="0" bIns="0">
            <a:noAutofit/>
          </a:bodyPr>
          <a:lstStyle>
            <a:lvl1pPr marL="0" indent="0" algn="ctr">
              <a:buNone/>
              <a:defRPr sz="1050" b="1">
                <a:solidFill>
                  <a:schemeClr val="accent2"/>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15" name="Text Placeholder 10"/>
          <p:cNvSpPr>
            <a:spLocks noGrp="1"/>
          </p:cNvSpPr>
          <p:nvPr>
            <p:ph type="body" sz="quarter" idx="22"/>
          </p:nvPr>
        </p:nvSpPr>
        <p:spPr>
          <a:xfrm>
            <a:off x="991303" y="2945323"/>
            <a:ext cx="1575714" cy="205131"/>
          </a:xfrm>
          <a:prstGeom prst="rect">
            <a:avLst/>
          </a:prstGeom>
        </p:spPr>
        <p:txBody>
          <a:bodyPr lIns="0" tIns="0" rIns="0" bIns="0">
            <a:noAutofit/>
          </a:bodyPr>
          <a:lstStyle>
            <a:lvl1pPr marL="0" indent="0" algn="ctr">
              <a:buNone/>
              <a:defRPr sz="9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 Master text styles</a:t>
            </a:r>
          </a:p>
        </p:txBody>
      </p:sp>
      <p:sp>
        <p:nvSpPr>
          <p:cNvPr id="18" name="Text Placeholder 10"/>
          <p:cNvSpPr>
            <a:spLocks noGrp="1"/>
          </p:cNvSpPr>
          <p:nvPr>
            <p:ph type="body" sz="quarter" idx="23"/>
          </p:nvPr>
        </p:nvSpPr>
        <p:spPr>
          <a:xfrm>
            <a:off x="2817647" y="2712043"/>
            <a:ext cx="1575711" cy="215359"/>
          </a:xfrm>
          <a:prstGeom prst="rect">
            <a:avLst/>
          </a:prstGeom>
        </p:spPr>
        <p:txBody>
          <a:bodyPr lIns="0" tIns="0" rIns="0" bIns="0">
            <a:noAutofit/>
          </a:bodyPr>
          <a:lstStyle>
            <a:lvl1pPr marL="0" indent="0" algn="ctr">
              <a:buNone/>
              <a:defRPr sz="1050" b="1">
                <a:solidFill>
                  <a:schemeClr val="accent2"/>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19" name="Text Placeholder 10"/>
          <p:cNvSpPr>
            <a:spLocks noGrp="1"/>
          </p:cNvSpPr>
          <p:nvPr>
            <p:ph type="body" sz="quarter" idx="24"/>
          </p:nvPr>
        </p:nvSpPr>
        <p:spPr>
          <a:xfrm>
            <a:off x="2817645" y="2945323"/>
            <a:ext cx="1575714" cy="205131"/>
          </a:xfrm>
          <a:prstGeom prst="rect">
            <a:avLst/>
          </a:prstGeom>
        </p:spPr>
        <p:txBody>
          <a:bodyPr lIns="0" tIns="0" rIns="0" bIns="0">
            <a:noAutofit/>
          </a:bodyPr>
          <a:lstStyle>
            <a:lvl1pPr marL="0" indent="0" algn="ctr">
              <a:buNone/>
              <a:defRPr sz="9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20" name="Text Placeholder 10"/>
          <p:cNvSpPr>
            <a:spLocks noGrp="1"/>
          </p:cNvSpPr>
          <p:nvPr>
            <p:ph type="body" sz="quarter" idx="25"/>
          </p:nvPr>
        </p:nvSpPr>
        <p:spPr>
          <a:xfrm>
            <a:off x="4698066" y="2712043"/>
            <a:ext cx="1575711" cy="215359"/>
          </a:xfrm>
          <a:prstGeom prst="rect">
            <a:avLst/>
          </a:prstGeom>
        </p:spPr>
        <p:txBody>
          <a:bodyPr lIns="0" tIns="0" rIns="0" bIns="0">
            <a:noAutofit/>
          </a:bodyPr>
          <a:lstStyle>
            <a:lvl1pPr marL="0" indent="0" algn="ctr">
              <a:buNone/>
              <a:defRPr sz="1050" b="1">
                <a:solidFill>
                  <a:schemeClr val="accent2"/>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21" name="Text Placeholder 10"/>
          <p:cNvSpPr>
            <a:spLocks noGrp="1"/>
          </p:cNvSpPr>
          <p:nvPr>
            <p:ph type="body" sz="quarter" idx="26"/>
          </p:nvPr>
        </p:nvSpPr>
        <p:spPr>
          <a:xfrm>
            <a:off x="4698064" y="2945323"/>
            <a:ext cx="1575714" cy="205131"/>
          </a:xfrm>
          <a:prstGeom prst="rect">
            <a:avLst/>
          </a:prstGeom>
        </p:spPr>
        <p:txBody>
          <a:bodyPr lIns="0" tIns="0" rIns="0" bIns="0">
            <a:noAutofit/>
          </a:bodyPr>
          <a:lstStyle>
            <a:lvl1pPr marL="0" indent="0" algn="ctr">
              <a:buNone/>
              <a:defRPr sz="9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22" name="Text Placeholder 10"/>
          <p:cNvSpPr>
            <a:spLocks noGrp="1"/>
          </p:cNvSpPr>
          <p:nvPr>
            <p:ph type="body" sz="quarter" idx="27"/>
          </p:nvPr>
        </p:nvSpPr>
        <p:spPr>
          <a:xfrm>
            <a:off x="6541615" y="2712043"/>
            <a:ext cx="1575711" cy="215359"/>
          </a:xfrm>
          <a:prstGeom prst="rect">
            <a:avLst/>
          </a:prstGeom>
        </p:spPr>
        <p:txBody>
          <a:bodyPr lIns="0" tIns="0" rIns="0" bIns="0">
            <a:noAutofit/>
          </a:bodyPr>
          <a:lstStyle>
            <a:lvl1pPr marL="0" indent="0" algn="ctr">
              <a:buNone/>
              <a:defRPr sz="1050" b="1">
                <a:solidFill>
                  <a:schemeClr val="accent2"/>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23" name="Text Placeholder 10"/>
          <p:cNvSpPr>
            <a:spLocks noGrp="1"/>
          </p:cNvSpPr>
          <p:nvPr>
            <p:ph type="body" sz="quarter" idx="28"/>
          </p:nvPr>
        </p:nvSpPr>
        <p:spPr>
          <a:xfrm>
            <a:off x="6541613" y="2945323"/>
            <a:ext cx="1575714" cy="205131"/>
          </a:xfrm>
          <a:prstGeom prst="rect">
            <a:avLst/>
          </a:prstGeom>
        </p:spPr>
        <p:txBody>
          <a:bodyPr lIns="0" tIns="0" rIns="0" bIns="0">
            <a:noAutofit/>
          </a:bodyPr>
          <a:lstStyle>
            <a:lvl1pPr marL="0" indent="0" algn="ctr">
              <a:buNone/>
              <a:defRPr sz="9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17" name="Text Placeholder 10"/>
          <p:cNvSpPr>
            <a:spLocks noGrp="1"/>
          </p:cNvSpPr>
          <p:nvPr>
            <p:ph type="body" sz="quarter" idx="14" hasCustomPrompt="1"/>
          </p:nvPr>
        </p:nvSpPr>
        <p:spPr>
          <a:xfrm>
            <a:off x="390524" y="474587"/>
            <a:ext cx="8369301" cy="455947"/>
          </a:xfrm>
        </p:spPr>
        <p:txBody>
          <a:bodyPr vert="horz" wrap="square" lIns="0" tIns="0" rIns="0" bIns="0" rtlCol="0">
            <a:noAutofit/>
          </a:bodyPr>
          <a:lstStyle>
            <a:lvl1pPr marL="285750" indent="-285750" algn="ctr">
              <a:buFont typeface="Arial" panose="020B0604020202020204" pitchFamily="34" charset="0"/>
              <a:buNone/>
              <a:defRPr lang="en-US" sz="2400" b="0" kern="0" spc="-70" baseline="0" dirty="0">
                <a:gradFill>
                  <a:gsLst>
                    <a:gs pos="2419">
                      <a:schemeClr val="accent2"/>
                    </a:gs>
                    <a:gs pos="7000">
                      <a:schemeClr val="accent2"/>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pPr marL="0" lvl="0" indent="0" algn="ctr" defTabSz="914400" rtl="0" eaLnBrk="1" latinLnBrk="0" hangingPunct="1">
              <a:lnSpc>
                <a:spcPct val="90000"/>
              </a:lnSpc>
              <a:spcBef>
                <a:spcPts val="1200"/>
              </a:spcBef>
              <a:buClr>
                <a:srgbClr val="0072C8"/>
              </a:buClr>
              <a:buSzPct val="110000"/>
              <a:buFont typeface="Arial" panose="020B0604020202020204" pitchFamily="34" charset="0"/>
              <a:buNone/>
            </a:pPr>
            <a:r>
              <a:rPr lang="en-US" dirty="0"/>
              <a:t>Insert Slide Title Here</a:t>
            </a:r>
          </a:p>
        </p:txBody>
      </p:sp>
      <p:sp>
        <p:nvSpPr>
          <p:cNvPr id="24" name="TextBox 23"/>
          <p:cNvSpPr txBox="1"/>
          <p:nvPr userDrawn="1"/>
        </p:nvSpPr>
        <p:spPr>
          <a:xfrm>
            <a:off x="304800" y="4800737"/>
            <a:ext cx="592470" cy="138499"/>
          </a:xfrm>
          <a:prstGeom prst="rect">
            <a:avLst/>
          </a:prstGeom>
          <a:noFill/>
        </p:spPr>
        <p:txBody>
          <a:bodyPr wrap="none" lIns="0" bIns="0" rtlCol="0" anchor="b" anchorCtr="0">
            <a:spAutoFit/>
          </a:bodyPr>
          <a:lstStyle/>
          <a:p>
            <a:pPr defTabSz="685755"/>
            <a:r>
              <a:rPr lang="en-AU" sz="600" spc="75">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5010266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Logo Slide 1">
    <p:bg>
      <p:bgPr>
        <a:solidFill>
          <a:schemeClr val="accent2"/>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8533335" y="4838589"/>
            <a:ext cx="323309" cy="201168"/>
          </a:xfrm>
          <a:prstGeom prst="rect">
            <a:avLst/>
          </a:prstGeom>
        </p:spPr>
        <p:txBody>
          <a:bodyPr lIns="0" tIns="0" rIns="0" bIns="0"/>
          <a:lstStyle>
            <a:lvl1pPr algn="r">
              <a:defRPr sz="6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8" name="TextBox 7"/>
          <p:cNvSpPr txBox="1"/>
          <p:nvPr userDrawn="1"/>
        </p:nvSpPr>
        <p:spPr>
          <a:xfrm>
            <a:off x="304619" y="4800737"/>
            <a:ext cx="592470" cy="138499"/>
          </a:xfrm>
          <a:prstGeom prst="rect">
            <a:avLst/>
          </a:prstGeom>
          <a:noFill/>
        </p:spPr>
        <p:txBody>
          <a:bodyPr wrap="none" lIns="0" bIns="0" rtlCol="0" anchor="b" anchorCtr="0">
            <a:spAutoFit/>
          </a:bodyPr>
          <a:lstStyle/>
          <a:p>
            <a:pPr marL="0" algn="l" defTabSz="685755" rtl="0" eaLnBrk="1" latinLnBrk="0" hangingPunct="1"/>
            <a:r>
              <a:rPr lang="en-AU" sz="600" kern="1200" spc="75" baseline="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grpSp>
        <p:nvGrpSpPr>
          <p:cNvPr id="5" name="Group 4"/>
          <p:cNvGrpSpPr/>
          <p:nvPr userDrawn="1"/>
        </p:nvGrpSpPr>
        <p:grpSpPr>
          <a:xfrm>
            <a:off x="1831837" y="2021299"/>
            <a:ext cx="5480327" cy="3082104"/>
            <a:chOff x="-1026613" y="1901064"/>
            <a:chExt cx="7307103" cy="4109472"/>
          </a:xfrm>
        </p:grpSpPr>
        <p:sp>
          <p:nvSpPr>
            <p:cNvPr id="6" name="Text Box 3"/>
            <p:cNvSpPr txBox="1">
              <a:spLocks noChangeArrowheads="1"/>
            </p:cNvSpPr>
            <p:nvPr userDrawn="1"/>
          </p:nvSpPr>
          <p:spPr bwMode="blackWhite">
            <a:xfrm>
              <a:off x="-1026613" y="5540328"/>
              <a:ext cx="7307103" cy="470208"/>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685574" eaLnBrk="0" hangingPunct="0">
                <a:lnSpc>
                  <a:spcPts val="675"/>
                </a:lnSpc>
                <a:defRPr/>
              </a:pPr>
              <a:r>
                <a:rPr lang="en-US" sz="525" dirty="0">
                  <a:gradFill>
                    <a:gsLst>
                      <a:gs pos="5417">
                        <a:srgbClr val="FFFFFF"/>
                      </a:gs>
                      <a:gs pos="13333">
                        <a:srgbClr val="FFFFFF"/>
                      </a:gs>
                    </a:gsLst>
                    <a:lin ang="5400000" scaled="0"/>
                  </a:gradFill>
                  <a:latin typeface="Arial" panose="020B0604020202020204" pitchFamily="34" charset="0"/>
                  <a:cs typeface="Arial" panose="020B0604020202020204" pitchFamily="34" charset="0"/>
                </a:rPr>
                <a:t>© 2018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0896" y="1901064"/>
              <a:ext cx="3172083" cy="826701"/>
            </a:xfrm>
            <a:prstGeom prst="rect">
              <a:avLst/>
            </a:prstGeom>
            <a:noFill/>
            <a:ln>
              <a:noFill/>
            </a:ln>
          </p:spPr>
        </p:pic>
      </p:grpSp>
    </p:spTree>
    <p:extLst>
      <p:ext uri="{BB962C8B-B14F-4D97-AF65-F5344CB8AC3E}">
        <p14:creationId xmlns:p14="http://schemas.microsoft.com/office/powerpoint/2010/main" val="997395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Logo Slide 2">
    <p:bg>
      <p:bgRef idx="1001">
        <a:schemeClr val="bg1"/>
      </p:bgRef>
    </p:bg>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8533335" y="4838589"/>
            <a:ext cx="323309" cy="201168"/>
          </a:xfrm>
          <a:prstGeom prst="rect">
            <a:avLst/>
          </a:prstGeom>
        </p:spPr>
        <p:txBody>
          <a:bodyPr lIns="0" tIns="0" rIns="0" bIns="0"/>
          <a:lstStyle>
            <a:lvl1pPr algn="r">
              <a:defRPr sz="600">
                <a:solidFill>
                  <a:schemeClr val="tx1"/>
                </a:soli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8" name="TextBox 7"/>
          <p:cNvSpPr txBox="1"/>
          <p:nvPr userDrawn="1"/>
        </p:nvSpPr>
        <p:spPr>
          <a:xfrm>
            <a:off x="304619" y="4800737"/>
            <a:ext cx="592470" cy="138499"/>
          </a:xfrm>
          <a:prstGeom prst="rect">
            <a:avLst/>
          </a:prstGeom>
          <a:noFill/>
        </p:spPr>
        <p:txBody>
          <a:bodyPr wrap="none" lIns="0" bIns="0" rtlCol="0" anchor="b" anchorCtr="0">
            <a:spAutoFit/>
          </a:bodyPr>
          <a:lstStyle/>
          <a:p>
            <a:pPr marL="0" algn="l" defTabSz="685755" rtl="0" eaLnBrk="1" latinLnBrk="0" hangingPunct="1"/>
            <a:r>
              <a:rPr lang="en-AU" sz="600" kern="1200" spc="75" baseline="0">
                <a:solidFill>
                  <a:schemeClr val="tx1"/>
                </a:solidFill>
                <a:latin typeface="Arial" panose="020B0604020202020204" pitchFamily="34" charset="0"/>
                <a:ea typeface="Roboto Light" panose="02000000000000000000" pitchFamily="2" charset="0"/>
                <a:cs typeface="Arial" panose="020B0604020202020204" pitchFamily="34" charset="0"/>
              </a:rPr>
              <a:t>slalom.com</a:t>
            </a:r>
          </a:p>
        </p:txBody>
      </p:sp>
      <p:sp>
        <p:nvSpPr>
          <p:cNvPr id="6" name="Text Box 3"/>
          <p:cNvSpPr txBox="1">
            <a:spLocks noChangeArrowheads="1"/>
          </p:cNvSpPr>
          <p:nvPr userDrawn="1"/>
        </p:nvSpPr>
        <p:spPr bwMode="blackWhite">
          <a:xfrm>
            <a:off x="1831837" y="4750747"/>
            <a:ext cx="5480327" cy="352656"/>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685574" eaLnBrk="0" hangingPunct="0">
              <a:lnSpc>
                <a:spcPts val="675"/>
              </a:lnSpc>
              <a:defRPr/>
            </a:pPr>
            <a:r>
              <a:rPr lang="en-US" sz="525" dirty="0">
                <a:solidFill>
                  <a:schemeClr val="tx1"/>
                </a:solidFill>
                <a:latin typeface="Arial" panose="020B0604020202020204" pitchFamily="34" charset="0"/>
                <a:cs typeface="Arial" panose="020B0604020202020204" pitchFamily="34" charset="0"/>
              </a:rPr>
              <a:t>© 2018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79669" y="1841368"/>
            <a:ext cx="2784662" cy="986235"/>
          </a:xfrm>
          <a:prstGeom prst="rect">
            <a:avLst/>
          </a:prstGeom>
        </p:spPr>
      </p:pic>
    </p:spTree>
    <p:extLst>
      <p:ext uri="{BB962C8B-B14F-4D97-AF65-F5344CB8AC3E}">
        <p14:creationId xmlns:p14="http://schemas.microsoft.com/office/powerpoint/2010/main" val="1613856448"/>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subtitle with Photographic background">
    <p:bg>
      <p:bgPr>
        <a:solidFill>
          <a:srgbClr val="FFFFFF"/>
        </a:solidFill>
        <a:effectLst/>
      </p:bgPr>
    </p:bg>
    <p:spTree>
      <p:nvGrpSpPr>
        <p:cNvPr id="1" name=""/>
        <p:cNvGrpSpPr/>
        <p:nvPr/>
      </p:nvGrpSpPr>
      <p:grpSpPr>
        <a:xfrm>
          <a:off x="0" y="0"/>
          <a:ext cx="0" cy="0"/>
          <a:chOff x="0" y="0"/>
          <a:chExt cx="0" cy="0"/>
        </a:xfrm>
      </p:grpSpPr>
      <p:sp>
        <p:nvSpPr>
          <p:cNvPr id="9" name="Picture Placeholder 4"/>
          <p:cNvSpPr>
            <a:spLocks noGrp="1"/>
          </p:cNvSpPr>
          <p:nvPr>
            <p:ph type="pic" sz="quarter" idx="21"/>
          </p:nvPr>
        </p:nvSpPr>
        <p:spPr>
          <a:xfrm>
            <a:off x="0" y="0"/>
            <a:ext cx="9144000" cy="5143500"/>
          </a:xfrm>
          <a:prstGeom prst="rect">
            <a:avLst/>
          </a:prstGeom>
          <a:solidFill>
            <a:schemeClr val="bg1">
              <a:lumMod val="50000"/>
            </a:schemeClr>
          </a:solidFill>
        </p:spPr>
        <p:txBody>
          <a:bodyPr tIns="3383280"/>
          <a:lstStyle>
            <a:lvl1pPr marL="0" indent="0" algn="ctr">
              <a:buNone/>
              <a:defRPr sz="9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7" name="Slide Number Placeholder 5"/>
          <p:cNvSpPr>
            <a:spLocks noGrp="1"/>
          </p:cNvSpPr>
          <p:nvPr>
            <p:ph type="sldNum" sz="quarter" idx="12"/>
          </p:nvPr>
        </p:nvSpPr>
        <p:spPr>
          <a:xfrm>
            <a:off x="8533335" y="4838589"/>
            <a:ext cx="323309" cy="201168"/>
          </a:xfrm>
          <a:prstGeom prst="rect">
            <a:avLst/>
          </a:prstGeom>
        </p:spPr>
        <p:txBody>
          <a:bodyPr lIns="0" tIns="0" rIns="0" bIns="0"/>
          <a:lstStyle>
            <a:lvl1pPr algn="r">
              <a:defRPr sz="6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8" name="TextBox 7"/>
          <p:cNvSpPr txBox="1"/>
          <p:nvPr userDrawn="1"/>
        </p:nvSpPr>
        <p:spPr>
          <a:xfrm>
            <a:off x="304619" y="4800737"/>
            <a:ext cx="592470" cy="138499"/>
          </a:xfrm>
          <a:prstGeom prst="rect">
            <a:avLst/>
          </a:prstGeom>
          <a:noFill/>
        </p:spPr>
        <p:txBody>
          <a:bodyPr wrap="none" lIns="0" bIns="0" rtlCol="0" anchor="b" anchorCtr="0">
            <a:spAutoFit/>
          </a:bodyPr>
          <a:lstStyle/>
          <a:p>
            <a:pPr marL="0" algn="l" defTabSz="685755" rtl="0" eaLnBrk="1" latinLnBrk="0" hangingPunct="1"/>
            <a:r>
              <a:rPr lang="en-AU" sz="600" kern="1200" spc="75" baseline="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
        <p:nvSpPr>
          <p:cNvPr id="5" name="Text Placeholder 10"/>
          <p:cNvSpPr>
            <a:spLocks noGrp="1"/>
          </p:cNvSpPr>
          <p:nvPr>
            <p:ph type="body" sz="quarter" idx="14" hasCustomPrompt="1"/>
          </p:nvPr>
        </p:nvSpPr>
        <p:spPr>
          <a:xfrm>
            <a:off x="304801" y="325090"/>
            <a:ext cx="8534400" cy="337614"/>
          </a:xfrm>
        </p:spPr>
        <p:txBody>
          <a:bodyPr vert="horz" wrap="square" lIns="0" tIns="0" rIns="0" bIns="0" rtlCol="0">
            <a:noAutofit/>
          </a:bodyPr>
          <a:lstStyle>
            <a:lvl1pPr marL="285750" indent="-285750">
              <a:buFont typeface="Arial" panose="020B0604020202020204" pitchFamily="34" charset="0"/>
              <a:buNone/>
              <a:defRPr lang="id-ID" sz="2800" b="1" kern="0" spc="0" baseline="0" dirty="0">
                <a:solidFill>
                  <a:schemeClr val="bg1"/>
                </a:solidFill>
                <a:ea typeface="Roboto Medium" panose="02000000000000000000" pitchFamily="2" charset="0"/>
              </a:defRPr>
            </a:lvl1pPr>
          </a:lstStyle>
          <a:p>
            <a:pPr marL="0" lvl="0" indent="0"/>
            <a:r>
              <a:rPr lang="en-US" dirty="0"/>
              <a:t>Insert slide title here</a:t>
            </a:r>
          </a:p>
        </p:txBody>
      </p:sp>
      <p:sp>
        <p:nvSpPr>
          <p:cNvPr id="6" name="Text Placeholder 4"/>
          <p:cNvSpPr>
            <a:spLocks noGrp="1"/>
          </p:cNvSpPr>
          <p:nvPr>
            <p:ph type="body" sz="quarter" idx="16"/>
          </p:nvPr>
        </p:nvSpPr>
        <p:spPr>
          <a:xfrm>
            <a:off x="312788" y="771212"/>
            <a:ext cx="8524151" cy="170816"/>
          </a:xfrm>
        </p:spPr>
        <p:txBody>
          <a:bodyPr tIns="0"/>
          <a:lstStyle>
            <a:lvl1pPr marL="0" indent="0">
              <a:buNone/>
              <a:defRPr lang="en-US" sz="1100" kern="1200" spc="40" baseline="0" dirty="0" smtClean="0">
                <a:solidFill>
                  <a:schemeClr val="bg1"/>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Tree>
    <p:extLst>
      <p:ext uri="{BB962C8B-B14F-4D97-AF65-F5344CB8AC3E}">
        <p14:creationId xmlns:p14="http://schemas.microsoft.com/office/powerpoint/2010/main" val="3107950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in Title Slide Gradient">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a:xfrm>
            <a:off x="0" y="1"/>
            <a:ext cx="9144000" cy="5143501"/>
          </a:xfrm>
          <a:prstGeom prst="rect">
            <a:avLst/>
          </a:prstGeom>
          <a:gradFill flip="none" rotWithShape="1">
            <a:gsLst>
              <a:gs pos="57755">
                <a:srgbClr val="00669B"/>
              </a:gs>
              <a:gs pos="15000">
                <a:srgbClr val="2B2C72"/>
              </a:gs>
              <a:gs pos="100000">
                <a:srgbClr val="6DC2D9"/>
              </a:gs>
            </a:gsLst>
            <a:lin ang="18900000" scaled="1"/>
            <a:tileRect/>
          </a:gradFill>
          <a:ln w="25400" cap="flat" cmpd="sng" algn="ctr">
            <a:noFill/>
            <a:prstDash val="solid"/>
          </a:ln>
          <a:effectLst/>
        </p:spPr>
        <p:txBody>
          <a:bodyPr lIns="91440" tIns="91440" rIns="91440" bIns="91440" rtlCol="0" anchor="ctr" anchorCtr="0"/>
          <a:lstStyle/>
          <a:p>
            <a:pPr algn="ctr" defTabSz="914378">
              <a:defRPr/>
            </a:pPr>
            <a:endParaRPr lang="en-US" kern="0">
              <a:gradFill>
                <a:gsLst>
                  <a:gs pos="0">
                    <a:srgbClr val="FFFFFF"/>
                  </a:gs>
                  <a:gs pos="98000">
                    <a:srgbClr val="FFFFFF"/>
                  </a:gs>
                </a:gsLst>
                <a:lin ang="5400000" scaled="0"/>
              </a:gradFill>
              <a:latin typeface="Arial" panose="020B0604020202020204"/>
              <a:ea typeface="Segoe UI Black" panose="020B0A02040204020203" pitchFamily="34" charset="0"/>
              <a:cs typeface="Segoe UI Black" panose="020B0A02040204020203" pitchFamily="34" charset="0"/>
            </a:endParaRPr>
          </a:p>
        </p:txBody>
      </p:sp>
      <p:sp>
        <p:nvSpPr>
          <p:cNvPr id="6" name="Title Placeholder 1"/>
          <p:cNvSpPr>
            <a:spLocks noGrp="1"/>
          </p:cNvSpPr>
          <p:nvPr>
            <p:ph type="title" hasCustomPrompt="1"/>
          </p:nvPr>
        </p:nvSpPr>
        <p:spPr>
          <a:xfrm>
            <a:off x="304800" y="1688951"/>
            <a:ext cx="8455026" cy="1162498"/>
          </a:xfrm>
          <a:prstGeom prst="rect">
            <a:avLst/>
          </a:prstGeom>
        </p:spPr>
        <p:txBody>
          <a:bodyPr vert="horz" lIns="0" tIns="45720" rIns="91440" bIns="45720" rtlCol="0" anchor="b">
            <a:noAutofit/>
          </a:bodyPr>
          <a:lstStyle>
            <a:lvl1pPr algn="l" defTabSz="685766" rtl="0" eaLnBrk="1" latinLnBrk="0" hangingPunct="1">
              <a:lnSpc>
                <a:spcPct val="90000"/>
              </a:lnSpc>
              <a:spcBef>
                <a:spcPct val="0"/>
              </a:spcBef>
              <a:buNone/>
              <a:defRPr lang="en-US" sz="3600" b="1" kern="1200" spc="-100"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12" name="Text Placeholder 10"/>
          <p:cNvSpPr>
            <a:spLocks noGrp="1"/>
          </p:cNvSpPr>
          <p:nvPr>
            <p:ph type="body" sz="quarter" idx="15" hasCustomPrompt="1"/>
          </p:nvPr>
        </p:nvSpPr>
        <p:spPr>
          <a:xfrm>
            <a:off x="313932" y="2963121"/>
            <a:ext cx="8445894" cy="23281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50" baseline="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defRPr>
            </a:lvl1pPr>
          </a:lstStyle>
          <a:p>
            <a:pPr lvl="0"/>
            <a:r>
              <a:rPr lang="en-US" dirty="0"/>
              <a:t>This is a title slide. Do not use this for content slides. </a:t>
            </a:r>
          </a:p>
        </p:txBody>
      </p:sp>
      <p:sp>
        <p:nvSpPr>
          <p:cNvPr id="13" name="Text Placeholder 10"/>
          <p:cNvSpPr>
            <a:spLocks noGrp="1"/>
          </p:cNvSpPr>
          <p:nvPr>
            <p:ph type="body" sz="quarter" idx="22" hasCustomPrompt="1"/>
          </p:nvPr>
        </p:nvSpPr>
        <p:spPr>
          <a:xfrm>
            <a:off x="313932" y="3313367"/>
            <a:ext cx="8445894" cy="208271"/>
          </a:xfrm>
        </p:spPr>
        <p:txBody>
          <a:bodyPr lIns="0" tIns="0" rIns="0" bIns="0">
            <a:normAutofit/>
          </a:bodyPr>
          <a:lstStyle>
            <a:lvl1pPr marL="0" indent="0" algn="l">
              <a:buNone/>
              <a:defRPr sz="900" b="0" kern="0" spc="38" baseline="0">
                <a:solidFill>
                  <a:schemeClr val="accent1">
                    <a:lumMod val="60000"/>
                    <a:lumOff val="40000"/>
                  </a:schemeClr>
                </a:solidFill>
                <a:latin typeface="Arial" panose="020B0604020202020204" pitchFamily="34" charset="0"/>
                <a:ea typeface="Roboto Light" panose="02000000000000000000" pitchFamily="2" charset="0"/>
                <a:cs typeface="Arial" panose="020B0604020202020204" pitchFamily="34" charset="0"/>
              </a:defRPr>
            </a:lvl1pPr>
          </a:lstStyle>
          <a:p>
            <a:pPr lvl="0"/>
            <a:r>
              <a:rPr lang="en-US" dirty="0"/>
              <a:t>Date</a:t>
            </a:r>
          </a:p>
        </p:txBody>
      </p:sp>
    </p:spTree>
    <p:extLst>
      <p:ext uri="{BB962C8B-B14F-4D97-AF65-F5344CB8AC3E}">
        <p14:creationId xmlns:p14="http://schemas.microsoft.com/office/powerpoint/2010/main" val="1818673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in Title Slide Photo">
    <p:spTree>
      <p:nvGrpSpPr>
        <p:cNvPr id="1" name=""/>
        <p:cNvGrpSpPr/>
        <p:nvPr/>
      </p:nvGrpSpPr>
      <p:grpSpPr>
        <a:xfrm>
          <a:off x="0" y="0"/>
          <a:ext cx="0" cy="0"/>
          <a:chOff x="0" y="0"/>
          <a:chExt cx="0" cy="0"/>
        </a:xfrm>
      </p:grpSpPr>
      <p:sp>
        <p:nvSpPr>
          <p:cNvPr id="20" name="Picture Placeholder 4"/>
          <p:cNvSpPr>
            <a:spLocks noGrp="1"/>
          </p:cNvSpPr>
          <p:nvPr>
            <p:ph type="pic" sz="quarter" idx="21"/>
          </p:nvPr>
        </p:nvSpPr>
        <p:spPr>
          <a:xfrm>
            <a:off x="0" y="0"/>
            <a:ext cx="9144000" cy="5143500"/>
          </a:xfrm>
          <a:prstGeom prst="rect">
            <a:avLst/>
          </a:prstGeom>
          <a:solidFill>
            <a:schemeClr val="bg1">
              <a:lumMod val="50000"/>
            </a:schemeClr>
          </a:solidFill>
        </p:spPr>
        <p:txBody>
          <a:bodyPr tIns="2926080"/>
          <a:lstStyle>
            <a:lvl1pPr marL="0" indent="0" algn="ctr">
              <a:buNone/>
              <a:defRPr sz="9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grpSp>
        <p:nvGrpSpPr>
          <p:cNvPr id="8" name="Group 7"/>
          <p:cNvGrpSpPr/>
          <p:nvPr userDrawn="1"/>
        </p:nvGrpSpPr>
        <p:grpSpPr>
          <a:xfrm>
            <a:off x="287792" y="4744879"/>
            <a:ext cx="8565013" cy="194357"/>
            <a:chOff x="304619" y="4744879"/>
            <a:chExt cx="8565013" cy="194357"/>
          </a:xfrm>
        </p:grpSpPr>
        <p:sp>
          <p:nvSpPr>
            <p:cNvPr id="9" name="TextBox 8"/>
            <p:cNvSpPr txBox="1"/>
            <p:nvPr/>
          </p:nvSpPr>
          <p:spPr>
            <a:xfrm>
              <a:off x="304619" y="4800737"/>
              <a:ext cx="592470" cy="138499"/>
            </a:xfrm>
            <a:prstGeom prst="rect">
              <a:avLst/>
            </a:prstGeom>
            <a:noFill/>
          </p:spPr>
          <p:txBody>
            <a:bodyPr wrap="none" lIns="0" bIns="0" rtlCol="0" anchor="b" anchorCtr="0">
              <a:spAutoFit/>
            </a:bodyPr>
            <a:lstStyle/>
            <a:p>
              <a:pPr defTabSz="685755"/>
              <a:r>
                <a:rPr lang="en-AU" sz="600" spc="75">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3832" y="4744879"/>
              <a:ext cx="685800" cy="178733"/>
            </a:xfrm>
            <a:prstGeom prst="rect">
              <a:avLst/>
            </a:prstGeom>
            <a:noFill/>
            <a:ln>
              <a:noFill/>
            </a:ln>
          </p:spPr>
        </p:pic>
      </p:grpSp>
      <p:sp>
        <p:nvSpPr>
          <p:cNvPr id="11" name="Title Placeholder 1"/>
          <p:cNvSpPr>
            <a:spLocks noGrp="1"/>
          </p:cNvSpPr>
          <p:nvPr>
            <p:ph type="title" hasCustomPrompt="1"/>
          </p:nvPr>
        </p:nvSpPr>
        <p:spPr>
          <a:xfrm>
            <a:off x="304800" y="1688951"/>
            <a:ext cx="8455026" cy="1162498"/>
          </a:xfrm>
          <a:prstGeom prst="rect">
            <a:avLst/>
          </a:prstGeom>
        </p:spPr>
        <p:txBody>
          <a:bodyPr vert="horz" lIns="0" tIns="45720" rIns="91440" bIns="45720" rtlCol="0" anchor="b">
            <a:noAutofit/>
          </a:bodyPr>
          <a:lstStyle>
            <a:lvl1pPr algn="l" defTabSz="685766" rtl="0" eaLnBrk="1" latinLnBrk="0" hangingPunct="1">
              <a:lnSpc>
                <a:spcPct val="90000"/>
              </a:lnSpc>
              <a:spcBef>
                <a:spcPct val="0"/>
              </a:spcBef>
              <a:buNone/>
              <a:defRPr lang="en-US" sz="3600" b="1" kern="1200" spc="-100"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14" name="Text Placeholder 10"/>
          <p:cNvSpPr>
            <a:spLocks noGrp="1"/>
          </p:cNvSpPr>
          <p:nvPr>
            <p:ph type="body" sz="quarter" idx="15" hasCustomPrompt="1"/>
          </p:nvPr>
        </p:nvSpPr>
        <p:spPr>
          <a:xfrm>
            <a:off x="313932" y="2963121"/>
            <a:ext cx="8445894" cy="23281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50" baseline="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This is a title slide. Do not use this for content slides. </a:t>
            </a:r>
          </a:p>
        </p:txBody>
      </p:sp>
      <p:sp>
        <p:nvSpPr>
          <p:cNvPr id="15" name="Text Placeholder 10"/>
          <p:cNvSpPr>
            <a:spLocks noGrp="1"/>
          </p:cNvSpPr>
          <p:nvPr>
            <p:ph type="body" sz="quarter" idx="22" hasCustomPrompt="1"/>
          </p:nvPr>
        </p:nvSpPr>
        <p:spPr>
          <a:xfrm>
            <a:off x="313932" y="3313367"/>
            <a:ext cx="8445894" cy="208271"/>
          </a:xfrm>
        </p:spPr>
        <p:txBody>
          <a:bodyPr lIns="0" tIns="0" rIns="0" bIns="0">
            <a:normAutofit/>
          </a:bodyPr>
          <a:lstStyle>
            <a:lvl1pPr marL="0" indent="0" algn="l">
              <a:buNone/>
              <a:defRPr sz="900" b="0" kern="0" spc="38" baseline="0">
                <a:solidFill>
                  <a:schemeClr val="bg1"/>
                </a:solidFill>
                <a:latin typeface="Arial" panose="020B0604020202020204" pitchFamily="34" charset="0"/>
                <a:ea typeface="Roboto Light" panose="02000000000000000000" pitchFamily="2" charset="0"/>
                <a:cs typeface="Arial" panose="020B0604020202020204" pitchFamily="34" charset="0"/>
              </a:defRPr>
            </a:lvl1pPr>
          </a:lstStyle>
          <a:p>
            <a:pPr lvl="0"/>
            <a:r>
              <a:rPr lang="en-US" dirty="0"/>
              <a:t>Date</a:t>
            </a:r>
          </a:p>
        </p:txBody>
      </p:sp>
    </p:spTree>
    <p:extLst>
      <p:ext uri="{BB962C8B-B14F-4D97-AF65-F5344CB8AC3E}">
        <p14:creationId xmlns:p14="http://schemas.microsoft.com/office/powerpoint/2010/main" val="2093666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Blue">
    <p:bg>
      <p:bgPr>
        <a:solidFill>
          <a:schemeClr val="accent2"/>
        </a:solidFill>
        <a:effectLst/>
      </p:bgPr>
    </p:b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304800" y="1584176"/>
            <a:ext cx="8455026" cy="1162498"/>
          </a:xfrm>
          <a:prstGeom prst="rect">
            <a:avLst/>
          </a:prstGeom>
        </p:spPr>
        <p:txBody>
          <a:bodyPr vert="horz" lIns="0" tIns="45720" rIns="91440" bIns="45720" rtlCol="0" anchor="b">
            <a:noAutofit/>
          </a:bodyPr>
          <a:lstStyle>
            <a:lvl1pPr algn="l" defTabSz="685766" rtl="0" eaLnBrk="1" latinLnBrk="0" hangingPunct="1">
              <a:lnSpc>
                <a:spcPct val="90000"/>
              </a:lnSpc>
              <a:spcBef>
                <a:spcPct val="0"/>
              </a:spcBef>
              <a:buNone/>
              <a:defRPr lang="en-US" sz="3600" b="1" kern="1200" spc="-100"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7" name="Text Placeholder 10"/>
          <p:cNvSpPr>
            <a:spLocks noGrp="1"/>
          </p:cNvSpPr>
          <p:nvPr>
            <p:ph type="body" sz="quarter" idx="15" hasCustomPrompt="1"/>
          </p:nvPr>
        </p:nvSpPr>
        <p:spPr>
          <a:xfrm>
            <a:off x="313932" y="2792672"/>
            <a:ext cx="8445894" cy="23281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50" baseline="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This is a section divider. Do not use this for content slides. </a:t>
            </a:r>
          </a:p>
        </p:txBody>
      </p:sp>
    </p:spTree>
    <p:extLst>
      <p:ext uri="{BB962C8B-B14F-4D97-AF65-F5344CB8AC3E}">
        <p14:creationId xmlns:p14="http://schemas.microsoft.com/office/powerpoint/2010/main" val="2483103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White">
    <p:bg>
      <p:bgRef idx="1001">
        <a:schemeClr val="bg1"/>
      </p:bgRef>
    </p:bg>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304800" y="1584176"/>
            <a:ext cx="8455026" cy="1162498"/>
          </a:xfrm>
          <a:prstGeom prst="rect">
            <a:avLst/>
          </a:prstGeom>
        </p:spPr>
        <p:txBody>
          <a:bodyPr vert="horz" lIns="0" tIns="45720" rIns="91440" bIns="45720" rtlCol="0" anchor="b">
            <a:noAutofit/>
          </a:bodyPr>
          <a:lstStyle>
            <a:lvl1pPr algn="l" defTabSz="685766" rtl="0" eaLnBrk="1" latinLnBrk="0" hangingPunct="1">
              <a:lnSpc>
                <a:spcPct val="90000"/>
              </a:lnSpc>
              <a:spcBef>
                <a:spcPct val="0"/>
              </a:spcBef>
              <a:buNone/>
              <a:defRPr lang="en-US" sz="3600" b="1" kern="1200" spc="-100" baseline="0" dirty="0">
                <a:solidFill>
                  <a:schemeClr val="accent2"/>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313932" y="2792672"/>
            <a:ext cx="8445894" cy="23281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50" baseline="0" dirty="0">
                <a:solidFill>
                  <a:schemeClr val="tx1"/>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This is a section divider. Do not use this for content slides. </a:t>
            </a:r>
          </a:p>
        </p:txBody>
      </p:sp>
      <p:sp>
        <p:nvSpPr>
          <p:cNvPr id="4" name="TextBox 3"/>
          <p:cNvSpPr txBox="1"/>
          <p:nvPr userDrawn="1"/>
        </p:nvSpPr>
        <p:spPr>
          <a:xfrm>
            <a:off x="304800" y="4800737"/>
            <a:ext cx="592470" cy="138499"/>
          </a:xfrm>
          <a:prstGeom prst="rect">
            <a:avLst/>
          </a:prstGeom>
          <a:noFill/>
        </p:spPr>
        <p:txBody>
          <a:bodyPr wrap="none" lIns="0" bIns="0" rtlCol="0" anchor="b" anchorCtr="0">
            <a:spAutoFit/>
          </a:bodyPr>
          <a:lstStyle/>
          <a:p>
            <a:pPr defTabSz="685755"/>
            <a:r>
              <a:rPr lang="en-AU" sz="600" spc="75">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69737986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hoto">
    <p:bg>
      <p:bgPr>
        <a:solidFill>
          <a:srgbClr val="FFFFFF"/>
        </a:solidFill>
        <a:effectLst/>
      </p:bgPr>
    </p:bg>
    <p:spTree>
      <p:nvGrpSpPr>
        <p:cNvPr id="1" name=""/>
        <p:cNvGrpSpPr/>
        <p:nvPr/>
      </p:nvGrpSpPr>
      <p:grpSpPr>
        <a:xfrm>
          <a:off x="0" y="0"/>
          <a:ext cx="0" cy="0"/>
          <a:chOff x="0" y="0"/>
          <a:chExt cx="0" cy="0"/>
        </a:xfrm>
      </p:grpSpPr>
      <p:sp>
        <p:nvSpPr>
          <p:cNvPr id="9" name="Picture Placeholder 4"/>
          <p:cNvSpPr>
            <a:spLocks noGrp="1"/>
          </p:cNvSpPr>
          <p:nvPr>
            <p:ph type="pic" sz="quarter" idx="21"/>
          </p:nvPr>
        </p:nvSpPr>
        <p:spPr>
          <a:xfrm>
            <a:off x="0" y="0"/>
            <a:ext cx="9144000" cy="5143500"/>
          </a:xfrm>
          <a:prstGeom prst="rect">
            <a:avLst/>
          </a:prstGeom>
          <a:solidFill>
            <a:schemeClr val="bg1">
              <a:lumMod val="50000"/>
            </a:schemeClr>
          </a:solidFill>
        </p:spPr>
        <p:txBody>
          <a:bodyPr tIns="3383280"/>
          <a:lstStyle>
            <a:lvl1pPr marL="0" indent="0" algn="ctr">
              <a:buNone/>
              <a:defRPr sz="9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7" name="Slide Number Placeholder 5"/>
          <p:cNvSpPr>
            <a:spLocks noGrp="1"/>
          </p:cNvSpPr>
          <p:nvPr>
            <p:ph type="sldNum" sz="quarter" idx="12"/>
          </p:nvPr>
        </p:nvSpPr>
        <p:spPr>
          <a:xfrm>
            <a:off x="8533335" y="4838589"/>
            <a:ext cx="323309" cy="201168"/>
          </a:xfrm>
          <a:prstGeom prst="rect">
            <a:avLst/>
          </a:prstGeom>
        </p:spPr>
        <p:txBody>
          <a:bodyPr lIns="0" tIns="0" rIns="0" bIns="0"/>
          <a:lstStyle>
            <a:lvl1pPr algn="r">
              <a:defRPr sz="6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8" name="TextBox 7"/>
          <p:cNvSpPr txBox="1"/>
          <p:nvPr userDrawn="1"/>
        </p:nvSpPr>
        <p:spPr>
          <a:xfrm>
            <a:off x="304619" y="4800737"/>
            <a:ext cx="592470" cy="138499"/>
          </a:xfrm>
          <a:prstGeom prst="rect">
            <a:avLst/>
          </a:prstGeom>
          <a:noFill/>
        </p:spPr>
        <p:txBody>
          <a:bodyPr wrap="none" lIns="0" bIns="0" rtlCol="0" anchor="b" anchorCtr="0">
            <a:spAutoFit/>
          </a:bodyPr>
          <a:lstStyle/>
          <a:p>
            <a:pPr marL="0" algn="l" defTabSz="685755" rtl="0" eaLnBrk="1" latinLnBrk="0" hangingPunct="1"/>
            <a:r>
              <a:rPr lang="en-AU" sz="600" kern="1200" spc="75" baseline="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
        <p:nvSpPr>
          <p:cNvPr id="6" name="Title Placeholder 1"/>
          <p:cNvSpPr>
            <a:spLocks noGrp="1"/>
          </p:cNvSpPr>
          <p:nvPr>
            <p:ph type="title" hasCustomPrompt="1"/>
          </p:nvPr>
        </p:nvSpPr>
        <p:spPr>
          <a:xfrm>
            <a:off x="378844" y="1230086"/>
            <a:ext cx="8380982" cy="1456054"/>
          </a:xfrm>
          <a:prstGeom prst="rect">
            <a:avLst/>
          </a:prstGeom>
        </p:spPr>
        <p:txBody>
          <a:bodyPr vert="horz" lIns="0" tIns="45720" rIns="91440" bIns="45720" rtlCol="0" anchor="b">
            <a:noAutofit/>
          </a:bodyPr>
          <a:lstStyle>
            <a:lvl1pPr marL="0" indent="0" algn="ctr" defTabSz="685766" rtl="0" eaLnBrk="1" latinLnBrk="0" hangingPunct="1">
              <a:lnSpc>
                <a:spcPct val="100000"/>
              </a:lnSpc>
              <a:spcBef>
                <a:spcPct val="0"/>
              </a:spcBef>
              <a:buNone/>
              <a:defRPr lang="en-US" sz="2400" b="0" kern="1200" spc="0" baseline="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pPr marL="0" indent="0" algn="ctr" defTabSz="685766">
              <a:lnSpc>
                <a:spcPct val="100000"/>
              </a:lnSpc>
              <a:spcBef>
                <a:spcPct val="0"/>
              </a:spcBef>
              <a:buNone/>
              <a:defRPr/>
            </a:pPr>
            <a:r>
              <a:rPr lang="en-US" sz="2400" kern="1200" spc="-38" dirty="0">
                <a:gradFill>
                  <a:gsLst>
                    <a:gs pos="4839">
                      <a:srgbClr val="FFFFFF"/>
                    </a:gs>
                    <a:gs pos="10000">
                      <a:srgbClr val="FFFFFF"/>
                    </a:gs>
                  </a:gsLst>
                  <a:lin ang="5400000" scaled="1"/>
                </a:gradFill>
                <a:latin typeface="Arial" panose="020B0604020202020204" pitchFamily="34" charset="0"/>
                <a:ea typeface="Roboto Medium" panose="02000000000000000000" pitchFamily="2" charset="0"/>
                <a:cs typeface="Arial" panose="020B0604020202020204" pitchFamily="34" charset="0"/>
              </a:rPr>
              <a:t>Summarize your agenda</a:t>
            </a:r>
            <a:br>
              <a:rPr lang="en-US" sz="2400" kern="1200" spc="-38" dirty="0">
                <a:gradFill>
                  <a:gsLst>
                    <a:gs pos="4839">
                      <a:srgbClr val="FFFFFF"/>
                    </a:gs>
                    <a:gs pos="10000">
                      <a:srgbClr val="FFFFFF"/>
                    </a:gs>
                  </a:gsLst>
                  <a:lin ang="5400000" scaled="1"/>
                </a:gradFill>
                <a:latin typeface="Arial" panose="020B0604020202020204" pitchFamily="34" charset="0"/>
                <a:ea typeface="Roboto Medium" panose="02000000000000000000" pitchFamily="2" charset="0"/>
                <a:cs typeface="Arial" panose="020B0604020202020204" pitchFamily="34" charset="0"/>
              </a:rPr>
            </a:br>
            <a:r>
              <a:rPr lang="en-US" sz="2400" kern="1200" spc="-38" dirty="0">
                <a:gradFill>
                  <a:gsLst>
                    <a:gs pos="4839">
                      <a:srgbClr val="FFFFFF"/>
                    </a:gs>
                    <a:gs pos="10000">
                      <a:srgbClr val="FFFFFF"/>
                    </a:gs>
                  </a:gsLst>
                  <a:lin ang="5400000" scaled="1"/>
                </a:gradFill>
                <a:latin typeface="Arial" panose="020B0604020202020204" pitchFamily="34" charset="0"/>
                <a:ea typeface="Roboto Medium" panose="02000000000000000000" pitchFamily="2" charset="0"/>
                <a:cs typeface="Arial" panose="020B0604020202020204" pitchFamily="34" charset="0"/>
              </a:rPr>
              <a:t>Keep it focused on the client!</a:t>
            </a:r>
          </a:p>
        </p:txBody>
      </p:sp>
      <p:sp>
        <p:nvSpPr>
          <p:cNvPr id="10" name="Text Placeholder 10"/>
          <p:cNvSpPr>
            <a:spLocks noGrp="1"/>
          </p:cNvSpPr>
          <p:nvPr>
            <p:ph type="body" sz="quarter" idx="15" hasCustomPrompt="1"/>
          </p:nvPr>
        </p:nvSpPr>
        <p:spPr>
          <a:xfrm>
            <a:off x="387895" y="2735036"/>
            <a:ext cx="8371929" cy="559377"/>
          </a:xfrm>
        </p:spPr>
        <p:txBody>
          <a:bodyPr lIns="0" tIns="0" rIns="0" bIns="0">
            <a:normAutofit/>
          </a:bodyPr>
          <a:lstStyle>
            <a:lvl1pPr marL="0" indent="0" algn="ctr" defTabSz="914400" rtl="0" eaLnBrk="1" latinLnBrk="0" hangingPunct="1">
              <a:lnSpc>
                <a:spcPct val="130000"/>
              </a:lnSpc>
              <a:spcBef>
                <a:spcPts val="0"/>
              </a:spcBef>
              <a:spcAft>
                <a:spcPts val="75"/>
              </a:spcAft>
              <a:buFont typeface="Arial" panose="020B0604020202020204" pitchFamily="34" charset="0"/>
              <a:buNone/>
              <a:defRPr lang="en-US" sz="1000" kern="1200">
                <a:solidFill>
                  <a:schemeClr val="bg1"/>
                </a:solidFill>
                <a:latin typeface="Arial" panose="020B0604020202020204" pitchFamily="34" charset="0"/>
                <a:cs typeface="Arial" panose="020B0604020202020204" pitchFamily="34" charset="0"/>
              </a:defRPr>
            </a:lvl1pPr>
          </a:lstStyle>
          <a:p>
            <a:pPr marL="0" indent="0" algn="ctr" defTabSz="914400" rtl="0" eaLnBrk="1" latinLnBrk="0" hangingPunct="1">
              <a:lnSpc>
                <a:spcPct val="130000"/>
              </a:lnSpc>
              <a:spcBef>
                <a:spcPts val="0"/>
              </a:spcBef>
              <a:spcAft>
                <a:spcPts val="75"/>
              </a:spcAft>
              <a:buFont typeface="Arial" panose="020B0604020202020204" pitchFamily="34" charset="0"/>
              <a:buNone/>
              <a:defRPr/>
            </a:pPr>
            <a:r>
              <a:rPr lang="en-US" sz="900" kern="1200" dirty="0" err="1">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rPr>
              <a:t>YourCo</a:t>
            </a:r>
            <a:r>
              <a:rPr lang="en-US" sz="900" kern="120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rPr>
              <a:t> is preparing to move its sales, marketing, and support operations to Salesforce. </a:t>
            </a:r>
          </a:p>
          <a:p>
            <a:pPr marL="0" indent="0" algn="ctr" defTabSz="914400" rtl="0" eaLnBrk="1" latinLnBrk="0" hangingPunct="1">
              <a:lnSpc>
                <a:spcPct val="130000"/>
              </a:lnSpc>
              <a:spcBef>
                <a:spcPts val="0"/>
              </a:spcBef>
              <a:spcAft>
                <a:spcPts val="75"/>
              </a:spcAft>
              <a:buFont typeface="Arial" panose="020B0604020202020204" pitchFamily="34" charset="0"/>
              <a:buNone/>
              <a:defRPr/>
            </a:pPr>
            <a:r>
              <a:rPr lang="en-US" sz="900" kern="120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rPr>
              <a:t>We’re here to discuss this opportunity to move customers to the center of your business.</a:t>
            </a:r>
          </a:p>
        </p:txBody>
      </p:sp>
    </p:spTree>
    <p:extLst>
      <p:ext uri="{BB962C8B-B14F-4D97-AF65-F5344CB8AC3E}">
        <p14:creationId xmlns:p14="http://schemas.microsoft.com/office/powerpoint/2010/main" val="231163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White Backgroun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533335" y="4838589"/>
            <a:ext cx="323309" cy="201168"/>
          </a:xfrm>
          <a:prstGeom prst="rect">
            <a:avLst/>
          </a:prstGeom>
        </p:spPr>
        <p:txBody>
          <a:bodyPr lIns="0" tIns="0" rIns="0" bIns="0"/>
          <a:lstStyle>
            <a:lvl1pPr algn="r">
              <a:defRPr sz="600">
                <a:solidFill>
                  <a:schemeClr val="accent2"/>
                </a:soli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4" name="Text Placeholder 3"/>
          <p:cNvSpPr>
            <a:spLocks noGrp="1"/>
          </p:cNvSpPr>
          <p:nvPr>
            <p:ph type="body" sz="quarter" idx="13" hasCustomPrompt="1"/>
          </p:nvPr>
        </p:nvSpPr>
        <p:spPr>
          <a:xfrm>
            <a:off x="390525" y="1219199"/>
            <a:ext cx="8369300" cy="1464129"/>
          </a:xfrm>
        </p:spPr>
        <p:txBody>
          <a:bodyPr anchor="b">
            <a:noAutofit/>
          </a:bodyPr>
          <a:lstStyle>
            <a:lvl1pPr marL="0" indent="0" algn="ctr">
              <a:lnSpc>
                <a:spcPct val="100000"/>
              </a:lnSpc>
              <a:spcBef>
                <a:spcPts val="0"/>
              </a:spcBef>
              <a:buNone/>
              <a:defRPr sz="2400" spc="-40" baseline="0">
                <a:solidFill>
                  <a:schemeClr val="tx1"/>
                </a:solidFill>
              </a:defRPr>
            </a:lvl1pPr>
            <a:lvl2pPr marL="173037" indent="0" algn="ctr">
              <a:buNone/>
              <a:defRPr sz="2400">
                <a:solidFill>
                  <a:schemeClr val="tx1"/>
                </a:solidFill>
              </a:defRPr>
            </a:lvl2pPr>
            <a:lvl3pPr marL="323850" indent="0" algn="ctr">
              <a:buNone/>
              <a:defRPr sz="2400">
                <a:solidFill>
                  <a:schemeClr val="tx1"/>
                </a:solidFill>
              </a:defRPr>
            </a:lvl3pPr>
            <a:lvl4pPr marL="457200" indent="0" algn="ctr">
              <a:buNone/>
              <a:defRPr sz="2400">
                <a:solidFill>
                  <a:schemeClr val="tx1"/>
                </a:solidFill>
              </a:defRPr>
            </a:lvl4pPr>
            <a:lvl5pPr marL="593725" indent="0" algn="ctr">
              <a:buNone/>
              <a:defRPr sz="2400">
                <a:solidFill>
                  <a:schemeClr val="tx1"/>
                </a:solidFill>
              </a:defRPr>
            </a:lvl5pPr>
          </a:lstStyle>
          <a:p>
            <a:pPr lvl="0"/>
            <a:r>
              <a:rPr lang="en-US" dirty="0"/>
              <a:t>Summarize your agenda</a:t>
            </a:r>
          </a:p>
          <a:p>
            <a:pPr lvl="0"/>
            <a:r>
              <a:rPr lang="en-US" dirty="0"/>
              <a:t>Keep it focused on the client!</a:t>
            </a:r>
          </a:p>
        </p:txBody>
      </p:sp>
      <p:sp>
        <p:nvSpPr>
          <p:cNvPr id="13" name="Text Placeholder 12"/>
          <p:cNvSpPr>
            <a:spLocks noGrp="1"/>
          </p:cNvSpPr>
          <p:nvPr>
            <p:ph type="body" sz="quarter" idx="14" hasCustomPrompt="1"/>
          </p:nvPr>
        </p:nvSpPr>
        <p:spPr>
          <a:xfrm>
            <a:off x="390525" y="2732046"/>
            <a:ext cx="8369300" cy="585288"/>
          </a:xfrm>
        </p:spPr>
        <p:txBody>
          <a:bodyPr/>
          <a:lstStyle>
            <a:lvl1pPr marL="0" indent="0" algn="ctr" defTabSz="914400" rtl="0" eaLnBrk="1" latinLnBrk="0" hangingPunct="1">
              <a:lnSpc>
                <a:spcPct val="130000"/>
              </a:lnSpc>
              <a:spcBef>
                <a:spcPts val="0"/>
              </a:spcBef>
              <a:spcAft>
                <a:spcPts val="75"/>
              </a:spcAft>
              <a:buFont typeface="Arial" panose="020B0604020202020204" pitchFamily="34" charset="0"/>
              <a:buNone/>
              <a:defRPr sz="1000" baseline="0"/>
            </a:lvl1pPr>
          </a:lstStyle>
          <a:p>
            <a:pPr marL="0" indent="0" algn="ctr" defTabSz="914400" rtl="0" eaLnBrk="1" latinLnBrk="0" hangingPunct="1">
              <a:lnSpc>
                <a:spcPct val="130000"/>
              </a:lnSpc>
              <a:spcBef>
                <a:spcPts val="0"/>
              </a:spcBef>
              <a:spcAft>
                <a:spcPts val="75"/>
              </a:spcAft>
              <a:buFont typeface="Arial" panose="020B0604020202020204" pitchFamily="34" charset="0"/>
              <a:buNone/>
              <a:defRPr/>
            </a:pPr>
            <a:r>
              <a:rPr lang="en-US" sz="1200" kern="1200" dirty="0" err="1">
                <a:solidFill>
                  <a:schemeClr val="tx1"/>
                </a:solidFill>
                <a:latin typeface="Arial" panose="020B0604020202020204" pitchFamily="34" charset="0"/>
                <a:ea typeface="+mn-ea"/>
                <a:cs typeface="Arial" panose="020B0604020202020204" pitchFamily="34" charset="0"/>
              </a:rPr>
              <a:t>YourCo</a:t>
            </a:r>
            <a:r>
              <a:rPr lang="en-US" sz="1200" kern="1200" dirty="0">
                <a:solidFill>
                  <a:schemeClr val="tx1"/>
                </a:solidFill>
                <a:latin typeface="Arial" panose="020B0604020202020204" pitchFamily="34" charset="0"/>
                <a:ea typeface="+mn-ea"/>
                <a:cs typeface="Arial" panose="020B0604020202020204" pitchFamily="34" charset="0"/>
              </a:rPr>
              <a:t> is preparing to move its sales, marketing, and support operations to Salesforce. </a:t>
            </a:r>
          </a:p>
          <a:p>
            <a:pPr marL="0" indent="0" algn="ctr" defTabSz="914400" rtl="0" eaLnBrk="1" latinLnBrk="0" hangingPunct="1">
              <a:lnSpc>
                <a:spcPct val="130000"/>
              </a:lnSpc>
              <a:spcBef>
                <a:spcPts val="0"/>
              </a:spcBef>
              <a:spcAft>
                <a:spcPts val="75"/>
              </a:spcAft>
              <a:buFont typeface="Arial" panose="020B0604020202020204" pitchFamily="34" charset="0"/>
              <a:buNone/>
              <a:defRPr/>
            </a:pPr>
            <a:r>
              <a:rPr lang="en-US" sz="1200" kern="1200" dirty="0">
                <a:solidFill>
                  <a:schemeClr val="tx1"/>
                </a:solidFill>
                <a:latin typeface="Arial" panose="020B0604020202020204" pitchFamily="34" charset="0"/>
                <a:ea typeface="+mn-ea"/>
                <a:cs typeface="Arial" panose="020B0604020202020204" pitchFamily="34" charset="0"/>
              </a:rPr>
              <a:t>We’re here to discuss this opportunity to move customers to the center of your business.</a:t>
            </a:r>
          </a:p>
        </p:txBody>
      </p:sp>
      <p:sp>
        <p:nvSpPr>
          <p:cNvPr id="5" name="TextBox 4"/>
          <p:cNvSpPr txBox="1"/>
          <p:nvPr userDrawn="1"/>
        </p:nvSpPr>
        <p:spPr>
          <a:xfrm>
            <a:off x="304800" y="4800737"/>
            <a:ext cx="592470" cy="138499"/>
          </a:xfrm>
          <a:prstGeom prst="rect">
            <a:avLst/>
          </a:prstGeom>
          <a:noFill/>
        </p:spPr>
        <p:txBody>
          <a:bodyPr wrap="none" lIns="0" bIns="0" rtlCol="0" anchor="b" anchorCtr="0">
            <a:spAutoFit/>
          </a:bodyPr>
          <a:lstStyle/>
          <a:p>
            <a:pPr defTabSz="685755"/>
            <a:r>
              <a:rPr lang="en-AU" sz="600" spc="75">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3585143497"/>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Blue Background">
    <p:bg>
      <p:bgPr>
        <a:solidFill>
          <a:schemeClr val="accent2"/>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725478" y="2384349"/>
            <a:ext cx="3949430" cy="374802"/>
          </a:xfrm>
          <a:prstGeom prst="rect">
            <a:avLst/>
          </a:prstGeom>
        </p:spPr>
        <p:txBody>
          <a:bodyPr vert="horz" lIns="0" tIns="45720" rIns="91440" bIns="45720" rtlCol="0" anchor="ctr">
            <a:noAutofit/>
          </a:bodyPr>
          <a:lstStyle>
            <a:lvl1pPr algn="l" defTabSz="685766" rtl="0" eaLnBrk="1" latinLnBrk="0" hangingPunct="1">
              <a:lnSpc>
                <a:spcPct val="90000"/>
              </a:lnSpc>
              <a:spcBef>
                <a:spcPct val="0"/>
              </a:spcBef>
              <a:buNone/>
              <a:defRPr lang="en-US" sz="3600" b="1" kern="1200" spc="-100"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Today’s Agenda</a:t>
            </a:r>
          </a:p>
        </p:txBody>
      </p:sp>
      <p:sp>
        <p:nvSpPr>
          <p:cNvPr id="10" name="TextBox 9"/>
          <p:cNvSpPr txBox="1"/>
          <p:nvPr/>
        </p:nvSpPr>
        <p:spPr>
          <a:xfrm>
            <a:off x="287792" y="4800737"/>
            <a:ext cx="592470" cy="138499"/>
          </a:xfrm>
          <a:prstGeom prst="rect">
            <a:avLst/>
          </a:prstGeom>
          <a:noFill/>
        </p:spPr>
        <p:txBody>
          <a:bodyPr wrap="none" lIns="0" bIns="0" rtlCol="0" anchor="b" anchorCtr="0">
            <a:spAutoFit/>
          </a:bodyPr>
          <a:lstStyle/>
          <a:p>
            <a:pPr defTabSz="685755"/>
            <a:r>
              <a:rPr lang="en-AU" sz="600" spc="75">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
        <p:nvSpPr>
          <p:cNvPr id="6" name="Slide Number Placeholder 5"/>
          <p:cNvSpPr>
            <a:spLocks noGrp="1"/>
          </p:cNvSpPr>
          <p:nvPr>
            <p:ph type="sldNum" sz="quarter" idx="12"/>
          </p:nvPr>
        </p:nvSpPr>
        <p:spPr>
          <a:xfrm>
            <a:off x="8533335" y="4838589"/>
            <a:ext cx="323309" cy="201168"/>
          </a:xfrm>
          <a:prstGeom prst="rect">
            <a:avLst/>
          </a:prstGeom>
        </p:spPr>
        <p:txBody>
          <a:bodyPr lIns="0" tIns="0" rIns="0" bIns="0"/>
          <a:lstStyle>
            <a:lvl1pPr algn="r">
              <a:defRPr sz="6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Tree>
    <p:extLst>
      <p:ext uri="{BB962C8B-B14F-4D97-AF65-F5344CB8AC3E}">
        <p14:creationId xmlns:p14="http://schemas.microsoft.com/office/powerpoint/2010/main" val="188053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296736" y="435081"/>
            <a:ext cx="8229600" cy="264785"/>
          </a:xfrm>
          <a:prstGeom prst="rect">
            <a:avLst/>
          </a:prstGeom>
        </p:spPr>
        <p:txBody>
          <a:bodyPr vert="horz" wrap="square" lIns="0" tIns="0" rIns="0" bIns="0" rtlCol="0">
            <a:normAutofit/>
          </a:bodyPr>
          <a:lstStyle/>
          <a:p>
            <a:pPr marL="0" lvl="0" indent="0">
              <a:spcBef>
                <a:spcPts val="1200"/>
              </a:spcBef>
              <a:buClr>
                <a:srgbClr val="0072C8"/>
              </a:buClr>
              <a:buSzPct val="110000"/>
              <a:buFont typeface="Wingdings" panose="05000000000000000000" pitchFamily="2" charset="2"/>
            </a:pPr>
            <a:endParaRPr lang="en-US" dirty="0"/>
          </a:p>
        </p:txBody>
      </p:sp>
      <p:sp>
        <p:nvSpPr>
          <p:cNvPr id="7" name="Text Placeholder 6"/>
          <p:cNvSpPr>
            <a:spLocks noGrp="1"/>
          </p:cNvSpPr>
          <p:nvPr>
            <p:ph type="body" idx="1"/>
          </p:nvPr>
        </p:nvSpPr>
        <p:spPr>
          <a:xfrm>
            <a:off x="231775" y="1072134"/>
            <a:ext cx="8461749" cy="1059264"/>
          </a:xfrm>
          <a:prstGeom prst="rect">
            <a:avLst/>
          </a:prstGeom>
        </p:spPr>
        <p:txBody>
          <a:bodyPr vert="horz" wrap="square" lIns="0" tIns="45720" rIns="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4"/>
          </p:nvPr>
        </p:nvSpPr>
        <p:spPr>
          <a:xfrm>
            <a:off x="8022388" y="4842922"/>
            <a:ext cx="816812" cy="148595"/>
          </a:xfrm>
          <a:prstGeom prst="rect">
            <a:avLst/>
          </a:prstGeom>
        </p:spPr>
        <p:txBody>
          <a:bodyPr lIns="0" tIns="0" rIns="0" bIns="0"/>
          <a:lstStyle>
            <a:lvl1pPr>
              <a:defRPr lang="en-US" sz="600" smtClean="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pPr algn="r"/>
            <a:fld id="{21DDF48F-5559-4223-B55F-0FD1B97C903D}" type="slidenum">
              <a:rPr lang="en-US" smtClean="0"/>
              <a:pPr algn="r"/>
              <a:t>‹#›</a:t>
            </a:fld>
            <a:endParaRPr lang="en-US"/>
          </a:p>
        </p:txBody>
      </p:sp>
    </p:spTree>
    <p:extLst>
      <p:ext uri="{BB962C8B-B14F-4D97-AF65-F5344CB8AC3E}">
        <p14:creationId xmlns:p14="http://schemas.microsoft.com/office/powerpoint/2010/main" val="2393987413"/>
      </p:ext>
    </p:extLst>
  </p:cSld>
  <p:clrMap bg1="lt1" tx1="dk1" bg2="lt2" tx2="dk2" accent1="accent1" accent2="accent2" accent3="accent3" accent4="accent4" accent5="accent5" accent6="accent6" hlink="hlink" folHlink="folHlink"/>
  <p:sldLayoutIdLst>
    <p:sldLayoutId id="2147483994" r:id="rId1"/>
    <p:sldLayoutId id="2147484001" r:id="rId2"/>
    <p:sldLayoutId id="2147484012" r:id="rId3"/>
    <p:sldLayoutId id="2147484016" r:id="rId4"/>
    <p:sldLayoutId id="2147484011" r:id="rId5"/>
    <p:sldLayoutId id="2147484021" r:id="rId6"/>
    <p:sldLayoutId id="2147484031" r:id="rId7"/>
    <p:sldLayoutId id="2147484019" r:id="rId8"/>
    <p:sldLayoutId id="2147484002" r:id="rId9"/>
    <p:sldLayoutId id="2147484000" r:id="rId10"/>
    <p:sldLayoutId id="2147483967" r:id="rId11"/>
    <p:sldLayoutId id="2147484018" r:id="rId12"/>
    <p:sldLayoutId id="2147483965" r:id="rId13"/>
    <p:sldLayoutId id="2147484024" r:id="rId14"/>
    <p:sldLayoutId id="2147483984" r:id="rId15"/>
    <p:sldLayoutId id="2147483985" r:id="rId16"/>
    <p:sldLayoutId id="2147483990" r:id="rId17"/>
    <p:sldLayoutId id="2147484028" r:id="rId18"/>
    <p:sldLayoutId id="2147483986" r:id="rId19"/>
    <p:sldLayoutId id="2147483987" r:id="rId20"/>
    <p:sldLayoutId id="2147484010" r:id="rId21"/>
    <p:sldLayoutId id="2147484007" r:id="rId22"/>
    <p:sldLayoutId id="2147484030" r:id="rId23"/>
    <p:sldLayoutId id="2147484013" r:id="rId24"/>
    <p:sldLayoutId id="2147484022" r:id="rId25"/>
    <p:sldLayoutId id="2147484014" r:id="rId26"/>
    <p:sldLayoutId id="2147484003" r:id="rId27"/>
    <p:sldLayoutId id="2147484023" r:id="rId28"/>
    <p:sldLayoutId id="2147484032" r:id="rId29"/>
  </p:sldLayoutIdLst>
  <p:hf hdr="0" ftr="0" dt="0"/>
  <p:txStyles>
    <p:titleStyle>
      <a:lvl1pPr algn="l" defTabSz="914400" rtl="0" eaLnBrk="1" latinLnBrk="0" hangingPunct="1">
        <a:lnSpc>
          <a:spcPct val="90000"/>
        </a:lnSpc>
        <a:spcBef>
          <a:spcPct val="0"/>
        </a:spcBef>
        <a:buNone/>
        <a:defRPr lang="en-US" sz="1600" b="1" kern="0" spc="-40" baseline="0" dirty="0">
          <a:gradFill>
            <a:gsLst>
              <a:gs pos="2419">
                <a:schemeClr val="accent2"/>
              </a:gs>
              <a:gs pos="7000">
                <a:schemeClr val="accent2"/>
              </a:gs>
            </a:gsLst>
            <a:lin ang="5400000" scaled="1"/>
          </a:gradFill>
          <a:latin typeface="Arial" panose="020B0604020202020204" pitchFamily="34" charset="0"/>
          <a:ea typeface="Roboto Medium" panose="02000000000000000000" pitchFamily="2" charset="0"/>
          <a:cs typeface="Arial" panose="020B0604020202020204" pitchFamily="34" charset="0"/>
        </a:defRPr>
      </a:lvl1pPr>
    </p:titleStyle>
    <p:bodyStyle>
      <a:lvl1pPr marL="173038" indent="-173038" algn="l" defTabSz="914400" rtl="0" eaLnBrk="1" latinLnBrk="0" hangingPunct="1">
        <a:lnSpc>
          <a:spcPct val="90000"/>
        </a:lnSpc>
        <a:spcBef>
          <a:spcPts val="1200"/>
        </a:spcBef>
        <a:buClr>
          <a:srgbClr val="0072C8"/>
        </a:buClr>
        <a:buSzPct val="110000"/>
        <a:buFont typeface="Arial" panose="020B0604020202020204" pitchFamily="34" charset="0"/>
        <a:buChar char="•"/>
        <a:defRPr lang="en-US" sz="1200" kern="1200" spc="50" baseline="0" dirty="0" smtClean="0">
          <a:solidFill>
            <a:schemeClr val="tx1"/>
          </a:solidFill>
          <a:latin typeface="Arial" panose="020B0604020202020204" pitchFamily="34" charset="0"/>
          <a:ea typeface="+mn-ea"/>
          <a:cs typeface="Arial" panose="020B0604020202020204" pitchFamily="34" charset="0"/>
        </a:defRPr>
      </a:lvl1pPr>
      <a:lvl2pPr marL="323850" indent="-150813" algn="l" defTabSz="914400" rtl="0" eaLnBrk="1" latinLnBrk="0" hangingPunct="1">
        <a:lnSpc>
          <a:spcPct val="90000"/>
        </a:lnSpc>
        <a:spcBef>
          <a:spcPts val="600"/>
        </a:spcBef>
        <a:buClr>
          <a:srgbClr val="CDCDCD"/>
        </a:buClr>
        <a:buSzPct val="110000"/>
        <a:buFont typeface="Arial" panose="020B0604020202020204" pitchFamily="34" charset="0"/>
        <a:buChar char="•"/>
        <a:defRPr lang="en-US" sz="1100" kern="1200" spc="50" baseline="0" dirty="0" smtClean="0">
          <a:solidFill>
            <a:schemeClr val="tx1"/>
          </a:solidFill>
          <a:latin typeface="Arial" panose="020B0604020202020204" pitchFamily="34" charset="0"/>
          <a:ea typeface="+mn-ea"/>
          <a:cs typeface="Arial" panose="020B0604020202020204" pitchFamily="34" charset="0"/>
        </a:defRPr>
      </a:lvl2pPr>
      <a:lvl3pPr marL="457200" indent="-133350" algn="l" defTabSz="914400" rtl="0" eaLnBrk="1" latinLnBrk="0" hangingPunct="1">
        <a:lnSpc>
          <a:spcPct val="90000"/>
        </a:lnSpc>
        <a:spcBef>
          <a:spcPts val="400"/>
        </a:spcBef>
        <a:buClr>
          <a:srgbClr val="CDCDCD"/>
        </a:buClr>
        <a:buSzPct val="110000"/>
        <a:buFont typeface="Arial" panose="020B0604020202020204" pitchFamily="34" charset="0"/>
        <a:buChar char="•"/>
        <a:defRPr lang="en-US" sz="1050" kern="1200" spc="50" baseline="0" dirty="0" smtClean="0">
          <a:solidFill>
            <a:schemeClr val="tx1"/>
          </a:solidFill>
          <a:latin typeface="Arial" panose="020B0604020202020204" pitchFamily="34" charset="0"/>
          <a:ea typeface="+mn-ea"/>
          <a:cs typeface="Arial" panose="020B0604020202020204" pitchFamily="34" charset="0"/>
        </a:defRPr>
      </a:lvl3pPr>
      <a:lvl4pPr marL="590550" indent="-133350" algn="l" defTabSz="914400" rtl="0" eaLnBrk="1" latinLnBrk="0" hangingPunct="1">
        <a:lnSpc>
          <a:spcPct val="90000"/>
        </a:lnSpc>
        <a:spcBef>
          <a:spcPts val="300"/>
        </a:spcBef>
        <a:buClr>
          <a:srgbClr val="CDCDCD"/>
        </a:buClr>
        <a:buSzPct val="110000"/>
        <a:buFont typeface="Arial" panose="020B0604020202020204" pitchFamily="34" charset="0"/>
        <a:buChar char="•"/>
        <a:defRPr lang="en-US" sz="1000" kern="1200" spc="50" baseline="0" dirty="0" smtClean="0">
          <a:solidFill>
            <a:schemeClr val="tx1"/>
          </a:solidFill>
          <a:latin typeface="Arial" panose="020B0604020202020204" pitchFamily="34" charset="0"/>
          <a:ea typeface="+mn-ea"/>
          <a:cs typeface="Arial" panose="020B0604020202020204" pitchFamily="34" charset="0"/>
        </a:defRPr>
      </a:lvl4pPr>
      <a:lvl5pPr marL="704850" indent="-111125" algn="l" defTabSz="914400" rtl="0" eaLnBrk="1" latinLnBrk="0" hangingPunct="1">
        <a:lnSpc>
          <a:spcPct val="90000"/>
        </a:lnSpc>
        <a:spcBef>
          <a:spcPts val="300"/>
        </a:spcBef>
        <a:buClr>
          <a:srgbClr val="CDCDCD"/>
        </a:buClr>
        <a:buSzPct val="110000"/>
        <a:buFont typeface="Arial" panose="020B0604020202020204" pitchFamily="34" charset="0"/>
        <a:buChar char="•"/>
        <a:defRPr lang="en-US" sz="1000" kern="1200" spc="50" baseline="0" dirty="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guide id="3" pos="144" userDrawn="1">
          <p15:clr>
            <a:srgbClr val="F26B43"/>
          </p15:clr>
        </p15:guide>
        <p15:guide id="4" pos="192" userDrawn="1">
          <p15:clr>
            <a:srgbClr val="F26B43"/>
          </p15:clr>
        </p15:guide>
        <p15:guide id="5" pos="5568" userDrawn="1">
          <p15:clr>
            <a:srgbClr val="F26B43"/>
          </p15:clr>
        </p15:guide>
        <p15:guide id="6" pos="5616">
          <p15:clr>
            <a:srgbClr val="F26B43"/>
          </p15:clr>
        </p15:guide>
        <p15:guide id="7" orient="horz" pos="156" userDrawn="1">
          <p15:clr>
            <a:srgbClr val="F26B43"/>
          </p15:clr>
        </p15:guide>
        <p15:guide id="8" orient="horz" pos="672">
          <p15:clr>
            <a:srgbClr val="F26B43"/>
          </p15:clr>
        </p15:guide>
        <p15:guide id="9" orient="horz" pos="204" userDrawn="1">
          <p15:clr>
            <a:srgbClr val="F26B43"/>
          </p15:clr>
        </p15:guide>
        <p15:guide id="10" orient="horz" pos="29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p.slalom.com/ourfirm/studio/SitePages/templates.asp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8" Type="http://schemas.openxmlformats.org/officeDocument/2006/relationships/hyperlink" Target="https://gist.github.com/stephenweinrich/f726298c0b6c654e00349db4329464aa#file-restrict-ip-ps1" TargetMode="External"/><Relationship Id="rId3" Type="http://schemas.openxmlformats.org/officeDocument/2006/relationships/hyperlink" Target="https://medium.com/@stephen.weinrich/configuring-azure-traffic-manager-application-gateway-and-app-services-with-terraform-57afce390fa1" TargetMode="External"/><Relationship Id="rId7" Type="http://schemas.openxmlformats.org/officeDocument/2006/relationships/hyperlink" Target="https://docs.microsoft.com/en-us/azure/application-gateway/application-gateway-web-app-powershell"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hyperlink" Target="https://gist.github.com/stephenweinrich/1d22e0caed7c4b64d7c326f0bb95433d#file-enable-http2-gateway-ps1" TargetMode="External"/><Relationship Id="rId5" Type="http://schemas.openxmlformats.org/officeDocument/2006/relationships/hyperlink" Target="https://resources.azure.com/" TargetMode="External"/><Relationship Id="rId4" Type="http://schemas.openxmlformats.org/officeDocument/2006/relationships/hyperlink" Target="https://www.terraform.io/docs/providers/azurerm/" TargetMode="External"/><Relationship Id="rId9" Type="http://schemas.openxmlformats.org/officeDocument/2006/relationships/hyperlink" Target="https://www.dropbox.com/sh/nz8rg97puhu4djz/AAASQDU-aIBZmANnl75rU7bua?dl=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Configuring Traffic Manager, App Gateway &amp; App Services with Terraform</a:t>
            </a:r>
            <a:br>
              <a:rPr lang="en-US" dirty="0"/>
            </a:br>
            <a:endParaRPr lang="en-US" dirty="0"/>
          </a:p>
        </p:txBody>
      </p:sp>
      <p:sp>
        <p:nvSpPr>
          <p:cNvPr id="3" name="Text Placeholder 2"/>
          <p:cNvSpPr>
            <a:spLocks noGrp="1"/>
          </p:cNvSpPr>
          <p:nvPr>
            <p:ph type="body" sz="quarter" idx="15"/>
          </p:nvPr>
        </p:nvSpPr>
        <p:spPr/>
        <p:txBody>
          <a:bodyPr/>
          <a:lstStyle/>
          <a:p>
            <a:r>
              <a:rPr lang="en-US" dirty="0"/>
              <a:t>Stephen Weinrich</a:t>
            </a:r>
            <a:endParaRPr lang="en-US" u="sng" dirty="0"/>
          </a:p>
        </p:txBody>
      </p:sp>
      <p:sp>
        <p:nvSpPr>
          <p:cNvPr id="4" name="Text Placeholder 3"/>
          <p:cNvSpPr>
            <a:spLocks noGrp="1"/>
          </p:cNvSpPr>
          <p:nvPr>
            <p:ph type="body" sz="quarter" idx="22"/>
          </p:nvPr>
        </p:nvSpPr>
        <p:spPr/>
        <p:txBody>
          <a:bodyPr/>
          <a:lstStyle/>
          <a:p>
            <a:r>
              <a:rPr lang="en-US" dirty="0"/>
              <a:t>16</a:t>
            </a:r>
            <a:r>
              <a:rPr lang="en-US" baseline="30000" dirty="0"/>
              <a:t>th</a:t>
            </a:r>
            <a:r>
              <a:rPr lang="en-US" dirty="0"/>
              <a:t> August 2018</a:t>
            </a:r>
          </a:p>
        </p:txBody>
      </p:sp>
      <p:sp>
        <p:nvSpPr>
          <p:cNvPr id="5" name="Rectangle 4">
            <a:hlinkClick r:id="rId3"/>
          </p:cNvPr>
          <p:cNvSpPr/>
          <p:nvPr/>
        </p:nvSpPr>
        <p:spPr>
          <a:xfrm>
            <a:off x="3950473" y="2915728"/>
            <a:ext cx="908649" cy="322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2043648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586" y="247650"/>
            <a:ext cx="9144000" cy="2241026"/>
          </a:xfrm>
          <a:prstGeom prst="rect">
            <a:avLst/>
          </a:prstGeom>
          <a:gradFill flip="none" rotWithShape="1">
            <a:gsLst>
              <a:gs pos="17000">
                <a:schemeClr val="tx1">
                  <a:alpha val="61000"/>
                </a:schemeClr>
              </a:gs>
              <a:gs pos="100000">
                <a:schemeClr val="tx1">
                  <a:alpha val="0"/>
                </a:schemeClr>
              </a:gs>
              <a:gs pos="7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3" name="Title 2"/>
          <p:cNvSpPr txBox="1">
            <a:spLocks/>
          </p:cNvSpPr>
          <p:nvPr/>
        </p:nvSpPr>
        <p:spPr>
          <a:xfrm>
            <a:off x="228601" y="724225"/>
            <a:ext cx="6743700" cy="1120913"/>
          </a:xfrm>
          <a:prstGeom prst="rect">
            <a:avLst/>
          </a:prstGeom>
        </p:spPr>
        <p:txBody>
          <a:bodyPr anchor="b"/>
          <a:lstStyle>
            <a:lvl1pPr algn="l" defTabSz="914400" rtl="0" eaLnBrk="1" latinLnBrk="0" hangingPunct="1">
              <a:lnSpc>
                <a:spcPct val="90000"/>
              </a:lnSpc>
              <a:spcBef>
                <a:spcPct val="0"/>
              </a:spcBef>
              <a:buNone/>
              <a:defRPr lang="en-US" sz="1600" b="1" kern="0" spc="-40" baseline="0" dirty="0">
                <a:gradFill>
                  <a:gsLst>
                    <a:gs pos="2419">
                      <a:schemeClr val="accent2"/>
                    </a:gs>
                    <a:gs pos="7000">
                      <a:schemeClr val="accent2"/>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pPr defTabSz="1219170"/>
            <a:r>
              <a:rPr lang="en-US" sz="2800" kern="1200" spc="-67" dirty="0">
                <a:gradFill>
                  <a:gsLst>
                    <a:gs pos="0">
                      <a:schemeClr val="bg1"/>
                    </a:gs>
                    <a:gs pos="100000">
                      <a:schemeClr val="bg1"/>
                    </a:gs>
                  </a:gsLst>
                  <a:lin ang="5400000" scaled="0"/>
                </a:gradFill>
                <a:ea typeface="+mj-ea"/>
              </a:rPr>
              <a:t>Terraform</a:t>
            </a:r>
          </a:p>
        </p:txBody>
      </p:sp>
      <p:sp>
        <p:nvSpPr>
          <p:cNvPr id="4" name="Text Placeholder 5"/>
          <p:cNvSpPr txBox="1">
            <a:spLocks/>
          </p:cNvSpPr>
          <p:nvPr/>
        </p:nvSpPr>
        <p:spPr>
          <a:xfrm>
            <a:off x="250815" y="2062574"/>
            <a:ext cx="6986588" cy="270844"/>
          </a:xfrm>
          <a:prstGeom prst="rect">
            <a:avLst/>
          </a:prstGeom>
        </p:spPr>
        <p:txBody>
          <a:bodyPr/>
          <a:lstStyle>
            <a:lvl1pPr marL="173038" indent="-173038" algn="l" defTabSz="914400" rtl="0" eaLnBrk="1" latinLnBrk="0" hangingPunct="1">
              <a:lnSpc>
                <a:spcPct val="90000"/>
              </a:lnSpc>
              <a:spcBef>
                <a:spcPts val="1200"/>
              </a:spcBef>
              <a:buClr>
                <a:srgbClr val="0072C8"/>
              </a:buClr>
              <a:buSzPct val="110000"/>
              <a:buFont typeface="Arial" panose="020B0604020202020204" pitchFamily="34" charset="0"/>
              <a:buChar char="•"/>
              <a:defRPr lang="en-US" sz="1200" kern="1200" spc="40" baseline="0" dirty="0" smtClean="0">
                <a:solidFill>
                  <a:schemeClr val="tx1"/>
                </a:solidFill>
                <a:latin typeface="Arial" panose="020B0604020202020204" pitchFamily="34" charset="0"/>
                <a:ea typeface="+mn-ea"/>
                <a:cs typeface="Arial" panose="020B0604020202020204" pitchFamily="34" charset="0"/>
              </a:defRPr>
            </a:lvl1pPr>
            <a:lvl2pPr marL="323850" indent="-150813" algn="l" defTabSz="914400" rtl="0" eaLnBrk="1" latinLnBrk="0" hangingPunct="1">
              <a:lnSpc>
                <a:spcPct val="90000"/>
              </a:lnSpc>
              <a:spcBef>
                <a:spcPts val="600"/>
              </a:spcBef>
              <a:buClr>
                <a:srgbClr val="CDCDCD"/>
              </a:buClr>
              <a:buSzPct val="110000"/>
              <a:buFont typeface="Arial" panose="020B0604020202020204" pitchFamily="34" charset="0"/>
              <a:buChar char="•"/>
              <a:defRPr lang="en-US" sz="1100" kern="1200" spc="40" baseline="0" dirty="0" smtClean="0">
                <a:solidFill>
                  <a:schemeClr val="tx1"/>
                </a:solidFill>
                <a:latin typeface="Arial" panose="020B0604020202020204" pitchFamily="34" charset="0"/>
                <a:ea typeface="+mn-ea"/>
                <a:cs typeface="Arial" panose="020B0604020202020204" pitchFamily="34" charset="0"/>
              </a:defRPr>
            </a:lvl2pPr>
            <a:lvl3pPr marL="457200" indent="-133350" algn="l" defTabSz="914400" rtl="0" eaLnBrk="1" latinLnBrk="0" hangingPunct="1">
              <a:lnSpc>
                <a:spcPct val="90000"/>
              </a:lnSpc>
              <a:spcBef>
                <a:spcPts val="400"/>
              </a:spcBef>
              <a:buClr>
                <a:srgbClr val="CDCDCD"/>
              </a:buClr>
              <a:buSzPct val="110000"/>
              <a:buFont typeface="Arial" panose="020B0604020202020204" pitchFamily="34" charset="0"/>
              <a:buChar char="•"/>
              <a:defRPr lang="en-US" sz="1050" kern="1200" spc="40" baseline="0" dirty="0" smtClean="0">
                <a:solidFill>
                  <a:schemeClr val="tx1"/>
                </a:solidFill>
                <a:latin typeface="Arial" panose="020B0604020202020204" pitchFamily="34" charset="0"/>
                <a:ea typeface="+mn-ea"/>
                <a:cs typeface="Arial" panose="020B0604020202020204" pitchFamily="34" charset="0"/>
              </a:defRPr>
            </a:lvl3pPr>
            <a:lvl4pPr marL="590550" indent="-133350" algn="l" defTabSz="914400" rtl="0" eaLnBrk="1" latinLnBrk="0" hangingPunct="1">
              <a:lnSpc>
                <a:spcPct val="90000"/>
              </a:lnSpc>
              <a:spcBef>
                <a:spcPts val="300"/>
              </a:spcBef>
              <a:buClr>
                <a:srgbClr val="CDCDCD"/>
              </a:buClr>
              <a:buSzPct val="110000"/>
              <a:buFont typeface="Arial" panose="020B0604020202020204" pitchFamily="34" charset="0"/>
              <a:buChar char="•"/>
              <a:defRPr lang="en-US" sz="1000" kern="1200" spc="40" baseline="0" dirty="0" smtClean="0">
                <a:solidFill>
                  <a:schemeClr val="tx1"/>
                </a:solidFill>
                <a:latin typeface="Arial" panose="020B0604020202020204" pitchFamily="34" charset="0"/>
                <a:ea typeface="+mn-ea"/>
                <a:cs typeface="Arial" panose="020B0604020202020204" pitchFamily="34" charset="0"/>
              </a:defRPr>
            </a:lvl4pPr>
            <a:lvl5pPr marL="704850" indent="-111125" algn="l" defTabSz="914400" rtl="0" eaLnBrk="1" latinLnBrk="0" hangingPunct="1">
              <a:lnSpc>
                <a:spcPct val="90000"/>
              </a:lnSpc>
              <a:spcBef>
                <a:spcPts val="300"/>
              </a:spcBef>
              <a:buClr>
                <a:srgbClr val="CDCDCD"/>
              </a:buClr>
              <a:buSzPct val="110000"/>
              <a:buFont typeface="Arial" panose="020B0604020202020204" pitchFamily="34" charset="0"/>
              <a:buChar char="•"/>
              <a:defRPr lang="en-US" sz="1000" kern="1200" spc="40" baseline="0" dirty="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0712" indent="-230712" defTabSz="1219170">
              <a:spcBef>
                <a:spcPts val="800"/>
              </a:spcBef>
              <a:buClr>
                <a:schemeClr val="bg1"/>
              </a:buClr>
              <a:buNone/>
            </a:pPr>
            <a:r>
              <a:rPr lang="en-US" sz="1067" spc="67" dirty="0">
                <a:gradFill>
                  <a:gsLst>
                    <a:gs pos="0">
                      <a:schemeClr val="bg1"/>
                    </a:gs>
                    <a:gs pos="85000">
                      <a:schemeClr val="bg1"/>
                    </a:gs>
                  </a:gsLst>
                  <a:lin ang="5400000" scaled="0"/>
                </a:gradFill>
                <a:latin typeface="+mj-lt"/>
                <a:ea typeface="+mj-ea"/>
              </a:rPr>
              <a:t>Microsoft Azure  |  Cortana Analytics |  Cloud data architecture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9100" y="323850"/>
            <a:ext cx="560099" cy="145972"/>
          </a:xfrm>
          <a:prstGeom prst="rect">
            <a:avLst/>
          </a:prstGeom>
        </p:spPr>
      </p:pic>
      <p:sp>
        <p:nvSpPr>
          <p:cNvPr id="12" name="TextBox 11"/>
          <p:cNvSpPr txBox="1"/>
          <p:nvPr/>
        </p:nvSpPr>
        <p:spPr>
          <a:xfrm>
            <a:off x="228600" y="2622176"/>
            <a:ext cx="2133600" cy="286232"/>
          </a:xfrm>
          <a:prstGeom prst="rect">
            <a:avLst/>
          </a:prstGeom>
          <a:noFill/>
        </p:spPr>
        <p:txBody>
          <a:bodyPr wrap="square" rtlCol="0">
            <a:spAutoFit/>
          </a:bodyPr>
          <a:lstStyle/>
          <a:p>
            <a:pPr>
              <a:lnSpc>
                <a:spcPct val="90000"/>
              </a:lnSpc>
              <a:spcBef>
                <a:spcPts val="1200"/>
              </a:spcBef>
              <a:buClr>
                <a:srgbClr val="CC0000"/>
              </a:buClr>
              <a:buSzPct val="110000"/>
            </a:pPr>
            <a:r>
              <a:rPr lang="en-US" sz="1400" b="1" dirty="0">
                <a:solidFill>
                  <a:schemeClr val="accent6">
                    <a:lumMod val="75000"/>
                  </a:schemeClr>
                </a:solidFill>
                <a:latin typeface="Arial" panose="020B0604020202020204" pitchFamily="34" charset="0"/>
                <a:cs typeface="Arial" panose="020B0604020202020204" pitchFamily="34" charset="0"/>
              </a:rPr>
              <a:t>Why?</a:t>
            </a:r>
          </a:p>
        </p:txBody>
      </p:sp>
      <p:sp>
        <p:nvSpPr>
          <p:cNvPr id="15" name="TextBox 14"/>
          <p:cNvSpPr txBox="1"/>
          <p:nvPr/>
        </p:nvSpPr>
        <p:spPr>
          <a:xfrm>
            <a:off x="228599" y="2903159"/>
            <a:ext cx="2577353" cy="1384995"/>
          </a:xfrm>
          <a:prstGeom prst="rect">
            <a:avLst/>
          </a:prstGeom>
          <a:noFill/>
        </p:spPr>
        <p:txBody>
          <a:bodyPr wrap="square" rtlCol="0">
            <a:spAutoFit/>
          </a:bodyPr>
          <a:lstStyle/>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Protect web applications from attack</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Host multiple applications behind one gateway</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Restrict traffic to your web applications through the gateway</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Enable SSL termination at the gateway level</a:t>
            </a:r>
          </a:p>
        </p:txBody>
      </p:sp>
      <p:sp>
        <p:nvSpPr>
          <p:cNvPr id="13" name="TextBox 12"/>
          <p:cNvSpPr txBox="1"/>
          <p:nvPr/>
        </p:nvSpPr>
        <p:spPr>
          <a:xfrm>
            <a:off x="3199280" y="2622176"/>
            <a:ext cx="2133600" cy="286232"/>
          </a:xfrm>
          <a:prstGeom prst="rect">
            <a:avLst/>
          </a:prstGeom>
          <a:noFill/>
        </p:spPr>
        <p:txBody>
          <a:bodyPr wrap="square" rtlCol="0">
            <a:spAutoFit/>
          </a:bodyPr>
          <a:lstStyle/>
          <a:p>
            <a:pPr>
              <a:lnSpc>
                <a:spcPct val="90000"/>
              </a:lnSpc>
              <a:spcBef>
                <a:spcPts val="1200"/>
              </a:spcBef>
              <a:buClr>
                <a:srgbClr val="CC0000"/>
              </a:buClr>
              <a:buSzPct val="110000"/>
            </a:pPr>
            <a:r>
              <a:rPr lang="en-US" sz="1400" b="1" dirty="0">
                <a:solidFill>
                  <a:schemeClr val="accent6">
                    <a:lumMod val="75000"/>
                  </a:schemeClr>
                </a:solidFill>
                <a:latin typeface="Arial" panose="020B0604020202020204" pitchFamily="34" charset="0"/>
                <a:cs typeface="Arial" panose="020B0604020202020204" pitchFamily="34" charset="0"/>
              </a:rPr>
              <a:t>Concepts</a:t>
            </a:r>
          </a:p>
        </p:txBody>
      </p:sp>
      <p:sp>
        <p:nvSpPr>
          <p:cNvPr id="16" name="TextBox 15"/>
          <p:cNvSpPr txBox="1"/>
          <p:nvPr/>
        </p:nvSpPr>
        <p:spPr>
          <a:xfrm>
            <a:off x="3199279" y="2903159"/>
            <a:ext cx="2577353" cy="1015663"/>
          </a:xfrm>
          <a:prstGeom prst="rect">
            <a:avLst/>
          </a:prstGeom>
          <a:noFill/>
        </p:spPr>
        <p:txBody>
          <a:bodyPr wrap="square" rtlCol="0">
            <a:spAutoFit/>
          </a:bodyPr>
          <a:lstStyle/>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Frontend Public IP Address</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Port Listeners</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Rules</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Backend Pools</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Probes</a:t>
            </a:r>
          </a:p>
        </p:txBody>
      </p:sp>
      <p:sp>
        <p:nvSpPr>
          <p:cNvPr id="14" name="TextBox 13"/>
          <p:cNvSpPr txBox="1"/>
          <p:nvPr/>
        </p:nvSpPr>
        <p:spPr>
          <a:xfrm>
            <a:off x="6169960" y="2622176"/>
            <a:ext cx="2133600" cy="286232"/>
          </a:xfrm>
          <a:prstGeom prst="rect">
            <a:avLst/>
          </a:prstGeom>
          <a:noFill/>
        </p:spPr>
        <p:txBody>
          <a:bodyPr wrap="square" rtlCol="0">
            <a:spAutoFit/>
          </a:bodyPr>
          <a:lstStyle/>
          <a:p>
            <a:pPr>
              <a:lnSpc>
                <a:spcPct val="90000"/>
              </a:lnSpc>
              <a:spcBef>
                <a:spcPts val="1200"/>
              </a:spcBef>
              <a:buClr>
                <a:srgbClr val="CC0000"/>
              </a:buClr>
              <a:buSzPct val="110000"/>
            </a:pPr>
            <a:r>
              <a:rPr lang="en-US" sz="1400" b="1" dirty="0">
                <a:solidFill>
                  <a:schemeClr val="accent2"/>
                </a:solidFill>
                <a:latin typeface="Arial" panose="020B0604020202020204" pitchFamily="34" charset="0"/>
                <a:cs typeface="Arial" panose="020B0604020202020204" pitchFamily="34" charset="0"/>
              </a:rPr>
              <a:t>Features</a:t>
            </a:r>
          </a:p>
        </p:txBody>
      </p:sp>
      <p:sp>
        <p:nvSpPr>
          <p:cNvPr id="17" name="TextBox 16"/>
          <p:cNvSpPr txBox="1"/>
          <p:nvPr/>
        </p:nvSpPr>
        <p:spPr>
          <a:xfrm>
            <a:off x="6169959" y="2903159"/>
            <a:ext cx="2577353" cy="1569660"/>
          </a:xfrm>
          <a:prstGeom prst="rect">
            <a:avLst/>
          </a:prstGeom>
          <a:noFill/>
        </p:spPr>
        <p:txBody>
          <a:bodyPr wrap="square" rtlCol="0">
            <a:spAutoFit/>
          </a:bodyPr>
          <a:lstStyle/>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2"/>
                </a:solidFill>
              </a:rPr>
              <a:t>Web Application Firewall (WAF)</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2"/>
                </a:solidFill>
              </a:rPr>
              <a:t>Protection from DDOS</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2"/>
                </a:solidFill>
              </a:rPr>
              <a:t>Protection from XSS</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2"/>
                </a:solidFill>
              </a:rPr>
              <a:t>Protection from SQL Injection</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2"/>
                </a:solidFill>
              </a:rPr>
              <a:t>OWASP 2.0 or 3.0 Specification</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2"/>
                </a:solidFill>
              </a:rPr>
              <a:t>Path Based Routing</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2"/>
                </a:solidFill>
              </a:rPr>
              <a:t>SSL Termination</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2"/>
                </a:solidFill>
              </a:rPr>
              <a:t>VNET Support</a:t>
            </a:r>
          </a:p>
        </p:txBody>
      </p:sp>
      <p:sp>
        <p:nvSpPr>
          <p:cNvPr id="11" name="Picture Placeholder 10">
            <a:extLst>
              <a:ext uri="{FF2B5EF4-FFF2-40B4-BE49-F238E27FC236}">
                <a16:creationId xmlns:a16="http://schemas.microsoft.com/office/drawing/2014/main" id="{F5E27B19-B686-42A9-BD77-A1D5A1A29FC3}"/>
              </a:ext>
            </a:extLst>
          </p:cNvPr>
          <p:cNvSpPr>
            <a:spLocks noGrp="1"/>
          </p:cNvSpPr>
          <p:nvPr>
            <p:ph type="pic" sz="quarter" idx="13"/>
          </p:nvPr>
        </p:nvSpPr>
        <p:spPr/>
      </p:sp>
      <p:pic>
        <p:nvPicPr>
          <p:cNvPr id="19" name="Picture 18">
            <a:extLst>
              <a:ext uri="{FF2B5EF4-FFF2-40B4-BE49-F238E27FC236}">
                <a16:creationId xmlns:a16="http://schemas.microsoft.com/office/drawing/2014/main" id="{A5C84F66-10D8-4594-B233-A8E5423CB34D}"/>
              </a:ext>
            </a:extLst>
          </p:cNvPr>
          <p:cNvPicPr>
            <a:picLocks noChangeAspect="1"/>
          </p:cNvPicPr>
          <p:nvPr/>
        </p:nvPicPr>
        <p:blipFill>
          <a:blip r:embed="rId4"/>
          <a:stretch>
            <a:fillRect/>
          </a:stretch>
        </p:blipFill>
        <p:spPr>
          <a:xfrm>
            <a:off x="-9586" y="-23046"/>
            <a:ext cx="9153586" cy="2544370"/>
          </a:xfrm>
          <a:prstGeom prst="rect">
            <a:avLst/>
          </a:prstGeom>
        </p:spPr>
      </p:pic>
    </p:spTree>
    <p:extLst>
      <p:ext uri="{BB962C8B-B14F-4D97-AF65-F5344CB8AC3E}">
        <p14:creationId xmlns:p14="http://schemas.microsoft.com/office/powerpoint/2010/main" val="1292833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7"/>
          <p:cNvSpPr txBox="1">
            <a:spLocks/>
          </p:cNvSpPr>
          <p:nvPr/>
        </p:nvSpPr>
        <p:spPr>
          <a:xfrm>
            <a:off x="390525" y="1219199"/>
            <a:ext cx="8369300" cy="1464129"/>
          </a:xfrm>
          <a:prstGeom prst="rect">
            <a:avLst/>
          </a:prstGeom>
        </p:spPr>
        <p:txBody>
          <a:bodyPr vert="horz" wrap="square" lIns="0" tIns="45720" rIns="0" bIns="45720" rtlCol="0" anchor="b">
            <a:noAutofit/>
          </a:bodyPr>
          <a:lstStyle>
            <a:lvl1pPr marL="0" indent="0" algn="ctr" defTabSz="914400" rtl="0" eaLnBrk="1" latinLnBrk="0" hangingPunct="1">
              <a:lnSpc>
                <a:spcPct val="100000"/>
              </a:lnSpc>
              <a:spcBef>
                <a:spcPts val="0"/>
              </a:spcBef>
              <a:buClr>
                <a:srgbClr val="0072C8"/>
              </a:buClr>
              <a:buSzPct val="110000"/>
              <a:buFont typeface="Arial" panose="020B0604020202020204" pitchFamily="34" charset="0"/>
              <a:buNone/>
              <a:defRPr lang="en-US" sz="2400" kern="1200" spc="-40" baseline="0">
                <a:solidFill>
                  <a:schemeClr val="tx1"/>
                </a:solidFill>
                <a:latin typeface="Arial" panose="020B0604020202020204" pitchFamily="34" charset="0"/>
                <a:ea typeface="+mn-ea"/>
                <a:cs typeface="Arial" panose="020B0604020202020204" pitchFamily="34" charset="0"/>
              </a:defRPr>
            </a:lvl1pPr>
            <a:lvl2pPr marL="173037" indent="0" algn="ctr" defTabSz="914400" rtl="0" eaLnBrk="1" latinLnBrk="0" hangingPunct="1">
              <a:lnSpc>
                <a:spcPct val="90000"/>
              </a:lnSpc>
              <a:spcBef>
                <a:spcPts val="600"/>
              </a:spcBef>
              <a:buClr>
                <a:srgbClr val="CDCDCD"/>
              </a:buClr>
              <a:buSzPct val="110000"/>
              <a:buFont typeface="Arial" panose="020B0604020202020204" pitchFamily="34" charset="0"/>
              <a:buNone/>
              <a:defRPr lang="en-US" sz="2400" kern="1200" spc="0" baseline="0">
                <a:solidFill>
                  <a:schemeClr val="tx1"/>
                </a:solidFill>
                <a:latin typeface="Arial" panose="020B0604020202020204" pitchFamily="34" charset="0"/>
                <a:ea typeface="+mn-ea"/>
                <a:cs typeface="Arial" panose="020B0604020202020204" pitchFamily="34" charset="0"/>
              </a:defRPr>
            </a:lvl2pPr>
            <a:lvl3pPr marL="323850" indent="0" algn="ctr" defTabSz="914400" rtl="0" eaLnBrk="1" latinLnBrk="0" hangingPunct="1">
              <a:lnSpc>
                <a:spcPct val="90000"/>
              </a:lnSpc>
              <a:spcBef>
                <a:spcPts val="400"/>
              </a:spcBef>
              <a:buClr>
                <a:srgbClr val="CDCDCD"/>
              </a:buClr>
              <a:buSzPct val="110000"/>
              <a:buFont typeface="Arial" panose="020B0604020202020204" pitchFamily="34" charset="0"/>
              <a:buNone/>
              <a:defRPr lang="en-US" sz="2400" kern="1200" spc="0" baseline="0">
                <a:solidFill>
                  <a:schemeClr val="tx1"/>
                </a:solidFill>
                <a:latin typeface="Arial" panose="020B0604020202020204" pitchFamily="34" charset="0"/>
                <a:ea typeface="+mn-ea"/>
                <a:cs typeface="Arial" panose="020B0604020202020204" pitchFamily="34" charset="0"/>
              </a:defRPr>
            </a:lvl3pPr>
            <a:lvl4pPr marL="457200" indent="0" algn="ctr" defTabSz="914400" rtl="0" eaLnBrk="1" latinLnBrk="0" hangingPunct="1">
              <a:lnSpc>
                <a:spcPct val="90000"/>
              </a:lnSpc>
              <a:spcBef>
                <a:spcPts val="300"/>
              </a:spcBef>
              <a:buClr>
                <a:srgbClr val="CDCDCD"/>
              </a:buClr>
              <a:buSzPct val="110000"/>
              <a:buFont typeface="Arial" panose="020B0604020202020204" pitchFamily="34" charset="0"/>
              <a:buNone/>
              <a:defRPr lang="en-US" sz="2400" kern="1200" spc="0" baseline="0">
                <a:solidFill>
                  <a:schemeClr val="tx1"/>
                </a:solidFill>
                <a:latin typeface="Arial" panose="020B0604020202020204" pitchFamily="34" charset="0"/>
                <a:ea typeface="+mn-ea"/>
                <a:cs typeface="Arial" panose="020B0604020202020204" pitchFamily="34" charset="0"/>
              </a:defRPr>
            </a:lvl4pPr>
            <a:lvl5pPr marL="593725" indent="0" algn="ctr" defTabSz="914400" rtl="0" eaLnBrk="1" latinLnBrk="0" hangingPunct="1">
              <a:lnSpc>
                <a:spcPct val="90000"/>
              </a:lnSpc>
              <a:spcBef>
                <a:spcPts val="300"/>
              </a:spcBef>
              <a:buClr>
                <a:srgbClr val="CDCDCD"/>
              </a:buClr>
              <a:buSzPct val="110000"/>
              <a:buFont typeface="Arial" panose="020B0604020202020204" pitchFamily="34" charset="0"/>
              <a:buNone/>
              <a:defRPr lang="en-US" sz="2400" kern="1200" spc="0" baseline="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4800" b="1" dirty="0">
                <a:solidFill>
                  <a:schemeClr val="accent2"/>
                </a:solidFill>
              </a:rPr>
              <a:t>App Gateway Demo</a:t>
            </a:r>
          </a:p>
        </p:txBody>
      </p:sp>
      <p:sp>
        <p:nvSpPr>
          <p:cNvPr id="3" name="Slide Number Placeholder 2"/>
          <p:cNvSpPr>
            <a:spLocks noGrp="1"/>
          </p:cNvSpPr>
          <p:nvPr>
            <p:ph type="sldNum" sz="quarter" idx="12"/>
          </p:nvPr>
        </p:nvSpPr>
        <p:spPr/>
        <p:txBody>
          <a:bodyPr/>
          <a:lstStyle/>
          <a:p>
            <a:fld id="{FCEE2C88-6C8F-484D-AF69-578F576B1F44}" type="slidenum">
              <a:rPr lang="en-US" smtClean="0"/>
              <a:pPr/>
              <a:t>11</a:t>
            </a:fld>
            <a:endParaRPr lang="en-US"/>
          </a:p>
        </p:txBody>
      </p:sp>
      <p:sp>
        <p:nvSpPr>
          <p:cNvPr id="9" name="Text Placeholder 8"/>
          <p:cNvSpPr>
            <a:spLocks noGrp="1"/>
          </p:cNvSpPr>
          <p:nvPr>
            <p:ph type="body" sz="quarter" idx="14"/>
          </p:nvPr>
        </p:nvSpPr>
        <p:spPr>
          <a:xfrm>
            <a:off x="2670686" y="2732046"/>
            <a:ext cx="3802629" cy="585288"/>
          </a:xfrm>
        </p:spPr>
        <p:txBody>
          <a:bodyPr/>
          <a:lstStyle/>
          <a:p>
            <a:r>
              <a:rPr lang="en-US" b="1" dirty="0"/>
              <a:t>OWASP</a:t>
            </a:r>
            <a:r>
              <a:rPr lang="en-US" dirty="0"/>
              <a:t> - Open Web Application Security Project</a:t>
            </a:r>
          </a:p>
          <a:p>
            <a:endParaRPr lang="en-US" b="1" dirty="0">
              <a:solidFill>
                <a:schemeClr val="tx2"/>
              </a:solidFill>
            </a:endParaRPr>
          </a:p>
        </p:txBody>
      </p:sp>
    </p:spTree>
    <p:extLst>
      <p:ext uri="{BB962C8B-B14F-4D97-AF65-F5344CB8AC3E}">
        <p14:creationId xmlns:p14="http://schemas.microsoft.com/office/powerpoint/2010/main" val="3263460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F7832DD-811E-4D0A-828C-66CB616402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5054" y="662704"/>
            <a:ext cx="6293892" cy="4248377"/>
          </a:xfrm>
          <a:prstGeom prst="rect">
            <a:avLst/>
          </a:prstGeom>
        </p:spPr>
      </p:pic>
      <p:sp>
        <p:nvSpPr>
          <p:cNvPr id="4" name="Slide Number Placeholder 3"/>
          <p:cNvSpPr>
            <a:spLocks noGrp="1"/>
          </p:cNvSpPr>
          <p:nvPr>
            <p:ph type="sldNum" sz="quarter" idx="12"/>
          </p:nvPr>
        </p:nvSpPr>
        <p:spPr/>
        <p:txBody>
          <a:bodyPr/>
          <a:lstStyle/>
          <a:p>
            <a:fld id="{FCEE2C88-6C8F-484D-AF69-578F576B1F44}" type="slidenum">
              <a:rPr lang="en-US" smtClean="0"/>
              <a:pPr/>
              <a:t>12</a:t>
            </a:fld>
            <a:endParaRPr lang="en-US"/>
          </a:p>
        </p:txBody>
      </p:sp>
      <p:sp>
        <p:nvSpPr>
          <p:cNvPr id="20" name="Text Placeholder 19"/>
          <p:cNvSpPr>
            <a:spLocks noGrp="1"/>
          </p:cNvSpPr>
          <p:nvPr>
            <p:ph type="body" sz="quarter" idx="14"/>
          </p:nvPr>
        </p:nvSpPr>
        <p:spPr/>
        <p:txBody>
          <a:bodyPr/>
          <a:lstStyle/>
          <a:p>
            <a:r>
              <a:rPr lang="en-US" dirty="0"/>
              <a:t>Desired State Architecture</a:t>
            </a:r>
          </a:p>
        </p:txBody>
      </p:sp>
      <p:sp>
        <p:nvSpPr>
          <p:cNvPr id="2" name="Rectangle 1">
            <a:extLst>
              <a:ext uri="{FF2B5EF4-FFF2-40B4-BE49-F238E27FC236}">
                <a16:creationId xmlns:a16="http://schemas.microsoft.com/office/drawing/2014/main" id="{912E00D9-410F-465D-AEB4-286142E1FEB2}"/>
              </a:ext>
            </a:extLst>
          </p:cNvPr>
          <p:cNvSpPr/>
          <p:nvPr/>
        </p:nvSpPr>
        <p:spPr>
          <a:xfrm>
            <a:off x="1184456" y="1440298"/>
            <a:ext cx="3468087" cy="3040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4225331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586" y="247650"/>
            <a:ext cx="9144000" cy="2241026"/>
          </a:xfrm>
          <a:prstGeom prst="rect">
            <a:avLst/>
          </a:prstGeom>
          <a:gradFill flip="none" rotWithShape="1">
            <a:gsLst>
              <a:gs pos="17000">
                <a:schemeClr val="tx1">
                  <a:alpha val="61000"/>
                </a:schemeClr>
              </a:gs>
              <a:gs pos="100000">
                <a:schemeClr val="tx1">
                  <a:alpha val="0"/>
                </a:schemeClr>
              </a:gs>
              <a:gs pos="7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3" name="Title 2"/>
          <p:cNvSpPr txBox="1">
            <a:spLocks/>
          </p:cNvSpPr>
          <p:nvPr/>
        </p:nvSpPr>
        <p:spPr>
          <a:xfrm>
            <a:off x="228601" y="724225"/>
            <a:ext cx="6743700" cy="1120913"/>
          </a:xfrm>
          <a:prstGeom prst="rect">
            <a:avLst/>
          </a:prstGeom>
        </p:spPr>
        <p:txBody>
          <a:bodyPr anchor="b"/>
          <a:lstStyle>
            <a:lvl1pPr algn="l" defTabSz="914400" rtl="0" eaLnBrk="1" latinLnBrk="0" hangingPunct="1">
              <a:lnSpc>
                <a:spcPct val="90000"/>
              </a:lnSpc>
              <a:spcBef>
                <a:spcPct val="0"/>
              </a:spcBef>
              <a:buNone/>
              <a:defRPr lang="en-US" sz="1600" b="1" kern="0" spc="-40" baseline="0" dirty="0">
                <a:gradFill>
                  <a:gsLst>
                    <a:gs pos="2419">
                      <a:schemeClr val="accent2"/>
                    </a:gs>
                    <a:gs pos="7000">
                      <a:schemeClr val="accent2"/>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pPr defTabSz="1219170"/>
            <a:r>
              <a:rPr lang="en-US" sz="2800" kern="1200" spc="-67" dirty="0">
                <a:gradFill>
                  <a:gsLst>
                    <a:gs pos="0">
                      <a:schemeClr val="bg1"/>
                    </a:gs>
                    <a:gs pos="100000">
                      <a:schemeClr val="bg1"/>
                    </a:gs>
                  </a:gsLst>
                  <a:lin ang="5400000" scaled="0"/>
                </a:gradFill>
                <a:ea typeface="+mj-ea"/>
              </a:rPr>
              <a:t>Terraform</a:t>
            </a:r>
          </a:p>
        </p:txBody>
      </p:sp>
      <p:sp>
        <p:nvSpPr>
          <p:cNvPr id="4" name="Text Placeholder 5"/>
          <p:cNvSpPr txBox="1">
            <a:spLocks/>
          </p:cNvSpPr>
          <p:nvPr/>
        </p:nvSpPr>
        <p:spPr>
          <a:xfrm>
            <a:off x="250815" y="2062574"/>
            <a:ext cx="6986588" cy="270844"/>
          </a:xfrm>
          <a:prstGeom prst="rect">
            <a:avLst/>
          </a:prstGeom>
        </p:spPr>
        <p:txBody>
          <a:bodyPr/>
          <a:lstStyle>
            <a:lvl1pPr marL="173038" indent="-173038" algn="l" defTabSz="914400" rtl="0" eaLnBrk="1" latinLnBrk="0" hangingPunct="1">
              <a:lnSpc>
                <a:spcPct val="90000"/>
              </a:lnSpc>
              <a:spcBef>
                <a:spcPts val="1200"/>
              </a:spcBef>
              <a:buClr>
                <a:srgbClr val="0072C8"/>
              </a:buClr>
              <a:buSzPct val="110000"/>
              <a:buFont typeface="Arial" panose="020B0604020202020204" pitchFamily="34" charset="0"/>
              <a:buChar char="•"/>
              <a:defRPr lang="en-US" sz="1200" kern="1200" spc="40" baseline="0" dirty="0" smtClean="0">
                <a:solidFill>
                  <a:schemeClr val="tx1"/>
                </a:solidFill>
                <a:latin typeface="Arial" panose="020B0604020202020204" pitchFamily="34" charset="0"/>
                <a:ea typeface="+mn-ea"/>
                <a:cs typeface="Arial" panose="020B0604020202020204" pitchFamily="34" charset="0"/>
              </a:defRPr>
            </a:lvl1pPr>
            <a:lvl2pPr marL="323850" indent="-150813" algn="l" defTabSz="914400" rtl="0" eaLnBrk="1" latinLnBrk="0" hangingPunct="1">
              <a:lnSpc>
                <a:spcPct val="90000"/>
              </a:lnSpc>
              <a:spcBef>
                <a:spcPts val="600"/>
              </a:spcBef>
              <a:buClr>
                <a:srgbClr val="CDCDCD"/>
              </a:buClr>
              <a:buSzPct val="110000"/>
              <a:buFont typeface="Arial" panose="020B0604020202020204" pitchFamily="34" charset="0"/>
              <a:buChar char="•"/>
              <a:defRPr lang="en-US" sz="1100" kern="1200" spc="40" baseline="0" dirty="0" smtClean="0">
                <a:solidFill>
                  <a:schemeClr val="tx1"/>
                </a:solidFill>
                <a:latin typeface="Arial" panose="020B0604020202020204" pitchFamily="34" charset="0"/>
                <a:ea typeface="+mn-ea"/>
                <a:cs typeface="Arial" panose="020B0604020202020204" pitchFamily="34" charset="0"/>
              </a:defRPr>
            </a:lvl2pPr>
            <a:lvl3pPr marL="457200" indent="-133350" algn="l" defTabSz="914400" rtl="0" eaLnBrk="1" latinLnBrk="0" hangingPunct="1">
              <a:lnSpc>
                <a:spcPct val="90000"/>
              </a:lnSpc>
              <a:spcBef>
                <a:spcPts val="400"/>
              </a:spcBef>
              <a:buClr>
                <a:srgbClr val="CDCDCD"/>
              </a:buClr>
              <a:buSzPct val="110000"/>
              <a:buFont typeface="Arial" panose="020B0604020202020204" pitchFamily="34" charset="0"/>
              <a:buChar char="•"/>
              <a:defRPr lang="en-US" sz="1050" kern="1200" spc="40" baseline="0" dirty="0" smtClean="0">
                <a:solidFill>
                  <a:schemeClr val="tx1"/>
                </a:solidFill>
                <a:latin typeface="Arial" panose="020B0604020202020204" pitchFamily="34" charset="0"/>
                <a:ea typeface="+mn-ea"/>
                <a:cs typeface="Arial" panose="020B0604020202020204" pitchFamily="34" charset="0"/>
              </a:defRPr>
            </a:lvl3pPr>
            <a:lvl4pPr marL="590550" indent="-133350" algn="l" defTabSz="914400" rtl="0" eaLnBrk="1" latinLnBrk="0" hangingPunct="1">
              <a:lnSpc>
                <a:spcPct val="90000"/>
              </a:lnSpc>
              <a:spcBef>
                <a:spcPts val="300"/>
              </a:spcBef>
              <a:buClr>
                <a:srgbClr val="CDCDCD"/>
              </a:buClr>
              <a:buSzPct val="110000"/>
              <a:buFont typeface="Arial" panose="020B0604020202020204" pitchFamily="34" charset="0"/>
              <a:buChar char="•"/>
              <a:defRPr lang="en-US" sz="1000" kern="1200" spc="40" baseline="0" dirty="0" smtClean="0">
                <a:solidFill>
                  <a:schemeClr val="tx1"/>
                </a:solidFill>
                <a:latin typeface="Arial" panose="020B0604020202020204" pitchFamily="34" charset="0"/>
                <a:ea typeface="+mn-ea"/>
                <a:cs typeface="Arial" panose="020B0604020202020204" pitchFamily="34" charset="0"/>
              </a:defRPr>
            </a:lvl4pPr>
            <a:lvl5pPr marL="704850" indent="-111125" algn="l" defTabSz="914400" rtl="0" eaLnBrk="1" latinLnBrk="0" hangingPunct="1">
              <a:lnSpc>
                <a:spcPct val="90000"/>
              </a:lnSpc>
              <a:spcBef>
                <a:spcPts val="300"/>
              </a:spcBef>
              <a:buClr>
                <a:srgbClr val="CDCDCD"/>
              </a:buClr>
              <a:buSzPct val="110000"/>
              <a:buFont typeface="Arial" panose="020B0604020202020204" pitchFamily="34" charset="0"/>
              <a:buChar char="•"/>
              <a:defRPr lang="en-US" sz="1000" kern="1200" spc="40" baseline="0" dirty="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0712" indent="-230712" defTabSz="1219170">
              <a:spcBef>
                <a:spcPts val="800"/>
              </a:spcBef>
              <a:buClr>
                <a:schemeClr val="bg1"/>
              </a:buClr>
              <a:buNone/>
            </a:pPr>
            <a:r>
              <a:rPr lang="en-US" sz="1067" spc="67" dirty="0">
                <a:gradFill>
                  <a:gsLst>
                    <a:gs pos="0">
                      <a:schemeClr val="bg1"/>
                    </a:gs>
                    <a:gs pos="85000">
                      <a:schemeClr val="bg1"/>
                    </a:gs>
                  </a:gsLst>
                  <a:lin ang="5400000" scaled="0"/>
                </a:gradFill>
                <a:latin typeface="+mj-lt"/>
                <a:ea typeface="+mj-ea"/>
              </a:rPr>
              <a:t>Microsoft Azure  |  Cortana Analytics |  Cloud data architecture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9100" y="323850"/>
            <a:ext cx="560099" cy="145972"/>
          </a:xfrm>
          <a:prstGeom prst="rect">
            <a:avLst/>
          </a:prstGeom>
        </p:spPr>
      </p:pic>
      <p:sp>
        <p:nvSpPr>
          <p:cNvPr id="12" name="TextBox 11"/>
          <p:cNvSpPr txBox="1"/>
          <p:nvPr/>
        </p:nvSpPr>
        <p:spPr>
          <a:xfrm>
            <a:off x="228600" y="2622176"/>
            <a:ext cx="2133600" cy="286232"/>
          </a:xfrm>
          <a:prstGeom prst="rect">
            <a:avLst/>
          </a:prstGeom>
          <a:noFill/>
        </p:spPr>
        <p:txBody>
          <a:bodyPr wrap="square" rtlCol="0">
            <a:spAutoFit/>
          </a:bodyPr>
          <a:lstStyle/>
          <a:p>
            <a:pPr>
              <a:lnSpc>
                <a:spcPct val="90000"/>
              </a:lnSpc>
              <a:spcBef>
                <a:spcPts val="1200"/>
              </a:spcBef>
              <a:buClr>
                <a:srgbClr val="CC0000"/>
              </a:buClr>
              <a:buSzPct val="110000"/>
            </a:pPr>
            <a:r>
              <a:rPr lang="en-US" sz="1400" b="1" dirty="0">
                <a:solidFill>
                  <a:schemeClr val="accent6">
                    <a:lumMod val="75000"/>
                  </a:schemeClr>
                </a:solidFill>
                <a:latin typeface="Arial" panose="020B0604020202020204" pitchFamily="34" charset="0"/>
                <a:cs typeface="Arial" panose="020B0604020202020204" pitchFamily="34" charset="0"/>
              </a:rPr>
              <a:t>Why?</a:t>
            </a:r>
          </a:p>
        </p:txBody>
      </p:sp>
      <p:sp>
        <p:nvSpPr>
          <p:cNvPr id="15" name="TextBox 14"/>
          <p:cNvSpPr txBox="1"/>
          <p:nvPr/>
        </p:nvSpPr>
        <p:spPr>
          <a:xfrm>
            <a:off x="228599" y="2903159"/>
            <a:ext cx="2577353" cy="260008"/>
          </a:xfrm>
          <a:prstGeom prst="rect">
            <a:avLst/>
          </a:prstGeom>
          <a:noFill/>
        </p:spPr>
        <p:txBody>
          <a:bodyPr wrap="square" rtlCol="0">
            <a:spAutoFit/>
          </a:bodyPr>
          <a:lstStyle/>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Route traffic across Azure Regions</a:t>
            </a:r>
          </a:p>
        </p:txBody>
      </p:sp>
      <p:sp>
        <p:nvSpPr>
          <p:cNvPr id="13" name="TextBox 12"/>
          <p:cNvSpPr txBox="1"/>
          <p:nvPr/>
        </p:nvSpPr>
        <p:spPr>
          <a:xfrm>
            <a:off x="3199280" y="2622176"/>
            <a:ext cx="2133600" cy="286232"/>
          </a:xfrm>
          <a:prstGeom prst="rect">
            <a:avLst/>
          </a:prstGeom>
          <a:noFill/>
        </p:spPr>
        <p:txBody>
          <a:bodyPr wrap="square" rtlCol="0">
            <a:spAutoFit/>
          </a:bodyPr>
          <a:lstStyle/>
          <a:p>
            <a:pPr>
              <a:lnSpc>
                <a:spcPct val="90000"/>
              </a:lnSpc>
              <a:spcBef>
                <a:spcPts val="1200"/>
              </a:spcBef>
              <a:buClr>
                <a:srgbClr val="CC0000"/>
              </a:buClr>
              <a:buSzPct val="110000"/>
            </a:pPr>
            <a:r>
              <a:rPr lang="en-US" sz="1400" b="1" dirty="0">
                <a:solidFill>
                  <a:schemeClr val="accent6">
                    <a:lumMod val="75000"/>
                  </a:schemeClr>
                </a:solidFill>
                <a:latin typeface="Arial" panose="020B0604020202020204" pitchFamily="34" charset="0"/>
                <a:cs typeface="Arial" panose="020B0604020202020204" pitchFamily="34" charset="0"/>
              </a:rPr>
              <a:t>Limits</a:t>
            </a:r>
          </a:p>
        </p:txBody>
      </p:sp>
      <p:sp>
        <p:nvSpPr>
          <p:cNvPr id="16" name="TextBox 15"/>
          <p:cNvSpPr txBox="1"/>
          <p:nvPr/>
        </p:nvSpPr>
        <p:spPr>
          <a:xfrm>
            <a:off x="3199279" y="2903159"/>
            <a:ext cx="2577353" cy="276999"/>
          </a:xfrm>
          <a:prstGeom prst="rect">
            <a:avLst/>
          </a:prstGeom>
          <a:noFill/>
        </p:spPr>
        <p:txBody>
          <a:bodyPr wrap="square" rtlCol="0">
            <a:spAutoFit/>
          </a:bodyPr>
          <a:lstStyle/>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App Service Plan : S1 and above</a:t>
            </a:r>
          </a:p>
        </p:txBody>
      </p:sp>
      <p:sp>
        <p:nvSpPr>
          <p:cNvPr id="14" name="TextBox 13"/>
          <p:cNvSpPr txBox="1"/>
          <p:nvPr/>
        </p:nvSpPr>
        <p:spPr>
          <a:xfrm>
            <a:off x="6169960" y="2622176"/>
            <a:ext cx="2133600" cy="286232"/>
          </a:xfrm>
          <a:prstGeom prst="rect">
            <a:avLst/>
          </a:prstGeom>
          <a:noFill/>
        </p:spPr>
        <p:txBody>
          <a:bodyPr wrap="square" rtlCol="0">
            <a:spAutoFit/>
          </a:bodyPr>
          <a:lstStyle/>
          <a:p>
            <a:pPr>
              <a:lnSpc>
                <a:spcPct val="90000"/>
              </a:lnSpc>
              <a:spcBef>
                <a:spcPts val="1200"/>
              </a:spcBef>
              <a:buClr>
                <a:srgbClr val="CC0000"/>
              </a:buClr>
              <a:buSzPct val="110000"/>
            </a:pPr>
            <a:r>
              <a:rPr lang="en-US" sz="1400" b="1" dirty="0">
                <a:solidFill>
                  <a:schemeClr val="accent2"/>
                </a:solidFill>
                <a:latin typeface="Arial" panose="020B0604020202020204" pitchFamily="34" charset="0"/>
                <a:cs typeface="Arial" panose="020B0604020202020204" pitchFamily="34" charset="0"/>
              </a:rPr>
              <a:t>Features</a:t>
            </a:r>
          </a:p>
        </p:txBody>
      </p:sp>
      <p:sp>
        <p:nvSpPr>
          <p:cNvPr id="17" name="TextBox 16"/>
          <p:cNvSpPr txBox="1"/>
          <p:nvPr/>
        </p:nvSpPr>
        <p:spPr>
          <a:xfrm>
            <a:off x="6169959" y="2903159"/>
            <a:ext cx="2577353" cy="1015663"/>
          </a:xfrm>
          <a:prstGeom prst="rect">
            <a:avLst/>
          </a:prstGeom>
          <a:noFill/>
        </p:spPr>
        <p:txBody>
          <a:bodyPr wrap="square" rtlCol="0">
            <a:spAutoFit/>
          </a:bodyPr>
          <a:lstStyle/>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2"/>
                </a:solidFill>
              </a:rPr>
              <a:t>DNS Based Load Balancing</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2"/>
                </a:solidFill>
              </a:rPr>
              <a:t>Priority</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2"/>
                </a:solidFill>
              </a:rPr>
              <a:t>Weighted</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2"/>
                </a:solidFill>
              </a:rPr>
              <a:t>Performance</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2"/>
                </a:solidFill>
              </a:rPr>
              <a:t>Geographic</a:t>
            </a:r>
          </a:p>
        </p:txBody>
      </p:sp>
      <p:sp>
        <p:nvSpPr>
          <p:cNvPr id="11" name="Picture Placeholder 10">
            <a:extLst>
              <a:ext uri="{FF2B5EF4-FFF2-40B4-BE49-F238E27FC236}">
                <a16:creationId xmlns:a16="http://schemas.microsoft.com/office/drawing/2014/main" id="{F5E27B19-B686-42A9-BD77-A1D5A1A29FC3}"/>
              </a:ext>
            </a:extLst>
          </p:cNvPr>
          <p:cNvSpPr>
            <a:spLocks noGrp="1"/>
          </p:cNvSpPr>
          <p:nvPr>
            <p:ph type="pic" sz="quarter" idx="13"/>
          </p:nvPr>
        </p:nvSpPr>
        <p:spPr/>
      </p:sp>
      <p:pic>
        <p:nvPicPr>
          <p:cNvPr id="7" name="Picture 6">
            <a:extLst>
              <a:ext uri="{FF2B5EF4-FFF2-40B4-BE49-F238E27FC236}">
                <a16:creationId xmlns:a16="http://schemas.microsoft.com/office/drawing/2014/main" id="{7825045A-994B-4E06-AC2E-63E5E2FC341D}"/>
              </a:ext>
            </a:extLst>
          </p:cNvPr>
          <p:cNvPicPr>
            <a:picLocks noChangeAspect="1"/>
          </p:cNvPicPr>
          <p:nvPr/>
        </p:nvPicPr>
        <p:blipFill>
          <a:blip r:embed="rId4"/>
          <a:stretch>
            <a:fillRect/>
          </a:stretch>
        </p:blipFill>
        <p:spPr>
          <a:xfrm>
            <a:off x="0" y="-16867"/>
            <a:ext cx="9144000" cy="2518594"/>
          </a:xfrm>
          <a:prstGeom prst="rect">
            <a:avLst/>
          </a:prstGeom>
        </p:spPr>
      </p:pic>
    </p:spTree>
    <p:extLst>
      <p:ext uri="{BB962C8B-B14F-4D97-AF65-F5344CB8AC3E}">
        <p14:creationId xmlns:p14="http://schemas.microsoft.com/office/powerpoint/2010/main" val="22555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7"/>
          <p:cNvSpPr txBox="1">
            <a:spLocks/>
          </p:cNvSpPr>
          <p:nvPr/>
        </p:nvSpPr>
        <p:spPr>
          <a:xfrm>
            <a:off x="390525" y="1219199"/>
            <a:ext cx="8369300" cy="1464129"/>
          </a:xfrm>
          <a:prstGeom prst="rect">
            <a:avLst/>
          </a:prstGeom>
        </p:spPr>
        <p:txBody>
          <a:bodyPr vert="horz" wrap="square" lIns="0" tIns="45720" rIns="0" bIns="45720" rtlCol="0" anchor="b">
            <a:noAutofit/>
          </a:bodyPr>
          <a:lstStyle>
            <a:lvl1pPr marL="0" indent="0" algn="ctr" defTabSz="914400" rtl="0" eaLnBrk="1" latinLnBrk="0" hangingPunct="1">
              <a:lnSpc>
                <a:spcPct val="100000"/>
              </a:lnSpc>
              <a:spcBef>
                <a:spcPts val="0"/>
              </a:spcBef>
              <a:buClr>
                <a:srgbClr val="0072C8"/>
              </a:buClr>
              <a:buSzPct val="110000"/>
              <a:buFont typeface="Arial" panose="020B0604020202020204" pitchFamily="34" charset="0"/>
              <a:buNone/>
              <a:defRPr lang="en-US" sz="2400" kern="1200" spc="-40" baseline="0">
                <a:solidFill>
                  <a:schemeClr val="tx1"/>
                </a:solidFill>
                <a:latin typeface="Arial" panose="020B0604020202020204" pitchFamily="34" charset="0"/>
                <a:ea typeface="+mn-ea"/>
                <a:cs typeface="Arial" panose="020B0604020202020204" pitchFamily="34" charset="0"/>
              </a:defRPr>
            </a:lvl1pPr>
            <a:lvl2pPr marL="173037" indent="0" algn="ctr" defTabSz="914400" rtl="0" eaLnBrk="1" latinLnBrk="0" hangingPunct="1">
              <a:lnSpc>
                <a:spcPct val="90000"/>
              </a:lnSpc>
              <a:spcBef>
                <a:spcPts val="600"/>
              </a:spcBef>
              <a:buClr>
                <a:srgbClr val="CDCDCD"/>
              </a:buClr>
              <a:buSzPct val="110000"/>
              <a:buFont typeface="Arial" panose="020B0604020202020204" pitchFamily="34" charset="0"/>
              <a:buNone/>
              <a:defRPr lang="en-US" sz="2400" kern="1200" spc="0" baseline="0">
                <a:solidFill>
                  <a:schemeClr val="tx1"/>
                </a:solidFill>
                <a:latin typeface="Arial" panose="020B0604020202020204" pitchFamily="34" charset="0"/>
                <a:ea typeface="+mn-ea"/>
                <a:cs typeface="Arial" panose="020B0604020202020204" pitchFamily="34" charset="0"/>
              </a:defRPr>
            </a:lvl2pPr>
            <a:lvl3pPr marL="323850" indent="0" algn="ctr" defTabSz="914400" rtl="0" eaLnBrk="1" latinLnBrk="0" hangingPunct="1">
              <a:lnSpc>
                <a:spcPct val="90000"/>
              </a:lnSpc>
              <a:spcBef>
                <a:spcPts val="400"/>
              </a:spcBef>
              <a:buClr>
                <a:srgbClr val="CDCDCD"/>
              </a:buClr>
              <a:buSzPct val="110000"/>
              <a:buFont typeface="Arial" panose="020B0604020202020204" pitchFamily="34" charset="0"/>
              <a:buNone/>
              <a:defRPr lang="en-US" sz="2400" kern="1200" spc="0" baseline="0">
                <a:solidFill>
                  <a:schemeClr val="tx1"/>
                </a:solidFill>
                <a:latin typeface="Arial" panose="020B0604020202020204" pitchFamily="34" charset="0"/>
                <a:ea typeface="+mn-ea"/>
                <a:cs typeface="Arial" panose="020B0604020202020204" pitchFamily="34" charset="0"/>
              </a:defRPr>
            </a:lvl3pPr>
            <a:lvl4pPr marL="457200" indent="0" algn="ctr" defTabSz="914400" rtl="0" eaLnBrk="1" latinLnBrk="0" hangingPunct="1">
              <a:lnSpc>
                <a:spcPct val="90000"/>
              </a:lnSpc>
              <a:spcBef>
                <a:spcPts val="300"/>
              </a:spcBef>
              <a:buClr>
                <a:srgbClr val="CDCDCD"/>
              </a:buClr>
              <a:buSzPct val="110000"/>
              <a:buFont typeface="Arial" panose="020B0604020202020204" pitchFamily="34" charset="0"/>
              <a:buNone/>
              <a:defRPr lang="en-US" sz="2400" kern="1200" spc="0" baseline="0">
                <a:solidFill>
                  <a:schemeClr val="tx1"/>
                </a:solidFill>
                <a:latin typeface="Arial" panose="020B0604020202020204" pitchFamily="34" charset="0"/>
                <a:ea typeface="+mn-ea"/>
                <a:cs typeface="Arial" panose="020B0604020202020204" pitchFamily="34" charset="0"/>
              </a:defRPr>
            </a:lvl4pPr>
            <a:lvl5pPr marL="593725" indent="0" algn="ctr" defTabSz="914400" rtl="0" eaLnBrk="1" latinLnBrk="0" hangingPunct="1">
              <a:lnSpc>
                <a:spcPct val="90000"/>
              </a:lnSpc>
              <a:spcBef>
                <a:spcPts val="300"/>
              </a:spcBef>
              <a:buClr>
                <a:srgbClr val="CDCDCD"/>
              </a:buClr>
              <a:buSzPct val="110000"/>
              <a:buFont typeface="Arial" panose="020B0604020202020204" pitchFamily="34" charset="0"/>
              <a:buNone/>
              <a:defRPr lang="en-US" sz="2400" kern="1200" spc="0" baseline="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4800" b="1" dirty="0">
                <a:solidFill>
                  <a:schemeClr val="accent2"/>
                </a:solidFill>
              </a:rPr>
              <a:t>Traffic Manager Demo</a:t>
            </a:r>
          </a:p>
        </p:txBody>
      </p:sp>
      <p:sp>
        <p:nvSpPr>
          <p:cNvPr id="3" name="Slide Number Placeholder 2"/>
          <p:cNvSpPr>
            <a:spLocks noGrp="1"/>
          </p:cNvSpPr>
          <p:nvPr>
            <p:ph type="sldNum" sz="quarter" idx="12"/>
          </p:nvPr>
        </p:nvSpPr>
        <p:spPr/>
        <p:txBody>
          <a:bodyPr/>
          <a:lstStyle/>
          <a:p>
            <a:fld id="{FCEE2C88-6C8F-484D-AF69-578F576B1F44}" type="slidenum">
              <a:rPr lang="en-US" smtClean="0"/>
              <a:pPr/>
              <a:t>14</a:t>
            </a:fld>
            <a:endParaRPr lang="en-US"/>
          </a:p>
        </p:txBody>
      </p:sp>
      <p:sp>
        <p:nvSpPr>
          <p:cNvPr id="4" name="Text Placeholder 8">
            <a:extLst>
              <a:ext uri="{FF2B5EF4-FFF2-40B4-BE49-F238E27FC236}">
                <a16:creationId xmlns:a16="http://schemas.microsoft.com/office/drawing/2014/main" id="{E3B69428-D708-4E3E-A034-05DF88E29515}"/>
              </a:ext>
            </a:extLst>
          </p:cNvPr>
          <p:cNvSpPr txBox="1">
            <a:spLocks/>
          </p:cNvSpPr>
          <p:nvPr/>
        </p:nvSpPr>
        <p:spPr>
          <a:xfrm>
            <a:off x="2670686" y="2732046"/>
            <a:ext cx="3802629" cy="585288"/>
          </a:xfrm>
          <a:prstGeom prst="rect">
            <a:avLst/>
          </a:prstGeom>
        </p:spPr>
        <p:txBody>
          <a:bodyPr vert="horz" wrap="square" lIns="0" tIns="45720" rIns="0" bIns="45720" rtlCol="0">
            <a:noAutofit/>
          </a:bodyPr>
          <a:lstStyle>
            <a:lvl1pPr marL="0" indent="0" algn="ctr"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000" kern="1200" spc="50" baseline="0">
                <a:solidFill>
                  <a:schemeClr val="tx1"/>
                </a:solidFill>
                <a:latin typeface="Arial" panose="020B0604020202020204" pitchFamily="34" charset="0"/>
                <a:ea typeface="+mn-ea"/>
                <a:cs typeface="Arial" panose="020B0604020202020204" pitchFamily="34" charset="0"/>
              </a:defRPr>
            </a:lvl1pPr>
            <a:lvl2pPr marL="323850" indent="-150813" algn="l" defTabSz="914400" rtl="0" eaLnBrk="1" latinLnBrk="0" hangingPunct="1">
              <a:lnSpc>
                <a:spcPct val="90000"/>
              </a:lnSpc>
              <a:spcBef>
                <a:spcPts val="600"/>
              </a:spcBef>
              <a:buClr>
                <a:srgbClr val="CDCDCD"/>
              </a:buClr>
              <a:buSzPct val="110000"/>
              <a:buFont typeface="Arial" panose="020B0604020202020204" pitchFamily="34" charset="0"/>
              <a:buChar char="•"/>
              <a:defRPr lang="en-US" sz="1100" kern="1200" spc="50" baseline="0" dirty="0" smtClean="0">
                <a:solidFill>
                  <a:schemeClr val="tx1"/>
                </a:solidFill>
                <a:latin typeface="Arial" panose="020B0604020202020204" pitchFamily="34" charset="0"/>
                <a:ea typeface="+mn-ea"/>
                <a:cs typeface="Arial" panose="020B0604020202020204" pitchFamily="34" charset="0"/>
              </a:defRPr>
            </a:lvl2pPr>
            <a:lvl3pPr marL="457200" indent="-133350" algn="l" defTabSz="914400" rtl="0" eaLnBrk="1" latinLnBrk="0" hangingPunct="1">
              <a:lnSpc>
                <a:spcPct val="90000"/>
              </a:lnSpc>
              <a:spcBef>
                <a:spcPts val="400"/>
              </a:spcBef>
              <a:buClr>
                <a:srgbClr val="CDCDCD"/>
              </a:buClr>
              <a:buSzPct val="110000"/>
              <a:buFont typeface="Arial" panose="020B0604020202020204" pitchFamily="34" charset="0"/>
              <a:buChar char="•"/>
              <a:defRPr lang="en-US" sz="1050" kern="1200" spc="50" baseline="0" dirty="0" smtClean="0">
                <a:solidFill>
                  <a:schemeClr val="tx1"/>
                </a:solidFill>
                <a:latin typeface="Arial" panose="020B0604020202020204" pitchFamily="34" charset="0"/>
                <a:ea typeface="+mn-ea"/>
                <a:cs typeface="Arial" panose="020B0604020202020204" pitchFamily="34" charset="0"/>
              </a:defRPr>
            </a:lvl3pPr>
            <a:lvl4pPr marL="590550" indent="-133350" algn="l" defTabSz="914400" rtl="0" eaLnBrk="1" latinLnBrk="0" hangingPunct="1">
              <a:lnSpc>
                <a:spcPct val="90000"/>
              </a:lnSpc>
              <a:spcBef>
                <a:spcPts val="300"/>
              </a:spcBef>
              <a:buClr>
                <a:srgbClr val="CDCDCD"/>
              </a:buClr>
              <a:buSzPct val="110000"/>
              <a:buFont typeface="Arial" panose="020B0604020202020204" pitchFamily="34" charset="0"/>
              <a:buChar char="•"/>
              <a:defRPr lang="en-US" sz="1000" kern="1200" spc="50" baseline="0" dirty="0" smtClean="0">
                <a:solidFill>
                  <a:schemeClr val="tx1"/>
                </a:solidFill>
                <a:latin typeface="Arial" panose="020B0604020202020204" pitchFamily="34" charset="0"/>
                <a:ea typeface="+mn-ea"/>
                <a:cs typeface="Arial" panose="020B0604020202020204" pitchFamily="34" charset="0"/>
              </a:defRPr>
            </a:lvl4pPr>
            <a:lvl5pPr marL="704850" indent="-111125" algn="l" defTabSz="914400" rtl="0" eaLnBrk="1" latinLnBrk="0" hangingPunct="1">
              <a:lnSpc>
                <a:spcPct val="90000"/>
              </a:lnSpc>
              <a:spcBef>
                <a:spcPts val="300"/>
              </a:spcBef>
              <a:buClr>
                <a:srgbClr val="CDCDCD"/>
              </a:buClr>
              <a:buSzPct val="110000"/>
              <a:buFont typeface="Arial" panose="020B0604020202020204" pitchFamily="34" charset="0"/>
              <a:buChar char="•"/>
              <a:defRPr lang="en-US" sz="1000" kern="1200" spc="50" baseline="0" dirty="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TRATHECK</a:t>
            </a:r>
            <a:endParaRPr lang="en-US" b="1" dirty="0">
              <a:solidFill>
                <a:schemeClr val="tx2"/>
              </a:solidFill>
            </a:endParaRPr>
          </a:p>
        </p:txBody>
      </p:sp>
    </p:spTree>
    <p:extLst>
      <p:ext uri="{BB962C8B-B14F-4D97-AF65-F5344CB8AC3E}">
        <p14:creationId xmlns:p14="http://schemas.microsoft.com/office/powerpoint/2010/main" val="2250071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F7832DD-811E-4D0A-828C-66CB616402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5054" y="662704"/>
            <a:ext cx="6293892" cy="4248377"/>
          </a:xfrm>
          <a:prstGeom prst="rect">
            <a:avLst/>
          </a:prstGeom>
        </p:spPr>
      </p:pic>
      <p:sp>
        <p:nvSpPr>
          <p:cNvPr id="4" name="Slide Number Placeholder 3"/>
          <p:cNvSpPr>
            <a:spLocks noGrp="1"/>
          </p:cNvSpPr>
          <p:nvPr>
            <p:ph type="sldNum" sz="quarter" idx="12"/>
          </p:nvPr>
        </p:nvSpPr>
        <p:spPr/>
        <p:txBody>
          <a:bodyPr/>
          <a:lstStyle/>
          <a:p>
            <a:fld id="{FCEE2C88-6C8F-484D-AF69-578F576B1F44}" type="slidenum">
              <a:rPr lang="en-US" smtClean="0"/>
              <a:pPr/>
              <a:t>15</a:t>
            </a:fld>
            <a:endParaRPr lang="en-US"/>
          </a:p>
        </p:txBody>
      </p:sp>
      <p:sp>
        <p:nvSpPr>
          <p:cNvPr id="20" name="Text Placeholder 19"/>
          <p:cNvSpPr>
            <a:spLocks noGrp="1"/>
          </p:cNvSpPr>
          <p:nvPr>
            <p:ph type="body" sz="quarter" idx="14"/>
          </p:nvPr>
        </p:nvSpPr>
        <p:spPr/>
        <p:txBody>
          <a:bodyPr/>
          <a:lstStyle/>
          <a:p>
            <a:r>
              <a:rPr lang="en-US" dirty="0"/>
              <a:t>Desired State Architecture</a:t>
            </a:r>
          </a:p>
        </p:txBody>
      </p:sp>
    </p:spTree>
    <p:extLst>
      <p:ext uri="{BB962C8B-B14F-4D97-AF65-F5344CB8AC3E}">
        <p14:creationId xmlns:p14="http://schemas.microsoft.com/office/powerpoint/2010/main" val="1747040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EE2C88-6C8F-484D-AF69-578F576B1F44}" type="slidenum">
              <a:rPr lang="en-US" smtClean="0"/>
              <a:pPr/>
              <a:t>16</a:t>
            </a:fld>
            <a:endParaRPr lang="en-US"/>
          </a:p>
        </p:txBody>
      </p:sp>
      <p:sp>
        <p:nvSpPr>
          <p:cNvPr id="20" name="Text Placeholder 19"/>
          <p:cNvSpPr>
            <a:spLocks noGrp="1"/>
          </p:cNvSpPr>
          <p:nvPr>
            <p:ph type="body" sz="quarter" idx="14"/>
          </p:nvPr>
        </p:nvSpPr>
        <p:spPr/>
        <p:txBody>
          <a:bodyPr/>
          <a:lstStyle/>
          <a:p>
            <a:r>
              <a:rPr lang="en-US" dirty="0"/>
              <a:t>Limitations</a:t>
            </a:r>
          </a:p>
        </p:txBody>
      </p:sp>
      <p:grpSp>
        <p:nvGrpSpPr>
          <p:cNvPr id="2" name="Group 1">
            <a:extLst>
              <a:ext uri="{FF2B5EF4-FFF2-40B4-BE49-F238E27FC236}">
                <a16:creationId xmlns:a16="http://schemas.microsoft.com/office/drawing/2014/main" id="{8E9D9FE5-EEF0-4663-94EF-1C33DAFBD097}"/>
              </a:ext>
            </a:extLst>
          </p:cNvPr>
          <p:cNvGrpSpPr/>
          <p:nvPr/>
        </p:nvGrpSpPr>
        <p:grpSpPr>
          <a:xfrm>
            <a:off x="304801" y="772355"/>
            <a:ext cx="2577353" cy="1111980"/>
            <a:chOff x="304801" y="772355"/>
            <a:chExt cx="2577353" cy="1111980"/>
          </a:xfrm>
        </p:grpSpPr>
        <p:sp>
          <p:nvSpPr>
            <p:cNvPr id="5" name="TextBox 4">
              <a:extLst>
                <a:ext uri="{FF2B5EF4-FFF2-40B4-BE49-F238E27FC236}">
                  <a16:creationId xmlns:a16="http://schemas.microsoft.com/office/drawing/2014/main" id="{E21F7827-42D9-406E-B1ED-B3CEB4217025}"/>
                </a:ext>
              </a:extLst>
            </p:cNvPr>
            <p:cNvSpPr txBox="1"/>
            <p:nvPr/>
          </p:nvSpPr>
          <p:spPr>
            <a:xfrm>
              <a:off x="304802" y="772355"/>
              <a:ext cx="2133600" cy="286232"/>
            </a:xfrm>
            <a:prstGeom prst="rect">
              <a:avLst/>
            </a:prstGeom>
            <a:noFill/>
          </p:spPr>
          <p:txBody>
            <a:bodyPr wrap="square" rtlCol="0">
              <a:spAutoFit/>
            </a:bodyPr>
            <a:lstStyle/>
            <a:p>
              <a:pPr>
                <a:lnSpc>
                  <a:spcPct val="90000"/>
                </a:lnSpc>
                <a:spcBef>
                  <a:spcPts val="1200"/>
                </a:spcBef>
                <a:buClr>
                  <a:srgbClr val="CC0000"/>
                </a:buClr>
                <a:buSzPct val="110000"/>
              </a:pPr>
              <a:r>
                <a:rPr lang="en-US" sz="1400" b="1" dirty="0">
                  <a:solidFill>
                    <a:schemeClr val="accent6">
                      <a:lumMod val="75000"/>
                    </a:schemeClr>
                  </a:solidFill>
                  <a:latin typeface="Arial" panose="020B0604020202020204" pitchFamily="34" charset="0"/>
                  <a:cs typeface="Arial" panose="020B0604020202020204" pitchFamily="34" charset="0"/>
                </a:rPr>
                <a:t>HTTP2</a:t>
              </a:r>
            </a:p>
          </p:txBody>
        </p:sp>
        <p:sp>
          <p:nvSpPr>
            <p:cNvPr id="6" name="TextBox 5">
              <a:extLst>
                <a:ext uri="{FF2B5EF4-FFF2-40B4-BE49-F238E27FC236}">
                  <a16:creationId xmlns:a16="http://schemas.microsoft.com/office/drawing/2014/main" id="{E6F36125-34F8-4999-9AEC-4222FD1F182F}"/>
                </a:ext>
              </a:extLst>
            </p:cNvPr>
            <p:cNvSpPr txBox="1"/>
            <p:nvPr/>
          </p:nvSpPr>
          <p:spPr>
            <a:xfrm>
              <a:off x="304801" y="1053338"/>
              <a:ext cx="2577353" cy="830997"/>
            </a:xfrm>
            <a:prstGeom prst="rect">
              <a:avLst/>
            </a:prstGeom>
            <a:noFill/>
          </p:spPr>
          <p:txBody>
            <a:bodyPr wrap="square" rtlCol="0">
              <a:spAutoFit/>
            </a:bodyPr>
            <a:lstStyle/>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Configuration not currently supported by Terraform</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Post deployment PowerShell script</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Will only work if using HTTPS</a:t>
              </a:r>
            </a:p>
          </p:txBody>
        </p:sp>
      </p:grpSp>
      <p:grpSp>
        <p:nvGrpSpPr>
          <p:cNvPr id="3" name="Group 2">
            <a:extLst>
              <a:ext uri="{FF2B5EF4-FFF2-40B4-BE49-F238E27FC236}">
                <a16:creationId xmlns:a16="http://schemas.microsoft.com/office/drawing/2014/main" id="{80893FD6-68D7-4D72-8C6B-0C80B1215133}"/>
              </a:ext>
            </a:extLst>
          </p:cNvPr>
          <p:cNvGrpSpPr/>
          <p:nvPr/>
        </p:nvGrpSpPr>
        <p:grpSpPr>
          <a:xfrm>
            <a:off x="304801" y="2022202"/>
            <a:ext cx="3746935" cy="1665978"/>
            <a:chOff x="304801" y="2022202"/>
            <a:chExt cx="3746935" cy="1665978"/>
          </a:xfrm>
        </p:grpSpPr>
        <p:sp>
          <p:nvSpPr>
            <p:cNvPr id="9" name="TextBox 8">
              <a:extLst>
                <a:ext uri="{FF2B5EF4-FFF2-40B4-BE49-F238E27FC236}">
                  <a16:creationId xmlns:a16="http://schemas.microsoft.com/office/drawing/2014/main" id="{5BB30D0F-4369-4584-AFED-FDB583DDCDC7}"/>
                </a:ext>
              </a:extLst>
            </p:cNvPr>
            <p:cNvSpPr txBox="1"/>
            <p:nvPr/>
          </p:nvSpPr>
          <p:spPr>
            <a:xfrm>
              <a:off x="304801" y="2022202"/>
              <a:ext cx="3746935" cy="286232"/>
            </a:xfrm>
            <a:prstGeom prst="rect">
              <a:avLst/>
            </a:prstGeom>
            <a:noFill/>
          </p:spPr>
          <p:txBody>
            <a:bodyPr wrap="square" rtlCol="0">
              <a:spAutoFit/>
            </a:bodyPr>
            <a:lstStyle/>
            <a:p>
              <a:pPr>
                <a:lnSpc>
                  <a:spcPct val="90000"/>
                </a:lnSpc>
                <a:spcBef>
                  <a:spcPts val="1200"/>
                </a:spcBef>
                <a:buClr>
                  <a:srgbClr val="CC0000"/>
                </a:buClr>
                <a:buSzPct val="110000"/>
              </a:pPr>
              <a:r>
                <a:rPr lang="en-US" sz="1400" b="1" dirty="0">
                  <a:solidFill>
                    <a:schemeClr val="accent6">
                      <a:lumMod val="75000"/>
                    </a:schemeClr>
                  </a:solidFill>
                  <a:latin typeface="Arial" panose="020B0604020202020204" pitchFamily="34" charset="0"/>
                  <a:cs typeface="Arial" panose="020B0604020202020204" pitchFamily="34" charset="0"/>
                </a:rPr>
                <a:t>pickHostNameFromBackendAddress</a:t>
              </a:r>
            </a:p>
          </p:txBody>
        </p:sp>
        <p:sp>
          <p:nvSpPr>
            <p:cNvPr id="10" name="TextBox 9">
              <a:extLst>
                <a:ext uri="{FF2B5EF4-FFF2-40B4-BE49-F238E27FC236}">
                  <a16:creationId xmlns:a16="http://schemas.microsoft.com/office/drawing/2014/main" id="{65AA4E9B-AE99-494F-8505-0EE0101C66C3}"/>
                </a:ext>
              </a:extLst>
            </p:cNvPr>
            <p:cNvSpPr txBox="1"/>
            <p:nvPr/>
          </p:nvSpPr>
          <p:spPr>
            <a:xfrm>
              <a:off x="304801" y="2303185"/>
              <a:ext cx="2577353" cy="1384995"/>
            </a:xfrm>
            <a:prstGeom prst="rect">
              <a:avLst/>
            </a:prstGeom>
            <a:noFill/>
          </p:spPr>
          <p:txBody>
            <a:bodyPr wrap="square" rtlCol="0">
              <a:spAutoFit/>
            </a:bodyPr>
            <a:lstStyle/>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Configuration not currently supported by Terraform</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Post deployment PowerShell script or manually using Resource Manager</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Ideally this could be part of an App Service selection instead of FQDN selection</a:t>
              </a:r>
            </a:p>
          </p:txBody>
        </p:sp>
      </p:grpSp>
      <p:grpSp>
        <p:nvGrpSpPr>
          <p:cNvPr id="24" name="Group 23">
            <a:extLst>
              <a:ext uri="{FF2B5EF4-FFF2-40B4-BE49-F238E27FC236}">
                <a16:creationId xmlns:a16="http://schemas.microsoft.com/office/drawing/2014/main" id="{151891A0-2501-4703-A880-A4DC7FD516AA}"/>
              </a:ext>
            </a:extLst>
          </p:cNvPr>
          <p:cNvGrpSpPr/>
          <p:nvPr/>
        </p:nvGrpSpPr>
        <p:grpSpPr>
          <a:xfrm>
            <a:off x="304801" y="3706430"/>
            <a:ext cx="2577353" cy="1111980"/>
            <a:chOff x="304801" y="3706430"/>
            <a:chExt cx="2577353" cy="1111980"/>
          </a:xfrm>
        </p:grpSpPr>
        <p:sp>
          <p:nvSpPr>
            <p:cNvPr id="11" name="TextBox 10">
              <a:extLst>
                <a:ext uri="{FF2B5EF4-FFF2-40B4-BE49-F238E27FC236}">
                  <a16:creationId xmlns:a16="http://schemas.microsoft.com/office/drawing/2014/main" id="{180CE774-B1B1-49A9-991E-8BDB3F326CC6}"/>
                </a:ext>
              </a:extLst>
            </p:cNvPr>
            <p:cNvSpPr txBox="1"/>
            <p:nvPr/>
          </p:nvSpPr>
          <p:spPr>
            <a:xfrm>
              <a:off x="304802" y="3706430"/>
              <a:ext cx="2133600" cy="286232"/>
            </a:xfrm>
            <a:prstGeom prst="rect">
              <a:avLst/>
            </a:prstGeom>
            <a:noFill/>
          </p:spPr>
          <p:txBody>
            <a:bodyPr wrap="square" rtlCol="0">
              <a:spAutoFit/>
            </a:bodyPr>
            <a:lstStyle/>
            <a:p>
              <a:pPr>
                <a:lnSpc>
                  <a:spcPct val="90000"/>
                </a:lnSpc>
                <a:spcBef>
                  <a:spcPts val="1200"/>
                </a:spcBef>
                <a:buClr>
                  <a:srgbClr val="CC0000"/>
                </a:buClr>
                <a:buSzPct val="110000"/>
              </a:pPr>
              <a:r>
                <a:rPr lang="en-US" sz="1400" b="1" dirty="0">
                  <a:solidFill>
                    <a:schemeClr val="accent6">
                      <a:lumMod val="75000"/>
                    </a:schemeClr>
                  </a:solidFill>
                  <a:latin typeface="Arial" panose="020B0604020202020204" pitchFamily="34" charset="0"/>
                  <a:cs typeface="Arial" panose="020B0604020202020204" pitchFamily="34" charset="0"/>
                </a:rPr>
                <a:t>HTTPS</a:t>
              </a:r>
            </a:p>
          </p:txBody>
        </p:sp>
        <p:sp>
          <p:nvSpPr>
            <p:cNvPr id="12" name="TextBox 11">
              <a:extLst>
                <a:ext uri="{FF2B5EF4-FFF2-40B4-BE49-F238E27FC236}">
                  <a16:creationId xmlns:a16="http://schemas.microsoft.com/office/drawing/2014/main" id="{F8721CD7-2621-4949-9403-BF371B775C90}"/>
                </a:ext>
              </a:extLst>
            </p:cNvPr>
            <p:cNvSpPr txBox="1"/>
            <p:nvPr/>
          </p:nvSpPr>
          <p:spPr>
            <a:xfrm>
              <a:off x="304801" y="3987413"/>
              <a:ext cx="2577353" cy="830997"/>
            </a:xfrm>
            <a:prstGeom prst="rect">
              <a:avLst/>
            </a:prstGeom>
            <a:noFill/>
          </p:spPr>
          <p:txBody>
            <a:bodyPr wrap="square" rtlCol="0">
              <a:spAutoFit/>
            </a:bodyPr>
            <a:lstStyle/>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Configuration of Redirection on a Rule is not currently supported by Terraform</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PFX certificate is required for Terraform configuration</a:t>
              </a:r>
            </a:p>
          </p:txBody>
        </p:sp>
      </p:grpSp>
      <p:grpSp>
        <p:nvGrpSpPr>
          <p:cNvPr id="25" name="Group 24">
            <a:extLst>
              <a:ext uri="{FF2B5EF4-FFF2-40B4-BE49-F238E27FC236}">
                <a16:creationId xmlns:a16="http://schemas.microsoft.com/office/drawing/2014/main" id="{F5F37133-3673-48C1-BADA-FD7A94D76C36}"/>
              </a:ext>
            </a:extLst>
          </p:cNvPr>
          <p:cNvGrpSpPr/>
          <p:nvPr/>
        </p:nvGrpSpPr>
        <p:grpSpPr>
          <a:xfrm>
            <a:off x="4866291" y="767106"/>
            <a:ext cx="2577353" cy="2035309"/>
            <a:chOff x="4866291" y="767106"/>
            <a:chExt cx="2577353" cy="2035309"/>
          </a:xfrm>
        </p:grpSpPr>
        <p:sp>
          <p:nvSpPr>
            <p:cNvPr id="15" name="TextBox 14">
              <a:extLst>
                <a:ext uri="{FF2B5EF4-FFF2-40B4-BE49-F238E27FC236}">
                  <a16:creationId xmlns:a16="http://schemas.microsoft.com/office/drawing/2014/main" id="{A325C95E-028F-4CB5-818F-F7B2DE84A1E1}"/>
                </a:ext>
              </a:extLst>
            </p:cNvPr>
            <p:cNvSpPr txBox="1"/>
            <p:nvPr/>
          </p:nvSpPr>
          <p:spPr>
            <a:xfrm>
              <a:off x="4866292" y="767106"/>
              <a:ext cx="2133600" cy="286232"/>
            </a:xfrm>
            <a:prstGeom prst="rect">
              <a:avLst/>
            </a:prstGeom>
            <a:noFill/>
          </p:spPr>
          <p:txBody>
            <a:bodyPr wrap="square" rtlCol="0">
              <a:spAutoFit/>
            </a:bodyPr>
            <a:lstStyle/>
            <a:p>
              <a:pPr>
                <a:lnSpc>
                  <a:spcPct val="90000"/>
                </a:lnSpc>
                <a:spcBef>
                  <a:spcPts val="1200"/>
                </a:spcBef>
                <a:buClr>
                  <a:srgbClr val="CC0000"/>
                </a:buClr>
                <a:buSzPct val="110000"/>
              </a:pPr>
              <a:r>
                <a:rPr lang="en-US" sz="1400" b="1" dirty="0">
                  <a:solidFill>
                    <a:schemeClr val="accent6">
                      <a:lumMod val="75000"/>
                    </a:schemeClr>
                  </a:solidFill>
                  <a:latin typeface="Arial" panose="020B0604020202020204" pitchFamily="34" charset="0"/>
                  <a:cs typeface="Arial" panose="020B0604020202020204" pitchFamily="34" charset="0"/>
                </a:rPr>
                <a:t>IP Restrictions</a:t>
              </a:r>
            </a:p>
          </p:txBody>
        </p:sp>
        <p:sp>
          <p:nvSpPr>
            <p:cNvPr id="16" name="TextBox 15">
              <a:extLst>
                <a:ext uri="{FF2B5EF4-FFF2-40B4-BE49-F238E27FC236}">
                  <a16:creationId xmlns:a16="http://schemas.microsoft.com/office/drawing/2014/main" id="{022F59C7-1A48-41C5-83FF-C43AC99A3027}"/>
                </a:ext>
              </a:extLst>
            </p:cNvPr>
            <p:cNvSpPr txBox="1"/>
            <p:nvPr/>
          </p:nvSpPr>
          <p:spPr>
            <a:xfrm>
              <a:off x="4866291" y="1048089"/>
              <a:ext cx="2577353" cy="1754326"/>
            </a:xfrm>
            <a:prstGeom prst="rect">
              <a:avLst/>
            </a:prstGeom>
            <a:noFill/>
          </p:spPr>
          <p:txBody>
            <a:bodyPr wrap="square" rtlCol="0">
              <a:spAutoFit/>
            </a:bodyPr>
            <a:lstStyle/>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Configuration of IP Restrictions for App Services not currently supported by Terraform or PowerShell Cmdlets.</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PowerShell hack can be used, Cmdlets coming “soon”</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Only works with Standard and above App Service Plans</a:t>
              </a:r>
            </a:p>
            <a:p>
              <a:pPr marL="171450" lvl="0" indent="-171450" defTabSz="914363">
                <a:lnSpc>
                  <a:spcPct val="120000"/>
                </a:lnSpc>
                <a:buFont typeface="Arial" panose="020B0604020202020204" pitchFamily="34" charset="0"/>
                <a:buChar char="•"/>
                <a:tabLst>
                  <a:tab pos="1603375" algn="l"/>
                  <a:tab pos="7034213" algn="l"/>
                </a:tabLst>
                <a:defRPr/>
              </a:pPr>
              <a:endParaRPr lang="en-US" sz="1000" dirty="0">
                <a:solidFill>
                  <a:schemeClr val="accent6">
                    <a:lumMod val="75000"/>
                  </a:schemeClr>
                </a:solidFill>
              </a:endParaRPr>
            </a:p>
            <a:p>
              <a:pPr marL="171450" lvl="0" indent="-171450" defTabSz="914363">
                <a:lnSpc>
                  <a:spcPct val="120000"/>
                </a:lnSpc>
                <a:buFont typeface="Arial" panose="020B0604020202020204" pitchFamily="34" charset="0"/>
                <a:buChar char="•"/>
                <a:tabLst>
                  <a:tab pos="1603375" algn="l"/>
                  <a:tab pos="7034213" algn="l"/>
                </a:tabLst>
                <a:defRPr/>
              </a:pPr>
              <a:endParaRPr lang="en-US" sz="1000" dirty="0">
                <a:solidFill>
                  <a:schemeClr val="accent6">
                    <a:lumMod val="75000"/>
                  </a:schemeClr>
                </a:solidFill>
              </a:endParaRPr>
            </a:p>
          </p:txBody>
        </p:sp>
      </p:grpSp>
      <p:grpSp>
        <p:nvGrpSpPr>
          <p:cNvPr id="26" name="Group 25">
            <a:extLst>
              <a:ext uri="{FF2B5EF4-FFF2-40B4-BE49-F238E27FC236}">
                <a16:creationId xmlns:a16="http://schemas.microsoft.com/office/drawing/2014/main" id="{C728B1E5-C65C-478A-9CD4-4FC843039280}"/>
              </a:ext>
            </a:extLst>
          </p:cNvPr>
          <p:cNvGrpSpPr/>
          <p:nvPr/>
        </p:nvGrpSpPr>
        <p:grpSpPr>
          <a:xfrm>
            <a:off x="4866292" y="2537636"/>
            <a:ext cx="2848301" cy="1296646"/>
            <a:chOff x="4866292" y="2196513"/>
            <a:chExt cx="2848301" cy="1296646"/>
          </a:xfrm>
        </p:grpSpPr>
        <p:sp>
          <p:nvSpPr>
            <p:cNvPr id="19" name="TextBox 18">
              <a:extLst>
                <a:ext uri="{FF2B5EF4-FFF2-40B4-BE49-F238E27FC236}">
                  <a16:creationId xmlns:a16="http://schemas.microsoft.com/office/drawing/2014/main" id="{BEC7BE98-9822-4D8E-9580-6522E5FBE077}"/>
                </a:ext>
              </a:extLst>
            </p:cNvPr>
            <p:cNvSpPr txBox="1"/>
            <p:nvPr/>
          </p:nvSpPr>
          <p:spPr>
            <a:xfrm>
              <a:off x="4866293" y="2196513"/>
              <a:ext cx="2848300" cy="286232"/>
            </a:xfrm>
            <a:prstGeom prst="rect">
              <a:avLst/>
            </a:prstGeom>
            <a:noFill/>
          </p:spPr>
          <p:txBody>
            <a:bodyPr wrap="square" rtlCol="0">
              <a:spAutoFit/>
            </a:bodyPr>
            <a:lstStyle/>
            <a:p>
              <a:pPr>
                <a:lnSpc>
                  <a:spcPct val="90000"/>
                </a:lnSpc>
                <a:spcBef>
                  <a:spcPts val="1200"/>
                </a:spcBef>
                <a:buClr>
                  <a:srgbClr val="CC0000"/>
                </a:buClr>
                <a:buSzPct val="110000"/>
              </a:pPr>
              <a:r>
                <a:rPr lang="en-US" sz="1400" b="1" dirty="0">
                  <a:solidFill>
                    <a:schemeClr val="accent6">
                      <a:lumMod val="75000"/>
                    </a:schemeClr>
                  </a:solidFill>
                  <a:latin typeface="Arial" panose="020B0604020202020204" pitchFamily="34" charset="0"/>
                  <a:cs typeface="Arial" panose="020B0604020202020204" pitchFamily="34" charset="0"/>
                </a:rPr>
                <a:t>WAF Detection vs Prevention</a:t>
              </a:r>
            </a:p>
          </p:txBody>
        </p:sp>
        <p:sp>
          <p:nvSpPr>
            <p:cNvPr id="21" name="TextBox 20">
              <a:extLst>
                <a:ext uri="{FF2B5EF4-FFF2-40B4-BE49-F238E27FC236}">
                  <a16:creationId xmlns:a16="http://schemas.microsoft.com/office/drawing/2014/main" id="{3A71EF49-C7B9-4F5D-B4E0-30C4B6FA436E}"/>
                </a:ext>
              </a:extLst>
            </p:cNvPr>
            <p:cNvSpPr txBox="1"/>
            <p:nvPr/>
          </p:nvSpPr>
          <p:spPr>
            <a:xfrm>
              <a:off x="4866292" y="2477496"/>
              <a:ext cx="2577353" cy="1015663"/>
            </a:xfrm>
            <a:prstGeom prst="rect">
              <a:avLst/>
            </a:prstGeom>
            <a:noFill/>
          </p:spPr>
          <p:txBody>
            <a:bodyPr wrap="square" rtlCol="0">
              <a:spAutoFit/>
            </a:bodyPr>
            <a:lstStyle/>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Strict OWASP rules prevent traffic flow</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Use Log Analytics in Detection mode to understand rules better</a:t>
              </a:r>
            </a:p>
            <a:p>
              <a:pPr marL="171450" lvl="0" indent="-171450" defTabSz="914363">
                <a:lnSpc>
                  <a:spcPct val="120000"/>
                </a:lnSpc>
                <a:buFont typeface="Arial" panose="020B0604020202020204" pitchFamily="34" charset="0"/>
                <a:buChar char="•"/>
                <a:tabLst>
                  <a:tab pos="1603375" algn="l"/>
                  <a:tab pos="7034213" algn="l"/>
                </a:tabLst>
                <a:defRPr/>
              </a:pPr>
              <a:endParaRPr lang="en-US" sz="1000" dirty="0">
                <a:solidFill>
                  <a:schemeClr val="accent6">
                    <a:lumMod val="75000"/>
                  </a:schemeClr>
                </a:solidFill>
              </a:endParaRPr>
            </a:p>
            <a:p>
              <a:pPr marL="171450" lvl="0" indent="-171450" defTabSz="914363">
                <a:lnSpc>
                  <a:spcPct val="120000"/>
                </a:lnSpc>
                <a:buFont typeface="Arial" panose="020B0604020202020204" pitchFamily="34" charset="0"/>
                <a:buChar char="•"/>
                <a:tabLst>
                  <a:tab pos="1603375" algn="l"/>
                  <a:tab pos="7034213" algn="l"/>
                </a:tabLst>
                <a:defRPr/>
              </a:pPr>
              <a:endParaRPr lang="en-US" sz="1000" dirty="0">
                <a:solidFill>
                  <a:schemeClr val="accent6">
                    <a:lumMod val="75000"/>
                  </a:schemeClr>
                </a:solidFill>
              </a:endParaRPr>
            </a:p>
          </p:txBody>
        </p:sp>
      </p:grpSp>
      <p:grpSp>
        <p:nvGrpSpPr>
          <p:cNvPr id="27" name="Group 26">
            <a:extLst>
              <a:ext uri="{FF2B5EF4-FFF2-40B4-BE49-F238E27FC236}">
                <a16:creationId xmlns:a16="http://schemas.microsoft.com/office/drawing/2014/main" id="{C30A626B-A6D7-4656-ACC9-C24E4599E9E1}"/>
              </a:ext>
            </a:extLst>
          </p:cNvPr>
          <p:cNvGrpSpPr/>
          <p:nvPr/>
        </p:nvGrpSpPr>
        <p:grpSpPr>
          <a:xfrm>
            <a:off x="4866292" y="3606765"/>
            <a:ext cx="2848301" cy="1665978"/>
            <a:chOff x="4866292" y="3227739"/>
            <a:chExt cx="2848301" cy="1665978"/>
          </a:xfrm>
        </p:grpSpPr>
        <p:sp>
          <p:nvSpPr>
            <p:cNvPr id="22" name="TextBox 21">
              <a:extLst>
                <a:ext uri="{FF2B5EF4-FFF2-40B4-BE49-F238E27FC236}">
                  <a16:creationId xmlns:a16="http://schemas.microsoft.com/office/drawing/2014/main" id="{C446158F-8A2F-44A5-AAA4-8FCC6E95AB06}"/>
                </a:ext>
              </a:extLst>
            </p:cNvPr>
            <p:cNvSpPr txBox="1"/>
            <p:nvPr/>
          </p:nvSpPr>
          <p:spPr>
            <a:xfrm>
              <a:off x="4866293" y="3227739"/>
              <a:ext cx="2848300" cy="286232"/>
            </a:xfrm>
            <a:prstGeom prst="rect">
              <a:avLst/>
            </a:prstGeom>
            <a:noFill/>
          </p:spPr>
          <p:txBody>
            <a:bodyPr wrap="square" rtlCol="0">
              <a:spAutoFit/>
            </a:bodyPr>
            <a:lstStyle/>
            <a:p>
              <a:pPr>
                <a:lnSpc>
                  <a:spcPct val="90000"/>
                </a:lnSpc>
                <a:spcBef>
                  <a:spcPts val="1200"/>
                </a:spcBef>
                <a:buClr>
                  <a:srgbClr val="CC0000"/>
                </a:buClr>
                <a:buSzPct val="110000"/>
              </a:pPr>
              <a:r>
                <a:rPr lang="en-US" sz="1400" b="1" dirty="0">
                  <a:solidFill>
                    <a:schemeClr val="accent6">
                      <a:lumMod val="75000"/>
                    </a:schemeClr>
                  </a:solidFill>
                  <a:latin typeface="Arial" panose="020B0604020202020204" pitchFamily="34" charset="0"/>
                  <a:cs typeface="Arial" panose="020B0604020202020204" pitchFamily="34" charset="0"/>
                </a:rPr>
                <a:t>Traffic Manager</a:t>
              </a:r>
            </a:p>
          </p:txBody>
        </p:sp>
        <p:sp>
          <p:nvSpPr>
            <p:cNvPr id="23" name="TextBox 22">
              <a:extLst>
                <a:ext uri="{FF2B5EF4-FFF2-40B4-BE49-F238E27FC236}">
                  <a16:creationId xmlns:a16="http://schemas.microsoft.com/office/drawing/2014/main" id="{6165B5E5-6A9A-4C41-AE3D-060CCCB36B94}"/>
                </a:ext>
              </a:extLst>
            </p:cNvPr>
            <p:cNvSpPr txBox="1"/>
            <p:nvPr/>
          </p:nvSpPr>
          <p:spPr>
            <a:xfrm>
              <a:off x="4866292" y="3508722"/>
              <a:ext cx="2577353" cy="1384995"/>
            </a:xfrm>
            <a:prstGeom prst="rect">
              <a:avLst/>
            </a:prstGeom>
            <a:noFill/>
          </p:spPr>
          <p:txBody>
            <a:bodyPr wrap="square" rtlCol="0">
              <a:spAutoFit/>
            </a:bodyPr>
            <a:lstStyle/>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Only supports Standard App Service Plan and above (if bypassing gateway)</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Clear cache and flush DNS for accurate testing</a:t>
              </a:r>
            </a:p>
            <a:p>
              <a:pPr marL="171450" lvl="0" indent="-171450" defTabSz="914363">
                <a:lnSpc>
                  <a:spcPct val="120000"/>
                </a:lnSpc>
                <a:buFont typeface="Arial" panose="020B0604020202020204" pitchFamily="34" charset="0"/>
                <a:buChar char="•"/>
                <a:tabLst>
                  <a:tab pos="1603375" algn="l"/>
                  <a:tab pos="7034213" algn="l"/>
                </a:tabLst>
                <a:defRPr/>
              </a:pPr>
              <a:r>
                <a:rPr lang="en-US" sz="1000" b="1" dirty="0" err="1">
                  <a:solidFill>
                    <a:schemeClr val="accent6">
                      <a:lumMod val="75000"/>
                    </a:schemeClr>
                  </a:solidFill>
                </a:rPr>
                <a:t>nslookup</a:t>
              </a:r>
              <a:r>
                <a:rPr lang="en-US" sz="1000" b="1" dirty="0">
                  <a:solidFill>
                    <a:schemeClr val="accent6">
                      <a:lumMod val="75000"/>
                    </a:schemeClr>
                  </a:solidFill>
                </a:rPr>
                <a:t> </a:t>
              </a:r>
              <a:r>
                <a:rPr lang="en-US" sz="1000" dirty="0">
                  <a:solidFill>
                    <a:schemeClr val="accent6">
                      <a:lumMod val="75000"/>
                    </a:schemeClr>
                  </a:solidFill>
                </a:rPr>
                <a:t>is your friend</a:t>
              </a:r>
            </a:p>
            <a:p>
              <a:pPr marL="171450" lvl="0" indent="-171450" defTabSz="914363">
                <a:lnSpc>
                  <a:spcPct val="120000"/>
                </a:lnSpc>
                <a:buFont typeface="Arial" panose="020B0604020202020204" pitchFamily="34" charset="0"/>
                <a:buChar char="•"/>
                <a:tabLst>
                  <a:tab pos="1603375" algn="l"/>
                  <a:tab pos="7034213" algn="l"/>
                </a:tabLst>
                <a:defRPr/>
              </a:pPr>
              <a:endParaRPr lang="en-US" sz="1000" dirty="0">
                <a:solidFill>
                  <a:schemeClr val="accent6">
                    <a:lumMod val="75000"/>
                  </a:schemeClr>
                </a:solidFill>
              </a:endParaRPr>
            </a:p>
            <a:p>
              <a:pPr marL="171450" lvl="0" indent="-171450" defTabSz="914363">
                <a:lnSpc>
                  <a:spcPct val="120000"/>
                </a:lnSpc>
                <a:buFont typeface="Arial" panose="020B0604020202020204" pitchFamily="34" charset="0"/>
                <a:buChar char="•"/>
                <a:tabLst>
                  <a:tab pos="1603375" algn="l"/>
                  <a:tab pos="7034213" algn="l"/>
                </a:tabLst>
                <a:defRPr/>
              </a:pPr>
              <a:endParaRPr lang="en-US" sz="1000" dirty="0">
                <a:solidFill>
                  <a:schemeClr val="accent6">
                    <a:lumMod val="75000"/>
                  </a:schemeClr>
                </a:solidFill>
              </a:endParaRPr>
            </a:p>
          </p:txBody>
        </p:sp>
      </p:grpSp>
    </p:spTree>
    <p:extLst>
      <p:ext uri="{BB962C8B-B14F-4D97-AF65-F5344CB8AC3E}">
        <p14:creationId xmlns:p14="http://schemas.microsoft.com/office/powerpoint/2010/main" val="272892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5EBC37-C87D-4AB6-8405-002498CA6450}"/>
              </a:ext>
            </a:extLst>
          </p:cNvPr>
          <p:cNvPicPr>
            <a:picLocks noChangeAspect="1"/>
          </p:cNvPicPr>
          <p:nvPr/>
        </p:nvPicPr>
        <p:blipFill>
          <a:blip r:embed="rId3"/>
          <a:stretch>
            <a:fillRect/>
          </a:stretch>
        </p:blipFill>
        <p:spPr>
          <a:xfrm>
            <a:off x="664535" y="493897"/>
            <a:ext cx="7985051" cy="4645847"/>
          </a:xfrm>
          <a:prstGeom prst="rect">
            <a:avLst/>
          </a:prstGeom>
        </p:spPr>
      </p:pic>
      <p:sp>
        <p:nvSpPr>
          <p:cNvPr id="4" name="Slide Number Placeholder 3"/>
          <p:cNvSpPr>
            <a:spLocks noGrp="1"/>
          </p:cNvSpPr>
          <p:nvPr>
            <p:ph type="sldNum" sz="quarter" idx="12"/>
          </p:nvPr>
        </p:nvSpPr>
        <p:spPr/>
        <p:txBody>
          <a:bodyPr/>
          <a:lstStyle/>
          <a:p>
            <a:fld id="{FCEE2C88-6C8F-484D-AF69-578F576B1F44}" type="slidenum">
              <a:rPr lang="en-US" smtClean="0"/>
              <a:pPr/>
              <a:t>17</a:t>
            </a:fld>
            <a:endParaRPr lang="en-US"/>
          </a:p>
        </p:txBody>
      </p:sp>
      <p:sp>
        <p:nvSpPr>
          <p:cNvPr id="20" name="Text Placeholder 19"/>
          <p:cNvSpPr>
            <a:spLocks noGrp="1"/>
          </p:cNvSpPr>
          <p:nvPr>
            <p:ph type="body" sz="quarter" idx="14"/>
          </p:nvPr>
        </p:nvSpPr>
        <p:spPr/>
        <p:txBody>
          <a:bodyPr/>
          <a:lstStyle/>
          <a:p>
            <a:r>
              <a:rPr lang="en-US" dirty="0"/>
              <a:t>Client Example</a:t>
            </a:r>
          </a:p>
        </p:txBody>
      </p:sp>
    </p:spTree>
    <p:extLst>
      <p:ext uri="{BB962C8B-B14F-4D97-AF65-F5344CB8AC3E}">
        <p14:creationId xmlns:p14="http://schemas.microsoft.com/office/powerpoint/2010/main" val="4245913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7"/>
          <p:cNvSpPr txBox="1">
            <a:spLocks/>
          </p:cNvSpPr>
          <p:nvPr/>
        </p:nvSpPr>
        <p:spPr>
          <a:xfrm>
            <a:off x="390525" y="1219199"/>
            <a:ext cx="8369300" cy="1464129"/>
          </a:xfrm>
          <a:prstGeom prst="rect">
            <a:avLst/>
          </a:prstGeom>
        </p:spPr>
        <p:txBody>
          <a:bodyPr vert="horz" wrap="square" lIns="0" tIns="45720" rIns="0" bIns="45720" rtlCol="0" anchor="b">
            <a:noAutofit/>
          </a:bodyPr>
          <a:lstStyle>
            <a:lvl1pPr marL="0" indent="0" algn="ctr" defTabSz="914400" rtl="0" eaLnBrk="1" latinLnBrk="0" hangingPunct="1">
              <a:lnSpc>
                <a:spcPct val="100000"/>
              </a:lnSpc>
              <a:spcBef>
                <a:spcPts val="0"/>
              </a:spcBef>
              <a:buClr>
                <a:srgbClr val="0072C8"/>
              </a:buClr>
              <a:buSzPct val="110000"/>
              <a:buFont typeface="Arial" panose="020B0604020202020204" pitchFamily="34" charset="0"/>
              <a:buNone/>
              <a:defRPr lang="en-US" sz="2400" kern="1200" spc="-40" baseline="0">
                <a:solidFill>
                  <a:schemeClr val="tx1"/>
                </a:solidFill>
                <a:latin typeface="Arial" panose="020B0604020202020204" pitchFamily="34" charset="0"/>
                <a:ea typeface="+mn-ea"/>
                <a:cs typeface="Arial" panose="020B0604020202020204" pitchFamily="34" charset="0"/>
              </a:defRPr>
            </a:lvl1pPr>
            <a:lvl2pPr marL="173037" indent="0" algn="ctr" defTabSz="914400" rtl="0" eaLnBrk="1" latinLnBrk="0" hangingPunct="1">
              <a:lnSpc>
                <a:spcPct val="90000"/>
              </a:lnSpc>
              <a:spcBef>
                <a:spcPts val="600"/>
              </a:spcBef>
              <a:buClr>
                <a:srgbClr val="CDCDCD"/>
              </a:buClr>
              <a:buSzPct val="110000"/>
              <a:buFont typeface="Arial" panose="020B0604020202020204" pitchFamily="34" charset="0"/>
              <a:buNone/>
              <a:defRPr lang="en-US" sz="2400" kern="1200" spc="0" baseline="0">
                <a:solidFill>
                  <a:schemeClr val="tx1"/>
                </a:solidFill>
                <a:latin typeface="Arial" panose="020B0604020202020204" pitchFamily="34" charset="0"/>
                <a:ea typeface="+mn-ea"/>
                <a:cs typeface="Arial" panose="020B0604020202020204" pitchFamily="34" charset="0"/>
              </a:defRPr>
            </a:lvl2pPr>
            <a:lvl3pPr marL="323850" indent="0" algn="ctr" defTabSz="914400" rtl="0" eaLnBrk="1" latinLnBrk="0" hangingPunct="1">
              <a:lnSpc>
                <a:spcPct val="90000"/>
              </a:lnSpc>
              <a:spcBef>
                <a:spcPts val="400"/>
              </a:spcBef>
              <a:buClr>
                <a:srgbClr val="CDCDCD"/>
              </a:buClr>
              <a:buSzPct val="110000"/>
              <a:buFont typeface="Arial" panose="020B0604020202020204" pitchFamily="34" charset="0"/>
              <a:buNone/>
              <a:defRPr lang="en-US" sz="2400" kern="1200" spc="0" baseline="0">
                <a:solidFill>
                  <a:schemeClr val="tx1"/>
                </a:solidFill>
                <a:latin typeface="Arial" panose="020B0604020202020204" pitchFamily="34" charset="0"/>
                <a:ea typeface="+mn-ea"/>
                <a:cs typeface="Arial" panose="020B0604020202020204" pitchFamily="34" charset="0"/>
              </a:defRPr>
            </a:lvl3pPr>
            <a:lvl4pPr marL="457200" indent="0" algn="ctr" defTabSz="914400" rtl="0" eaLnBrk="1" latinLnBrk="0" hangingPunct="1">
              <a:lnSpc>
                <a:spcPct val="90000"/>
              </a:lnSpc>
              <a:spcBef>
                <a:spcPts val="300"/>
              </a:spcBef>
              <a:buClr>
                <a:srgbClr val="CDCDCD"/>
              </a:buClr>
              <a:buSzPct val="110000"/>
              <a:buFont typeface="Arial" panose="020B0604020202020204" pitchFamily="34" charset="0"/>
              <a:buNone/>
              <a:defRPr lang="en-US" sz="2400" kern="1200" spc="0" baseline="0">
                <a:solidFill>
                  <a:schemeClr val="tx1"/>
                </a:solidFill>
                <a:latin typeface="Arial" panose="020B0604020202020204" pitchFamily="34" charset="0"/>
                <a:ea typeface="+mn-ea"/>
                <a:cs typeface="Arial" panose="020B0604020202020204" pitchFamily="34" charset="0"/>
              </a:defRPr>
            </a:lvl4pPr>
            <a:lvl5pPr marL="593725" indent="0" algn="ctr" defTabSz="914400" rtl="0" eaLnBrk="1" latinLnBrk="0" hangingPunct="1">
              <a:lnSpc>
                <a:spcPct val="90000"/>
              </a:lnSpc>
              <a:spcBef>
                <a:spcPts val="300"/>
              </a:spcBef>
              <a:buClr>
                <a:srgbClr val="CDCDCD"/>
              </a:buClr>
              <a:buSzPct val="110000"/>
              <a:buFont typeface="Arial" panose="020B0604020202020204" pitchFamily="34" charset="0"/>
              <a:buNone/>
              <a:defRPr lang="en-US" sz="2400" kern="1200" spc="0" baseline="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4800" b="1" dirty="0">
                <a:solidFill>
                  <a:schemeClr val="accent2"/>
                </a:solidFill>
              </a:rPr>
              <a:t>Q&amp;A</a:t>
            </a:r>
          </a:p>
        </p:txBody>
      </p:sp>
      <p:sp>
        <p:nvSpPr>
          <p:cNvPr id="3" name="Slide Number Placeholder 2"/>
          <p:cNvSpPr>
            <a:spLocks noGrp="1"/>
          </p:cNvSpPr>
          <p:nvPr>
            <p:ph type="sldNum" sz="quarter" idx="12"/>
          </p:nvPr>
        </p:nvSpPr>
        <p:spPr/>
        <p:txBody>
          <a:bodyPr/>
          <a:lstStyle/>
          <a:p>
            <a:fld id="{FCEE2C88-6C8F-484D-AF69-578F576B1F44}" type="slidenum">
              <a:rPr lang="en-US" smtClean="0"/>
              <a:pPr/>
              <a:t>18</a:t>
            </a:fld>
            <a:endParaRPr lang="en-US"/>
          </a:p>
        </p:txBody>
      </p:sp>
    </p:spTree>
    <p:extLst>
      <p:ext uri="{BB962C8B-B14F-4D97-AF65-F5344CB8AC3E}">
        <p14:creationId xmlns:p14="http://schemas.microsoft.com/office/powerpoint/2010/main" val="3315050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EE2C88-6C8F-484D-AF69-578F576B1F44}" type="slidenum">
              <a:rPr lang="en-US" smtClean="0"/>
              <a:pPr/>
              <a:t>19</a:t>
            </a:fld>
            <a:endParaRPr lang="en-US"/>
          </a:p>
        </p:txBody>
      </p:sp>
      <p:sp>
        <p:nvSpPr>
          <p:cNvPr id="20" name="Text Placeholder 19"/>
          <p:cNvSpPr>
            <a:spLocks noGrp="1"/>
          </p:cNvSpPr>
          <p:nvPr>
            <p:ph type="body" sz="quarter" idx="14"/>
          </p:nvPr>
        </p:nvSpPr>
        <p:spPr/>
        <p:txBody>
          <a:bodyPr/>
          <a:lstStyle/>
          <a:p>
            <a:r>
              <a:rPr lang="en-US" dirty="0"/>
              <a:t>Resources</a:t>
            </a:r>
          </a:p>
        </p:txBody>
      </p:sp>
      <p:sp>
        <p:nvSpPr>
          <p:cNvPr id="28" name="Rectangle 27">
            <a:extLst>
              <a:ext uri="{FF2B5EF4-FFF2-40B4-BE49-F238E27FC236}">
                <a16:creationId xmlns:a16="http://schemas.microsoft.com/office/drawing/2014/main" id="{600EBBEB-4155-4D42-8E29-A9D10AC424A2}"/>
              </a:ext>
            </a:extLst>
          </p:cNvPr>
          <p:cNvSpPr/>
          <p:nvPr/>
        </p:nvSpPr>
        <p:spPr>
          <a:xfrm>
            <a:off x="304800" y="1111572"/>
            <a:ext cx="6631373" cy="2031325"/>
          </a:xfrm>
          <a:prstGeom prst="rect">
            <a:avLst/>
          </a:prstGeom>
        </p:spPr>
        <p:txBody>
          <a:bodyPr wrap="square">
            <a:spAutoFit/>
          </a:bodyPr>
          <a:lstStyle/>
          <a:p>
            <a:pPr marL="285750" indent="-285750">
              <a:buFont typeface="Arial" panose="020B0604020202020204" pitchFamily="34" charset="0"/>
              <a:buChar char="•"/>
            </a:pPr>
            <a:r>
              <a:rPr lang="en-US" dirty="0">
                <a:hlinkClick r:id="rId3"/>
              </a:rPr>
              <a:t>Medium Blog Post URL</a:t>
            </a:r>
            <a:endParaRPr lang="en-US" dirty="0"/>
          </a:p>
          <a:p>
            <a:pPr marL="285750" indent="-285750">
              <a:buFont typeface="Arial" panose="020B0604020202020204" pitchFamily="34" charset="0"/>
              <a:buChar char="•"/>
            </a:pPr>
            <a:r>
              <a:rPr lang="en-US" dirty="0">
                <a:hlinkClick r:id="rId4"/>
              </a:rPr>
              <a:t>Terraform Azure Provider</a:t>
            </a:r>
            <a:endParaRPr lang="en-US" dirty="0"/>
          </a:p>
          <a:p>
            <a:pPr marL="285750" indent="-285750">
              <a:buFont typeface="Arial" panose="020B0604020202020204" pitchFamily="34" charset="0"/>
              <a:buChar char="•"/>
            </a:pPr>
            <a:r>
              <a:rPr lang="en-US" dirty="0">
                <a:hlinkClick r:id="rId5"/>
              </a:rPr>
              <a:t>Azure Resource Explorer</a:t>
            </a:r>
            <a:endParaRPr lang="en-US" dirty="0"/>
          </a:p>
          <a:p>
            <a:pPr marL="285750" indent="-285750">
              <a:buFont typeface="Arial" panose="020B0604020202020204" pitchFamily="34" charset="0"/>
              <a:buChar char="•"/>
            </a:pPr>
            <a:r>
              <a:rPr lang="en-US" dirty="0">
                <a:hlinkClick r:id="rId6"/>
              </a:rPr>
              <a:t>Enable HTTP2 Script</a:t>
            </a:r>
            <a:endParaRPr lang="en-US" dirty="0"/>
          </a:p>
          <a:p>
            <a:pPr marL="285750" indent="-285750">
              <a:buFont typeface="Arial" panose="020B0604020202020204" pitchFamily="34" charset="0"/>
              <a:buChar char="•"/>
            </a:pPr>
            <a:r>
              <a:rPr lang="en-US" dirty="0">
                <a:hlinkClick r:id="rId7"/>
              </a:rPr>
              <a:t>pickHostNameFromBackendAddress Script</a:t>
            </a:r>
            <a:endParaRPr lang="en-US" dirty="0"/>
          </a:p>
          <a:p>
            <a:pPr marL="285750" indent="-285750">
              <a:buFont typeface="Arial" panose="020B0604020202020204" pitchFamily="34" charset="0"/>
              <a:buChar char="•"/>
            </a:pPr>
            <a:r>
              <a:rPr lang="en-US" dirty="0">
                <a:hlinkClick r:id="rId8"/>
              </a:rPr>
              <a:t>Add IP Restrictions Script</a:t>
            </a:r>
            <a:endParaRPr lang="en-US" dirty="0"/>
          </a:p>
          <a:p>
            <a:pPr marL="285750" indent="-285750">
              <a:buFont typeface="Arial" panose="020B0604020202020204" pitchFamily="34" charset="0"/>
              <a:buChar char="•"/>
            </a:pPr>
            <a:r>
              <a:rPr lang="en-US" dirty="0">
                <a:hlinkClick r:id="rId9"/>
              </a:rPr>
              <a:t>All Code + This Presentation</a:t>
            </a:r>
            <a:endParaRPr lang="en-US" dirty="0"/>
          </a:p>
        </p:txBody>
      </p:sp>
    </p:spTree>
    <p:extLst>
      <p:ext uri="{BB962C8B-B14F-4D97-AF65-F5344CB8AC3E}">
        <p14:creationId xmlns:p14="http://schemas.microsoft.com/office/powerpoint/2010/main" val="2011898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538527" y="2154111"/>
            <a:ext cx="3949430" cy="374802"/>
          </a:xfrm>
        </p:spPr>
        <p:txBody>
          <a:bodyPr/>
          <a:lstStyle/>
          <a:p>
            <a:r>
              <a:rPr lang="en-US" sz="3600" b="1" spc="-100" dirty="0"/>
              <a:t>Agenda</a:t>
            </a:r>
          </a:p>
        </p:txBody>
      </p:sp>
      <p:sp>
        <p:nvSpPr>
          <p:cNvPr id="2" name="Slide Number Placeholder 1"/>
          <p:cNvSpPr>
            <a:spLocks noGrp="1"/>
          </p:cNvSpPr>
          <p:nvPr>
            <p:ph type="sldNum" sz="quarter" idx="12"/>
          </p:nvPr>
        </p:nvSpPr>
        <p:spPr>
          <a:xfrm>
            <a:off x="8533335" y="4838589"/>
            <a:ext cx="323309" cy="201168"/>
          </a:xfrm>
        </p:spPr>
        <p:txBody>
          <a:bodyPr/>
          <a:lstStyle/>
          <a:p>
            <a:fld id="{FCEE2C88-6C8F-484D-AF69-578F576B1F44}" type="slidenum">
              <a:rPr lang="en-US" smtClean="0"/>
              <a:pPr/>
              <a:t>2</a:t>
            </a:fld>
            <a:endParaRPr lang="en-US"/>
          </a:p>
        </p:txBody>
      </p:sp>
      <p:grpSp>
        <p:nvGrpSpPr>
          <p:cNvPr id="4" name="Group 3">
            <a:extLst>
              <a:ext uri="{FF2B5EF4-FFF2-40B4-BE49-F238E27FC236}">
                <a16:creationId xmlns:a16="http://schemas.microsoft.com/office/drawing/2014/main" id="{4C8FD6D0-B0AD-4C16-B4F0-9B7A13209910}"/>
              </a:ext>
            </a:extLst>
          </p:cNvPr>
          <p:cNvGrpSpPr/>
          <p:nvPr/>
        </p:nvGrpSpPr>
        <p:grpSpPr>
          <a:xfrm>
            <a:off x="4823866" y="669675"/>
            <a:ext cx="4032778" cy="4555093"/>
            <a:chOff x="4823866" y="558034"/>
            <a:chExt cx="4032778" cy="4555093"/>
          </a:xfrm>
        </p:grpSpPr>
        <p:sp>
          <p:nvSpPr>
            <p:cNvPr id="6" name="TextBox 5"/>
            <p:cNvSpPr txBox="1"/>
            <p:nvPr/>
          </p:nvSpPr>
          <p:spPr>
            <a:xfrm>
              <a:off x="4823866" y="558034"/>
              <a:ext cx="4032778" cy="4555093"/>
            </a:xfrm>
            <a:prstGeom prst="rect">
              <a:avLst/>
            </a:prstGeom>
            <a:noFill/>
          </p:spPr>
          <p:txBody>
            <a:bodyPr wrap="square" rtlCol="0">
              <a:spAutoFit/>
            </a:bodyPr>
            <a:lstStyle/>
            <a:p>
              <a:pPr marL="346075" indent="-346075">
                <a:lnSpc>
                  <a:spcPts val="2400"/>
                </a:lnSpc>
                <a:spcBef>
                  <a:spcPts val="1200"/>
                </a:spcBef>
                <a:buClr>
                  <a:schemeClr val="bg1"/>
                </a:buClr>
                <a:buSzPct val="120000"/>
                <a:buFont typeface="Arial" panose="020B0604020202020204" pitchFamily="34" charset="0"/>
                <a:buChar char="●"/>
              </a:pPr>
              <a:r>
                <a:rPr lang="en-US" sz="1600" spc="100" dirty="0">
                  <a:solidFill>
                    <a:schemeClr val="bg1"/>
                  </a:solidFill>
                  <a:latin typeface="Arial" panose="020B0604020202020204" pitchFamily="34" charset="0"/>
                  <a:cs typeface="Arial" panose="020B0604020202020204" pitchFamily="34" charset="0"/>
                </a:rPr>
                <a:t>Desired State Architecture</a:t>
              </a:r>
            </a:p>
            <a:p>
              <a:pPr marL="346075" indent="-346075">
                <a:lnSpc>
                  <a:spcPts val="2400"/>
                </a:lnSpc>
                <a:spcBef>
                  <a:spcPts val="1200"/>
                </a:spcBef>
                <a:buClr>
                  <a:schemeClr val="bg1"/>
                </a:buClr>
                <a:buSzPct val="120000"/>
                <a:buFont typeface="Arial" panose="020B0604020202020204" pitchFamily="34" charset="0"/>
                <a:buChar char="●"/>
              </a:pPr>
              <a:r>
                <a:rPr lang="en-US" sz="1600" spc="100" dirty="0">
                  <a:solidFill>
                    <a:schemeClr val="bg1"/>
                  </a:solidFill>
                  <a:latin typeface="Arial" panose="020B0604020202020204" pitchFamily="34" charset="0"/>
                  <a:cs typeface="Arial" panose="020B0604020202020204" pitchFamily="34" charset="0"/>
                </a:rPr>
                <a:t>Terraform</a:t>
              </a:r>
            </a:p>
            <a:p>
              <a:pPr marL="346075" indent="-346075">
                <a:lnSpc>
                  <a:spcPts val="2400"/>
                </a:lnSpc>
                <a:spcBef>
                  <a:spcPts val="1200"/>
                </a:spcBef>
                <a:buClr>
                  <a:schemeClr val="bg1"/>
                </a:buClr>
                <a:buSzPct val="120000"/>
                <a:buFont typeface="Arial" panose="020B0604020202020204" pitchFamily="34" charset="0"/>
                <a:buChar char="●"/>
              </a:pPr>
              <a:r>
                <a:rPr lang="en-US" sz="1600" spc="100" dirty="0">
                  <a:solidFill>
                    <a:schemeClr val="bg1"/>
                  </a:solidFill>
                  <a:latin typeface="Arial" panose="020B0604020202020204" pitchFamily="34" charset="0"/>
                  <a:cs typeface="Arial" panose="020B0604020202020204" pitchFamily="34" charset="0"/>
                </a:rPr>
                <a:t>App Services</a:t>
              </a:r>
            </a:p>
            <a:p>
              <a:pPr marL="346075" indent="-346075">
                <a:lnSpc>
                  <a:spcPts val="2400"/>
                </a:lnSpc>
                <a:spcBef>
                  <a:spcPts val="1200"/>
                </a:spcBef>
                <a:buClr>
                  <a:schemeClr val="bg1"/>
                </a:buClr>
                <a:buSzPct val="120000"/>
                <a:buFont typeface="Arial" panose="020B0604020202020204" pitchFamily="34" charset="0"/>
                <a:buChar char="●"/>
              </a:pPr>
              <a:r>
                <a:rPr lang="en-US" sz="1600" spc="100" dirty="0">
                  <a:solidFill>
                    <a:schemeClr val="bg1"/>
                  </a:solidFill>
                  <a:latin typeface="Arial" panose="020B0604020202020204" pitchFamily="34" charset="0"/>
                  <a:cs typeface="Arial" panose="020B0604020202020204" pitchFamily="34" charset="0"/>
                </a:rPr>
                <a:t>Application Gateway</a:t>
              </a:r>
            </a:p>
            <a:p>
              <a:pPr marL="346075" indent="-346075">
                <a:lnSpc>
                  <a:spcPts val="2400"/>
                </a:lnSpc>
                <a:spcBef>
                  <a:spcPts val="1200"/>
                </a:spcBef>
                <a:buClr>
                  <a:schemeClr val="bg1"/>
                </a:buClr>
                <a:buSzPct val="120000"/>
                <a:buFont typeface="Arial" panose="020B0604020202020204" pitchFamily="34" charset="0"/>
                <a:buChar char="●"/>
              </a:pPr>
              <a:r>
                <a:rPr lang="en-US" sz="1600" spc="100" dirty="0">
                  <a:solidFill>
                    <a:schemeClr val="bg1"/>
                  </a:solidFill>
                  <a:latin typeface="Arial" panose="020B0604020202020204" pitchFamily="34" charset="0"/>
                  <a:cs typeface="Arial" panose="020B0604020202020204" pitchFamily="34" charset="0"/>
                </a:rPr>
                <a:t>Traffic Manager</a:t>
              </a:r>
            </a:p>
            <a:p>
              <a:pPr marL="346075" indent="-346075">
                <a:lnSpc>
                  <a:spcPts val="2400"/>
                </a:lnSpc>
                <a:spcBef>
                  <a:spcPts val="1200"/>
                </a:spcBef>
                <a:buClr>
                  <a:schemeClr val="bg1"/>
                </a:buClr>
                <a:buSzPct val="120000"/>
                <a:buFont typeface="Arial" panose="020B0604020202020204" pitchFamily="34" charset="0"/>
                <a:buChar char="●"/>
              </a:pPr>
              <a:r>
                <a:rPr lang="en-US" sz="1600" spc="100" dirty="0">
                  <a:solidFill>
                    <a:schemeClr val="bg1"/>
                  </a:solidFill>
                  <a:latin typeface="Arial" panose="020B0604020202020204" pitchFamily="34" charset="0"/>
                  <a:cs typeface="Arial" panose="020B0604020202020204" pitchFamily="34" charset="0"/>
                </a:rPr>
                <a:t>Limitations</a:t>
              </a:r>
            </a:p>
            <a:p>
              <a:pPr marL="346075" indent="-346075">
                <a:lnSpc>
                  <a:spcPts val="2400"/>
                </a:lnSpc>
                <a:spcBef>
                  <a:spcPts val="1200"/>
                </a:spcBef>
                <a:buClr>
                  <a:schemeClr val="bg1"/>
                </a:buClr>
                <a:buSzPct val="120000"/>
                <a:buFont typeface="Arial" panose="020B0604020202020204" pitchFamily="34" charset="0"/>
                <a:buChar char="●"/>
              </a:pPr>
              <a:r>
                <a:rPr lang="en-US" sz="1600" spc="100" dirty="0">
                  <a:solidFill>
                    <a:schemeClr val="bg1"/>
                  </a:solidFill>
                  <a:latin typeface="Arial" panose="020B0604020202020204" pitchFamily="34" charset="0"/>
                  <a:cs typeface="Arial" panose="020B0604020202020204" pitchFamily="34" charset="0"/>
                </a:rPr>
                <a:t>Client Example</a:t>
              </a:r>
            </a:p>
            <a:p>
              <a:pPr marL="346075" indent="-346075">
                <a:lnSpc>
                  <a:spcPts val="2400"/>
                </a:lnSpc>
                <a:spcBef>
                  <a:spcPts val="1200"/>
                </a:spcBef>
                <a:buClr>
                  <a:schemeClr val="bg1"/>
                </a:buClr>
                <a:buSzPct val="120000"/>
                <a:buFont typeface="Arial" panose="020B0604020202020204" pitchFamily="34" charset="0"/>
                <a:buChar char="●"/>
              </a:pPr>
              <a:r>
                <a:rPr lang="en-US" sz="1600" spc="100" dirty="0">
                  <a:solidFill>
                    <a:schemeClr val="bg1"/>
                  </a:solidFill>
                  <a:latin typeface="Arial" panose="020B0604020202020204" pitchFamily="34" charset="0"/>
                  <a:cs typeface="Arial" panose="020B0604020202020204" pitchFamily="34" charset="0"/>
                </a:rPr>
                <a:t>Q &amp; A</a:t>
              </a:r>
            </a:p>
            <a:p>
              <a:pPr marL="346075" indent="-346075">
                <a:lnSpc>
                  <a:spcPts val="2400"/>
                </a:lnSpc>
                <a:spcBef>
                  <a:spcPts val="1200"/>
                </a:spcBef>
                <a:buClr>
                  <a:schemeClr val="bg1"/>
                </a:buClr>
                <a:buSzPct val="120000"/>
                <a:buFont typeface="Arial" panose="020B0604020202020204" pitchFamily="34" charset="0"/>
                <a:buChar char="●"/>
              </a:pPr>
              <a:endParaRPr lang="en-US" sz="1600" spc="100" dirty="0">
                <a:solidFill>
                  <a:schemeClr val="accent2">
                    <a:lumMod val="40000"/>
                    <a:lumOff val="60000"/>
                  </a:schemeClr>
                </a:solidFill>
                <a:latin typeface="Arial" panose="020B0604020202020204" pitchFamily="34" charset="0"/>
                <a:cs typeface="Arial" panose="020B0604020202020204" pitchFamily="34" charset="0"/>
              </a:endParaRPr>
            </a:p>
            <a:p>
              <a:pPr marL="346075" indent="-346075">
                <a:lnSpc>
                  <a:spcPts val="2400"/>
                </a:lnSpc>
                <a:spcBef>
                  <a:spcPts val="1200"/>
                </a:spcBef>
                <a:buClr>
                  <a:schemeClr val="bg1"/>
                </a:buClr>
                <a:buSzPct val="120000"/>
                <a:buFont typeface="Arial" panose="020B0604020202020204" pitchFamily="34" charset="0"/>
                <a:buChar char="●"/>
              </a:pPr>
              <a:endParaRPr lang="en-US" sz="1600" spc="100" dirty="0">
                <a:solidFill>
                  <a:schemeClr val="accent2">
                    <a:lumMod val="40000"/>
                    <a:lumOff val="60000"/>
                  </a:schemeClr>
                </a:solidFill>
                <a:latin typeface="Arial" panose="020B0604020202020204" pitchFamily="34" charset="0"/>
                <a:cs typeface="Arial" panose="020B0604020202020204" pitchFamily="34" charset="0"/>
              </a:endParaRPr>
            </a:p>
          </p:txBody>
        </p:sp>
        <p:cxnSp>
          <p:nvCxnSpPr>
            <p:cNvPr id="7" name="Straight Connector 6"/>
            <p:cNvCxnSpPr/>
            <p:nvPr/>
          </p:nvCxnSpPr>
          <p:spPr>
            <a:xfrm>
              <a:off x="4986743" y="852132"/>
              <a:ext cx="0" cy="256032"/>
            </a:xfrm>
            <a:prstGeom prst="line">
              <a:avLst/>
            </a:prstGeom>
            <a:ln w="9525">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986743" y="1319936"/>
              <a:ext cx="0" cy="256032"/>
            </a:xfrm>
            <a:prstGeom prst="line">
              <a:avLst/>
            </a:prstGeom>
            <a:ln w="9525">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p:cNvCxnSpPr>
            <p:nvPr/>
          </p:nvCxnSpPr>
          <p:spPr>
            <a:xfrm>
              <a:off x="4986743" y="1776790"/>
              <a:ext cx="0" cy="256032"/>
            </a:xfrm>
            <a:prstGeom prst="line">
              <a:avLst/>
            </a:prstGeom>
            <a:ln w="9525">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FA92643-81DC-47DF-8FD2-31D5419FC09E}"/>
                </a:ext>
              </a:extLst>
            </p:cNvPr>
            <p:cNvCxnSpPr>
              <a:cxnSpLocks/>
            </p:cNvCxnSpPr>
            <p:nvPr/>
          </p:nvCxnSpPr>
          <p:spPr>
            <a:xfrm>
              <a:off x="4986743" y="2229871"/>
              <a:ext cx="0" cy="256032"/>
            </a:xfrm>
            <a:prstGeom prst="line">
              <a:avLst/>
            </a:prstGeom>
            <a:ln w="9525">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C7FAC2B-F682-47F6-ADE4-531C2C638F3E}"/>
                </a:ext>
              </a:extLst>
            </p:cNvPr>
            <p:cNvCxnSpPr>
              <a:cxnSpLocks/>
            </p:cNvCxnSpPr>
            <p:nvPr/>
          </p:nvCxnSpPr>
          <p:spPr>
            <a:xfrm>
              <a:off x="4986743" y="2691190"/>
              <a:ext cx="0" cy="256032"/>
            </a:xfrm>
            <a:prstGeom prst="line">
              <a:avLst/>
            </a:prstGeom>
            <a:ln w="9525">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A759D19-939C-4A32-9129-647C1BD78BCB}"/>
                </a:ext>
              </a:extLst>
            </p:cNvPr>
            <p:cNvCxnSpPr>
              <a:cxnSpLocks/>
            </p:cNvCxnSpPr>
            <p:nvPr/>
          </p:nvCxnSpPr>
          <p:spPr>
            <a:xfrm>
              <a:off x="4986743" y="3148390"/>
              <a:ext cx="0" cy="256032"/>
            </a:xfrm>
            <a:prstGeom prst="line">
              <a:avLst/>
            </a:prstGeom>
            <a:ln w="9525">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C69560D-ADAE-4973-942A-AE534E46FA02}"/>
                </a:ext>
              </a:extLst>
            </p:cNvPr>
            <p:cNvCxnSpPr>
              <a:cxnSpLocks/>
            </p:cNvCxnSpPr>
            <p:nvPr/>
          </p:nvCxnSpPr>
          <p:spPr>
            <a:xfrm>
              <a:off x="4986743" y="3605590"/>
              <a:ext cx="0" cy="256032"/>
            </a:xfrm>
            <a:prstGeom prst="line">
              <a:avLst/>
            </a:prstGeom>
            <a:ln w="9525">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0357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CEE2C88-6C8F-484D-AF69-578F576B1F44}" type="slidenum">
              <a:rPr lang="en-US" smtClean="0"/>
              <a:pPr/>
              <a:t>20</a:t>
            </a:fld>
            <a:endParaRPr lang="en-US"/>
          </a:p>
        </p:txBody>
      </p:sp>
    </p:spTree>
    <p:extLst>
      <p:ext uri="{BB962C8B-B14F-4D97-AF65-F5344CB8AC3E}">
        <p14:creationId xmlns:p14="http://schemas.microsoft.com/office/powerpoint/2010/main" val="1799245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F7832DD-811E-4D0A-828C-66CB616402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5054" y="662704"/>
            <a:ext cx="6293892" cy="4248377"/>
          </a:xfrm>
          <a:prstGeom prst="rect">
            <a:avLst/>
          </a:prstGeom>
        </p:spPr>
      </p:pic>
      <p:sp>
        <p:nvSpPr>
          <p:cNvPr id="4" name="Slide Number Placeholder 3"/>
          <p:cNvSpPr>
            <a:spLocks noGrp="1"/>
          </p:cNvSpPr>
          <p:nvPr>
            <p:ph type="sldNum" sz="quarter" idx="12"/>
          </p:nvPr>
        </p:nvSpPr>
        <p:spPr/>
        <p:txBody>
          <a:bodyPr/>
          <a:lstStyle/>
          <a:p>
            <a:fld id="{FCEE2C88-6C8F-484D-AF69-578F576B1F44}" type="slidenum">
              <a:rPr lang="en-US" smtClean="0"/>
              <a:pPr/>
              <a:t>3</a:t>
            </a:fld>
            <a:endParaRPr lang="en-US"/>
          </a:p>
        </p:txBody>
      </p:sp>
      <p:sp>
        <p:nvSpPr>
          <p:cNvPr id="20" name="Text Placeholder 19"/>
          <p:cNvSpPr>
            <a:spLocks noGrp="1"/>
          </p:cNvSpPr>
          <p:nvPr>
            <p:ph type="body" sz="quarter" idx="14"/>
          </p:nvPr>
        </p:nvSpPr>
        <p:spPr/>
        <p:txBody>
          <a:bodyPr/>
          <a:lstStyle/>
          <a:p>
            <a:r>
              <a:rPr lang="en-US" dirty="0"/>
              <a:t>Desired State Architecture</a:t>
            </a:r>
          </a:p>
        </p:txBody>
      </p:sp>
    </p:spTree>
    <p:extLst>
      <p:ext uri="{BB962C8B-B14F-4D97-AF65-F5344CB8AC3E}">
        <p14:creationId xmlns:p14="http://schemas.microsoft.com/office/powerpoint/2010/main" val="4055692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586" y="247650"/>
            <a:ext cx="9144000" cy="2241026"/>
          </a:xfrm>
          <a:prstGeom prst="rect">
            <a:avLst/>
          </a:prstGeom>
          <a:gradFill flip="none" rotWithShape="1">
            <a:gsLst>
              <a:gs pos="17000">
                <a:schemeClr val="tx1">
                  <a:alpha val="61000"/>
                </a:schemeClr>
              </a:gs>
              <a:gs pos="100000">
                <a:schemeClr val="tx1">
                  <a:alpha val="0"/>
                </a:schemeClr>
              </a:gs>
              <a:gs pos="7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3" name="Title 2"/>
          <p:cNvSpPr txBox="1">
            <a:spLocks/>
          </p:cNvSpPr>
          <p:nvPr/>
        </p:nvSpPr>
        <p:spPr>
          <a:xfrm>
            <a:off x="228601" y="724225"/>
            <a:ext cx="6743700" cy="1120913"/>
          </a:xfrm>
          <a:prstGeom prst="rect">
            <a:avLst/>
          </a:prstGeom>
        </p:spPr>
        <p:txBody>
          <a:bodyPr anchor="b"/>
          <a:lstStyle>
            <a:lvl1pPr algn="l" defTabSz="914400" rtl="0" eaLnBrk="1" latinLnBrk="0" hangingPunct="1">
              <a:lnSpc>
                <a:spcPct val="90000"/>
              </a:lnSpc>
              <a:spcBef>
                <a:spcPct val="0"/>
              </a:spcBef>
              <a:buNone/>
              <a:defRPr lang="en-US" sz="1600" b="1" kern="0" spc="-40" baseline="0" dirty="0">
                <a:gradFill>
                  <a:gsLst>
                    <a:gs pos="2419">
                      <a:schemeClr val="accent2"/>
                    </a:gs>
                    <a:gs pos="7000">
                      <a:schemeClr val="accent2"/>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pPr defTabSz="1219170"/>
            <a:r>
              <a:rPr lang="en-US" sz="2800" kern="1200" spc="-67" dirty="0">
                <a:gradFill>
                  <a:gsLst>
                    <a:gs pos="0">
                      <a:schemeClr val="bg1"/>
                    </a:gs>
                    <a:gs pos="100000">
                      <a:schemeClr val="bg1"/>
                    </a:gs>
                  </a:gsLst>
                  <a:lin ang="5400000" scaled="0"/>
                </a:gradFill>
                <a:ea typeface="+mj-ea"/>
              </a:rPr>
              <a:t>Terraform</a:t>
            </a:r>
          </a:p>
        </p:txBody>
      </p:sp>
      <p:sp>
        <p:nvSpPr>
          <p:cNvPr id="4" name="Text Placeholder 5"/>
          <p:cNvSpPr txBox="1">
            <a:spLocks/>
          </p:cNvSpPr>
          <p:nvPr/>
        </p:nvSpPr>
        <p:spPr>
          <a:xfrm>
            <a:off x="250815" y="2062574"/>
            <a:ext cx="6986588" cy="270844"/>
          </a:xfrm>
          <a:prstGeom prst="rect">
            <a:avLst/>
          </a:prstGeom>
        </p:spPr>
        <p:txBody>
          <a:bodyPr/>
          <a:lstStyle>
            <a:lvl1pPr marL="173038" indent="-173038" algn="l" defTabSz="914400" rtl="0" eaLnBrk="1" latinLnBrk="0" hangingPunct="1">
              <a:lnSpc>
                <a:spcPct val="90000"/>
              </a:lnSpc>
              <a:spcBef>
                <a:spcPts val="1200"/>
              </a:spcBef>
              <a:buClr>
                <a:srgbClr val="0072C8"/>
              </a:buClr>
              <a:buSzPct val="110000"/>
              <a:buFont typeface="Arial" panose="020B0604020202020204" pitchFamily="34" charset="0"/>
              <a:buChar char="•"/>
              <a:defRPr lang="en-US" sz="1200" kern="1200" spc="40" baseline="0" dirty="0" smtClean="0">
                <a:solidFill>
                  <a:schemeClr val="tx1"/>
                </a:solidFill>
                <a:latin typeface="Arial" panose="020B0604020202020204" pitchFamily="34" charset="0"/>
                <a:ea typeface="+mn-ea"/>
                <a:cs typeface="Arial" panose="020B0604020202020204" pitchFamily="34" charset="0"/>
              </a:defRPr>
            </a:lvl1pPr>
            <a:lvl2pPr marL="323850" indent="-150813" algn="l" defTabSz="914400" rtl="0" eaLnBrk="1" latinLnBrk="0" hangingPunct="1">
              <a:lnSpc>
                <a:spcPct val="90000"/>
              </a:lnSpc>
              <a:spcBef>
                <a:spcPts val="600"/>
              </a:spcBef>
              <a:buClr>
                <a:srgbClr val="CDCDCD"/>
              </a:buClr>
              <a:buSzPct val="110000"/>
              <a:buFont typeface="Arial" panose="020B0604020202020204" pitchFamily="34" charset="0"/>
              <a:buChar char="•"/>
              <a:defRPr lang="en-US" sz="1100" kern="1200" spc="40" baseline="0" dirty="0" smtClean="0">
                <a:solidFill>
                  <a:schemeClr val="tx1"/>
                </a:solidFill>
                <a:latin typeface="Arial" panose="020B0604020202020204" pitchFamily="34" charset="0"/>
                <a:ea typeface="+mn-ea"/>
                <a:cs typeface="Arial" panose="020B0604020202020204" pitchFamily="34" charset="0"/>
              </a:defRPr>
            </a:lvl2pPr>
            <a:lvl3pPr marL="457200" indent="-133350" algn="l" defTabSz="914400" rtl="0" eaLnBrk="1" latinLnBrk="0" hangingPunct="1">
              <a:lnSpc>
                <a:spcPct val="90000"/>
              </a:lnSpc>
              <a:spcBef>
                <a:spcPts val="400"/>
              </a:spcBef>
              <a:buClr>
                <a:srgbClr val="CDCDCD"/>
              </a:buClr>
              <a:buSzPct val="110000"/>
              <a:buFont typeface="Arial" panose="020B0604020202020204" pitchFamily="34" charset="0"/>
              <a:buChar char="•"/>
              <a:defRPr lang="en-US" sz="1050" kern="1200" spc="40" baseline="0" dirty="0" smtClean="0">
                <a:solidFill>
                  <a:schemeClr val="tx1"/>
                </a:solidFill>
                <a:latin typeface="Arial" panose="020B0604020202020204" pitchFamily="34" charset="0"/>
                <a:ea typeface="+mn-ea"/>
                <a:cs typeface="Arial" panose="020B0604020202020204" pitchFamily="34" charset="0"/>
              </a:defRPr>
            </a:lvl3pPr>
            <a:lvl4pPr marL="590550" indent="-133350" algn="l" defTabSz="914400" rtl="0" eaLnBrk="1" latinLnBrk="0" hangingPunct="1">
              <a:lnSpc>
                <a:spcPct val="90000"/>
              </a:lnSpc>
              <a:spcBef>
                <a:spcPts val="300"/>
              </a:spcBef>
              <a:buClr>
                <a:srgbClr val="CDCDCD"/>
              </a:buClr>
              <a:buSzPct val="110000"/>
              <a:buFont typeface="Arial" panose="020B0604020202020204" pitchFamily="34" charset="0"/>
              <a:buChar char="•"/>
              <a:defRPr lang="en-US" sz="1000" kern="1200" spc="40" baseline="0" dirty="0" smtClean="0">
                <a:solidFill>
                  <a:schemeClr val="tx1"/>
                </a:solidFill>
                <a:latin typeface="Arial" panose="020B0604020202020204" pitchFamily="34" charset="0"/>
                <a:ea typeface="+mn-ea"/>
                <a:cs typeface="Arial" panose="020B0604020202020204" pitchFamily="34" charset="0"/>
              </a:defRPr>
            </a:lvl4pPr>
            <a:lvl5pPr marL="704850" indent="-111125" algn="l" defTabSz="914400" rtl="0" eaLnBrk="1" latinLnBrk="0" hangingPunct="1">
              <a:lnSpc>
                <a:spcPct val="90000"/>
              </a:lnSpc>
              <a:spcBef>
                <a:spcPts val="300"/>
              </a:spcBef>
              <a:buClr>
                <a:srgbClr val="CDCDCD"/>
              </a:buClr>
              <a:buSzPct val="110000"/>
              <a:buFont typeface="Arial" panose="020B0604020202020204" pitchFamily="34" charset="0"/>
              <a:buChar char="•"/>
              <a:defRPr lang="en-US" sz="1000" kern="1200" spc="40" baseline="0" dirty="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0712" indent="-230712" defTabSz="1219170">
              <a:spcBef>
                <a:spcPts val="800"/>
              </a:spcBef>
              <a:buClr>
                <a:schemeClr val="bg1"/>
              </a:buClr>
              <a:buNone/>
            </a:pPr>
            <a:r>
              <a:rPr lang="en-US" sz="1067" spc="67" dirty="0">
                <a:gradFill>
                  <a:gsLst>
                    <a:gs pos="0">
                      <a:schemeClr val="bg1"/>
                    </a:gs>
                    <a:gs pos="85000">
                      <a:schemeClr val="bg1"/>
                    </a:gs>
                  </a:gsLst>
                  <a:lin ang="5400000" scaled="0"/>
                </a:gradFill>
                <a:latin typeface="+mj-lt"/>
                <a:ea typeface="+mj-ea"/>
              </a:rPr>
              <a:t>Microsoft Azure  |  Cortana Analytics |  Cloud data architecture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9100" y="323850"/>
            <a:ext cx="560099" cy="145972"/>
          </a:xfrm>
          <a:prstGeom prst="rect">
            <a:avLst/>
          </a:prstGeom>
        </p:spPr>
      </p:pic>
      <p:sp>
        <p:nvSpPr>
          <p:cNvPr id="12" name="TextBox 11"/>
          <p:cNvSpPr txBox="1"/>
          <p:nvPr/>
        </p:nvSpPr>
        <p:spPr>
          <a:xfrm>
            <a:off x="228600" y="2622176"/>
            <a:ext cx="2133600" cy="286232"/>
          </a:xfrm>
          <a:prstGeom prst="rect">
            <a:avLst/>
          </a:prstGeom>
          <a:noFill/>
        </p:spPr>
        <p:txBody>
          <a:bodyPr wrap="square" rtlCol="0">
            <a:spAutoFit/>
          </a:bodyPr>
          <a:lstStyle/>
          <a:p>
            <a:pPr>
              <a:lnSpc>
                <a:spcPct val="90000"/>
              </a:lnSpc>
              <a:spcBef>
                <a:spcPts val="1200"/>
              </a:spcBef>
              <a:buClr>
                <a:srgbClr val="CC0000"/>
              </a:buClr>
              <a:buSzPct val="110000"/>
            </a:pPr>
            <a:r>
              <a:rPr lang="en-US" sz="1400" b="1" dirty="0">
                <a:solidFill>
                  <a:schemeClr val="accent6">
                    <a:lumMod val="75000"/>
                  </a:schemeClr>
                </a:solidFill>
                <a:latin typeface="Arial" panose="020B0604020202020204" pitchFamily="34" charset="0"/>
                <a:cs typeface="Arial" panose="020B0604020202020204" pitchFamily="34" charset="0"/>
              </a:rPr>
              <a:t>What</a:t>
            </a:r>
          </a:p>
        </p:txBody>
      </p:sp>
      <p:sp>
        <p:nvSpPr>
          <p:cNvPr id="15" name="TextBox 14"/>
          <p:cNvSpPr txBox="1"/>
          <p:nvPr/>
        </p:nvSpPr>
        <p:spPr>
          <a:xfrm>
            <a:off x="228599" y="2903159"/>
            <a:ext cx="2577353" cy="629339"/>
          </a:xfrm>
          <a:prstGeom prst="rect">
            <a:avLst/>
          </a:prstGeom>
          <a:noFill/>
        </p:spPr>
        <p:txBody>
          <a:bodyPr wrap="square" rtlCol="0">
            <a:spAutoFit/>
          </a:bodyPr>
          <a:lstStyle/>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Terraform is a tool for building, changing, and versioning infrastructure safely and efficiently.</a:t>
            </a:r>
          </a:p>
        </p:txBody>
      </p:sp>
      <p:sp>
        <p:nvSpPr>
          <p:cNvPr id="13" name="TextBox 12"/>
          <p:cNvSpPr txBox="1"/>
          <p:nvPr/>
        </p:nvSpPr>
        <p:spPr>
          <a:xfrm>
            <a:off x="3199280" y="2622176"/>
            <a:ext cx="2133600" cy="286232"/>
          </a:xfrm>
          <a:prstGeom prst="rect">
            <a:avLst/>
          </a:prstGeom>
          <a:noFill/>
        </p:spPr>
        <p:txBody>
          <a:bodyPr wrap="square" rtlCol="0">
            <a:spAutoFit/>
          </a:bodyPr>
          <a:lstStyle/>
          <a:p>
            <a:pPr>
              <a:lnSpc>
                <a:spcPct val="90000"/>
              </a:lnSpc>
              <a:spcBef>
                <a:spcPts val="1200"/>
              </a:spcBef>
              <a:buClr>
                <a:srgbClr val="CC0000"/>
              </a:buClr>
              <a:buSzPct val="110000"/>
            </a:pPr>
            <a:r>
              <a:rPr lang="en-US" sz="1400" b="1" dirty="0">
                <a:solidFill>
                  <a:schemeClr val="accent6">
                    <a:lumMod val="75000"/>
                  </a:schemeClr>
                </a:solidFill>
                <a:latin typeface="Arial" panose="020B0604020202020204" pitchFamily="34" charset="0"/>
                <a:cs typeface="Arial" panose="020B0604020202020204" pitchFamily="34" charset="0"/>
              </a:rPr>
              <a:t>Major Cloud Providers</a:t>
            </a:r>
          </a:p>
        </p:txBody>
      </p:sp>
      <p:sp>
        <p:nvSpPr>
          <p:cNvPr id="16" name="TextBox 15"/>
          <p:cNvSpPr txBox="1"/>
          <p:nvPr/>
        </p:nvSpPr>
        <p:spPr>
          <a:xfrm>
            <a:off x="3199279" y="2903159"/>
            <a:ext cx="2577353" cy="1015663"/>
          </a:xfrm>
          <a:prstGeom prst="rect">
            <a:avLst/>
          </a:prstGeom>
          <a:noFill/>
        </p:spPr>
        <p:txBody>
          <a:bodyPr wrap="square" rtlCol="0">
            <a:spAutoFit/>
          </a:bodyPr>
          <a:lstStyle/>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Azure</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Azure Stack</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AWS</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Google Cloud</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err="1">
                <a:solidFill>
                  <a:schemeClr val="accent6">
                    <a:lumMod val="75000"/>
                  </a:schemeClr>
                </a:solidFill>
              </a:rPr>
              <a:t>AliCloud</a:t>
            </a:r>
            <a:endParaRPr lang="en-US" sz="1000" dirty="0">
              <a:solidFill>
                <a:schemeClr val="accent6">
                  <a:lumMod val="75000"/>
                </a:schemeClr>
              </a:solidFill>
            </a:endParaRPr>
          </a:p>
        </p:txBody>
      </p:sp>
      <p:sp>
        <p:nvSpPr>
          <p:cNvPr id="14" name="TextBox 13"/>
          <p:cNvSpPr txBox="1"/>
          <p:nvPr/>
        </p:nvSpPr>
        <p:spPr>
          <a:xfrm>
            <a:off x="6169960" y="2622176"/>
            <a:ext cx="2133600" cy="286232"/>
          </a:xfrm>
          <a:prstGeom prst="rect">
            <a:avLst/>
          </a:prstGeom>
          <a:noFill/>
        </p:spPr>
        <p:txBody>
          <a:bodyPr wrap="square" rtlCol="0">
            <a:spAutoFit/>
          </a:bodyPr>
          <a:lstStyle/>
          <a:p>
            <a:pPr>
              <a:lnSpc>
                <a:spcPct val="90000"/>
              </a:lnSpc>
              <a:spcBef>
                <a:spcPts val="1200"/>
              </a:spcBef>
              <a:buClr>
                <a:srgbClr val="CC0000"/>
              </a:buClr>
              <a:buSzPct val="110000"/>
            </a:pPr>
            <a:r>
              <a:rPr lang="en-US" sz="1400" b="1" dirty="0">
                <a:solidFill>
                  <a:schemeClr val="accent2"/>
                </a:solidFill>
                <a:latin typeface="Arial" panose="020B0604020202020204" pitchFamily="34" charset="0"/>
                <a:cs typeface="Arial" panose="020B0604020202020204" pitchFamily="34" charset="0"/>
              </a:rPr>
              <a:t>Alternatives</a:t>
            </a:r>
          </a:p>
        </p:txBody>
      </p:sp>
      <p:sp>
        <p:nvSpPr>
          <p:cNvPr id="17" name="TextBox 16"/>
          <p:cNvSpPr txBox="1"/>
          <p:nvPr/>
        </p:nvSpPr>
        <p:spPr>
          <a:xfrm>
            <a:off x="6169959" y="2903159"/>
            <a:ext cx="2577353" cy="1384995"/>
          </a:xfrm>
          <a:prstGeom prst="rect">
            <a:avLst/>
          </a:prstGeom>
          <a:noFill/>
        </p:spPr>
        <p:txBody>
          <a:bodyPr wrap="square" rtlCol="0">
            <a:spAutoFit/>
          </a:bodyPr>
          <a:lstStyle/>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2"/>
                </a:solidFill>
              </a:rPr>
              <a:t>ARM Templates</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2"/>
                </a:solidFill>
              </a:rPr>
              <a:t>Azure CLI</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2"/>
                </a:solidFill>
              </a:rPr>
              <a:t>PowerShell</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2"/>
                </a:solidFill>
              </a:rPr>
              <a:t>Cloud Formation Templates</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2"/>
                </a:solidFill>
              </a:rPr>
              <a:t>Ansible</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2"/>
                </a:solidFill>
              </a:rPr>
              <a:t>Chef, Puppet</a:t>
            </a:r>
          </a:p>
          <a:p>
            <a:pPr marL="171450" lvl="0" indent="-171450" defTabSz="914363">
              <a:lnSpc>
                <a:spcPct val="120000"/>
              </a:lnSpc>
              <a:buFont typeface="Arial" panose="020B0604020202020204" pitchFamily="34" charset="0"/>
              <a:buChar char="•"/>
              <a:tabLst>
                <a:tab pos="1603375" algn="l"/>
                <a:tab pos="7034213" algn="l"/>
              </a:tabLst>
              <a:defRPr/>
            </a:pPr>
            <a:endParaRPr lang="en-US" sz="1000" dirty="0">
              <a:solidFill>
                <a:schemeClr val="accent2"/>
              </a:solidFill>
            </a:endParaRPr>
          </a:p>
        </p:txBody>
      </p:sp>
      <p:pic>
        <p:nvPicPr>
          <p:cNvPr id="9" name="Picture Placeholder 8">
            <a:extLst>
              <a:ext uri="{FF2B5EF4-FFF2-40B4-BE49-F238E27FC236}">
                <a16:creationId xmlns:a16="http://schemas.microsoft.com/office/drawing/2014/main" id="{BEC1C341-A25C-48FD-B4CB-7B7E6AD851C8}"/>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t="4797" b="4797"/>
          <a:stretch>
            <a:fillRect/>
          </a:stretch>
        </p:blipFill>
        <p:spPr/>
      </p:pic>
      <p:sp>
        <p:nvSpPr>
          <p:cNvPr id="2" name="Rectangle 1">
            <a:extLst>
              <a:ext uri="{FF2B5EF4-FFF2-40B4-BE49-F238E27FC236}">
                <a16:creationId xmlns:a16="http://schemas.microsoft.com/office/drawing/2014/main" id="{13D450F6-2A21-44CF-BCB2-0A400791B2CA}"/>
              </a:ext>
            </a:extLst>
          </p:cNvPr>
          <p:cNvSpPr/>
          <p:nvPr/>
        </p:nvSpPr>
        <p:spPr>
          <a:xfrm>
            <a:off x="3902757" y="4711184"/>
            <a:ext cx="5836107" cy="369332"/>
          </a:xfrm>
          <a:prstGeom prst="rect">
            <a:avLst/>
          </a:prstGeom>
        </p:spPr>
        <p:txBody>
          <a:bodyPr wrap="square">
            <a:spAutoFit/>
          </a:bodyPr>
          <a:lstStyle/>
          <a:p>
            <a:r>
              <a:rPr lang="en-US" dirty="0"/>
              <a:t>https://www.youtube.com/watch?v=wgzgVm7Sqlk</a:t>
            </a:r>
          </a:p>
        </p:txBody>
      </p:sp>
    </p:spTree>
    <p:extLst>
      <p:ext uri="{BB962C8B-B14F-4D97-AF65-F5344CB8AC3E}">
        <p14:creationId xmlns:p14="http://schemas.microsoft.com/office/powerpoint/2010/main" val="4180955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7"/>
          <p:cNvSpPr txBox="1">
            <a:spLocks/>
          </p:cNvSpPr>
          <p:nvPr/>
        </p:nvSpPr>
        <p:spPr>
          <a:xfrm>
            <a:off x="390525" y="1219199"/>
            <a:ext cx="8369300" cy="1464129"/>
          </a:xfrm>
          <a:prstGeom prst="rect">
            <a:avLst/>
          </a:prstGeom>
        </p:spPr>
        <p:txBody>
          <a:bodyPr vert="horz" wrap="square" lIns="0" tIns="45720" rIns="0" bIns="45720" rtlCol="0" anchor="b">
            <a:noAutofit/>
          </a:bodyPr>
          <a:lstStyle>
            <a:lvl1pPr marL="0" indent="0" algn="ctr" defTabSz="914400" rtl="0" eaLnBrk="1" latinLnBrk="0" hangingPunct="1">
              <a:lnSpc>
                <a:spcPct val="100000"/>
              </a:lnSpc>
              <a:spcBef>
                <a:spcPts val="0"/>
              </a:spcBef>
              <a:buClr>
                <a:srgbClr val="0072C8"/>
              </a:buClr>
              <a:buSzPct val="110000"/>
              <a:buFont typeface="Arial" panose="020B0604020202020204" pitchFamily="34" charset="0"/>
              <a:buNone/>
              <a:defRPr lang="en-US" sz="2400" kern="1200" spc="-40" baseline="0">
                <a:solidFill>
                  <a:schemeClr val="tx1"/>
                </a:solidFill>
                <a:latin typeface="Arial" panose="020B0604020202020204" pitchFamily="34" charset="0"/>
                <a:ea typeface="+mn-ea"/>
                <a:cs typeface="Arial" panose="020B0604020202020204" pitchFamily="34" charset="0"/>
              </a:defRPr>
            </a:lvl1pPr>
            <a:lvl2pPr marL="173037" indent="0" algn="ctr" defTabSz="914400" rtl="0" eaLnBrk="1" latinLnBrk="0" hangingPunct="1">
              <a:lnSpc>
                <a:spcPct val="90000"/>
              </a:lnSpc>
              <a:spcBef>
                <a:spcPts val="600"/>
              </a:spcBef>
              <a:buClr>
                <a:srgbClr val="CDCDCD"/>
              </a:buClr>
              <a:buSzPct val="110000"/>
              <a:buFont typeface="Arial" panose="020B0604020202020204" pitchFamily="34" charset="0"/>
              <a:buNone/>
              <a:defRPr lang="en-US" sz="2400" kern="1200" spc="0" baseline="0">
                <a:solidFill>
                  <a:schemeClr val="tx1"/>
                </a:solidFill>
                <a:latin typeface="Arial" panose="020B0604020202020204" pitchFamily="34" charset="0"/>
                <a:ea typeface="+mn-ea"/>
                <a:cs typeface="Arial" panose="020B0604020202020204" pitchFamily="34" charset="0"/>
              </a:defRPr>
            </a:lvl2pPr>
            <a:lvl3pPr marL="323850" indent="0" algn="ctr" defTabSz="914400" rtl="0" eaLnBrk="1" latinLnBrk="0" hangingPunct="1">
              <a:lnSpc>
                <a:spcPct val="90000"/>
              </a:lnSpc>
              <a:spcBef>
                <a:spcPts val="400"/>
              </a:spcBef>
              <a:buClr>
                <a:srgbClr val="CDCDCD"/>
              </a:buClr>
              <a:buSzPct val="110000"/>
              <a:buFont typeface="Arial" panose="020B0604020202020204" pitchFamily="34" charset="0"/>
              <a:buNone/>
              <a:defRPr lang="en-US" sz="2400" kern="1200" spc="0" baseline="0">
                <a:solidFill>
                  <a:schemeClr val="tx1"/>
                </a:solidFill>
                <a:latin typeface="Arial" panose="020B0604020202020204" pitchFamily="34" charset="0"/>
                <a:ea typeface="+mn-ea"/>
                <a:cs typeface="Arial" panose="020B0604020202020204" pitchFamily="34" charset="0"/>
              </a:defRPr>
            </a:lvl3pPr>
            <a:lvl4pPr marL="457200" indent="0" algn="ctr" defTabSz="914400" rtl="0" eaLnBrk="1" latinLnBrk="0" hangingPunct="1">
              <a:lnSpc>
                <a:spcPct val="90000"/>
              </a:lnSpc>
              <a:spcBef>
                <a:spcPts val="300"/>
              </a:spcBef>
              <a:buClr>
                <a:srgbClr val="CDCDCD"/>
              </a:buClr>
              <a:buSzPct val="110000"/>
              <a:buFont typeface="Arial" panose="020B0604020202020204" pitchFamily="34" charset="0"/>
              <a:buNone/>
              <a:defRPr lang="en-US" sz="2400" kern="1200" spc="0" baseline="0">
                <a:solidFill>
                  <a:schemeClr val="tx1"/>
                </a:solidFill>
                <a:latin typeface="Arial" panose="020B0604020202020204" pitchFamily="34" charset="0"/>
                <a:ea typeface="+mn-ea"/>
                <a:cs typeface="Arial" panose="020B0604020202020204" pitchFamily="34" charset="0"/>
              </a:defRPr>
            </a:lvl4pPr>
            <a:lvl5pPr marL="593725" indent="0" algn="ctr" defTabSz="914400" rtl="0" eaLnBrk="1" latinLnBrk="0" hangingPunct="1">
              <a:lnSpc>
                <a:spcPct val="90000"/>
              </a:lnSpc>
              <a:spcBef>
                <a:spcPts val="300"/>
              </a:spcBef>
              <a:buClr>
                <a:srgbClr val="CDCDCD"/>
              </a:buClr>
              <a:buSzPct val="110000"/>
              <a:buFont typeface="Arial" panose="020B0604020202020204" pitchFamily="34" charset="0"/>
              <a:buNone/>
              <a:defRPr lang="en-US" sz="2400" kern="1200" spc="0" baseline="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4800" b="1" dirty="0">
                <a:solidFill>
                  <a:schemeClr val="accent2"/>
                </a:solidFill>
              </a:rPr>
              <a:t>Terraform Demo</a:t>
            </a:r>
          </a:p>
        </p:txBody>
      </p:sp>
      <p:sp>
        <p:nvSpPr>
          <p:cNvPr id="3" name="Slide Number Placeholder 2"/>
          <p:cNvSpPr>
            <a:spLocks noGrp="1"/>
          </p:cNvSpPr>
          <p:nvPr>
            <p:ph type="sldNum" sz="quarter" idx="12"/>
          </p:nvPr>
        </p:nvSpPr>
        <p:spPr/>
        <p:txBody>
          <a:bodyPr/>
          <a:lstStyle/>
          <a:p>
            <a:fld id="{FCEE2C88-6C8F-484D-AF69-578F576B1F44}" type="slidenum">
              <a:rPr lang="en-US" smtClean="0"/>
              <a:pPr/>
              <a:t>5</a:t>
            </a:fld>
            <a:endParaRPr lang="en-US"/>
          </a:p>
        </p:txBody>
      </p:sp>
      <p:sp>
        <p:nvSpPr>
          <p:cNvPr id="9" name="Text Placeholder 8"/>
          <p:cNvSpPr>
            <a:spLocks noGrp="1"/>
          </p:cNvSpPr>
          <p:nvPr>
            <p:ph type="body" sz="quarter" idx="14"/>
          </p:nvPr>
        </p:nvSpPr>
        <p:spPr>
          <a:xfrm>
            <a:off x="2670686" y="2732046"/>
            <a:ext cx="3802629" cy="585288"/>
          </a:xfrm>
        </p:spPr>
        <p:txBody>
          <a:bodyPr/>
          <a:lstStyle/>
          <a:p>
            <a:r>
              <a:rPr lang="en-US" b="1" dirty="0">
                <a:solidFill>
                  <a:schemeClr val="tx2"/>
                </a:solidFill>
              </a:rPr>
              <a:t>Terraform</a:t>
            </a:r>
            <a:r>
              <a:rPr lang="en-US" dirty="0">
                <a:solidFill>
                  <a:schemeClr val="tx2"/>
                </a:solidFill>
              </a:rPr>
              <a:t> [</a:t>
            </a:r>
            <a:r>
              <a:rPr lang="en-US" dirty="0" err="1">
                <a:solidFill>
                  <a:schemeClr val="tx2"/>
                </a:solidFill>
              </a:rPr>
              <a:t>ter</a:t>
            </a:r>
            <a:r>
              <a:rPr lang="en-US" dirty="0">
                <a:solidFill>
                  <a:schemeClr val="tx2"/>
                </a:solidFill>
              </a:rPr>
              <a:t>-uh-</a:t>
            </a:r>
            <a:r>
              <a:rPr lang="en-US" dirty="0" err="1">
                <a:solidFill>
                  <a:schemeClr val="tx2"/>
                </a:solidFill>
              </a:rPr>
              <a:t>fawrm</a:t>
            </a:r>
            <a:r>
              <a:rPr lang="en-US" dirty="0">
                <a:solidFill>
                  <a:schemeClr val="tx2"/>
                </a:solidFill>
              </a:rPr>
              <a:t>] - to alter the environment in order to make capable of supporting terrestrial life….in the cloud.</a:t>
            </a:r>
          </a:p>
        </p:txBody>
      </p:sp>
    </p:spTree>
    <p:extLst>
      <p:ext uri="{BB962C8B-B14F-4D97-AF65-F5344CB8AC3E}">
        <p14:creationId xmlns:p14="http://schemas.microsoft.com/office/powerpoint/2010/main" val="3832086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F7832DD-811E-4D0A-828C-66CB616402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5054" y="662704"/>
            <a:ext cx="6293892" cy="4248377"/>
          </a:xfrm>
          <a:prstGeom prst="rect">
            <a:avLst/>
          </a:prstGeom>
        </p:spPr>
      </p:pic>
      <p:sp>
        <p:nvSpPr>
          <p:cNvPr id="4" name="Slide Number Placeholder 3"/>
          <p:cNvSpPr>
            <a:spLocks noGrp="1"/>
          </p:cNvSpPr>
          <p:nvPr>
            <p:ph type="sldNum" sz="quarter" idx="12"/>
          </p:nvPr>
        </p:nvSpPr>
        <p:spPr/>
        <p:txBody>
          <a:bodyPr/>
          <a:lstStyle/>
          <a:p>
            <a:fld id="{FCEE2C88-6C8F-484D-AF69-578F576B1F44}" type="slidenum">
              <a:rPr lang="en-US" smtClean="0"/>
              <a:pPr/>
              <a:t>6</a:t>
            </a:fld>
            <a:endParaRPr lang="en-US"/>
          </a:p>
        </p:txBody>
      </p:sp>
      <p:sp>
        <p:nvSpPr>
          <p:cNvPr id="20" name="Text Placeholder 19"/>
          <p:cNvSpPr>
            <a:spLocks noGrp="1"/>
          </p:cNvSpPr>
          <p:nvPr>
            <p:ph type="body" sz="quarter" idx="14"/>
          </p:nvPr>
        </p:nvSpPr>
        <p:spPr/>
        <p:txBody>
          <a:bodyPr/>
          <a:lstStyle/>
          <a:p>
            <a:r>
              <a:rPr lang="en-US" dirty="0"/>
              <a:t>Desired State Architecture</a:t>
            </a:r>
          </a:p>
        </p:txBody>
      </p:sp>
      <p:sp>
        <p:nvSpPr>
          <p:cNvPr id="2" name="Rectangle 1">
            <a:extLst>
              <a:ext uri="{FF2B5EF4-FFF2-40B4-BE49-F238E27FC236}">
                <a16:creationId xmlns:a16="http://schemas.microsoft.com/office/drawing/2014/main" id="{912E00D9-410F-465D-AEB4-286142E1FEB2}"/>
              </a:ext>
            </a:extLst>
          </p:cNvPr>
          <p:cNvSpPr/>
          <p:nvPr/>
        </p:nvSpPr>
        <p:spPr>
          <a:xfrm>
            <a:off x="1184456" y="1440298"/>
            <a:ext cx="3468087" cy="3040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6" name="Rectangle 5">
            <a:extLst>
              <a:ext uri="{FF2B5EF4-FFF2-40B4-BE49-F238E27FC236}">
                <a16:creationId xmlns:a16="http://schemas.microsoft.com/office/drawing/2014/main" id="{D578F2D2-16BD-43AC-B062-D193EF40DEBA}"/>
              </a:ext>
            </a:extLst>
          </p:cNvPr>
          <p:cNvSpPr/>
          <p:nvPr/>
        </p:nvSpPr>
        <p:spPr>
          <a:xfrm>
            <a:off x="4723609" y="1000318"/>
            <a:ext cx="2728987" cy="1487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7" name="Rectangle 6">
            <a:extLst>
              <a:ext uri="{FF2B5EF4-FFF2-40B4-BE49-F238E27FC236}">
                <a16:creationId xmlns:a16="http://schemas.microsoft.com/office/drawing/2014/main" id="{BCF9B7D3-58ED-4223-AD18-530F39EAF786}"/>
              </a:ext>
            </a:extLst>
          </p:cNvPr>
          <p:cNvSpPr/>
          <p:nvPr/>
        </p:nvSpPr>
        <p:spPr>
          <a:xfrm>
            <a:off x="4723610" y="3261049"/>
            <a:ext cx="2804792" cy="1487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884685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586" y="247650"/>
            <a:ext cx="9144000" cy="2241026"/>
          </a:xfrm>
          <a:prstGeom prst="rect">
            <a:avLst/>
          </a:prstGeom>
          <a:gradFill flip="none" rotWithShape="1">
            <a:gsLst>
              <a:gs pos="17000">
                <a:schemeClr val="tx1">
                  <a:alpha val="61000"/>
                </a:schemeClr>
              </a:gs>
              <a:gs pos="100000">
                <a:schemeClr val="tx1">
                  <a:alpha val="0"/>
                </a:schemeClr>
              </a:gs>
              <a:gs pos="7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3" name="Title 2"/>
          <p:cNvSpPr txBox="1">
            <a:spLocks/>
          </p:cNvSpPr>
          <p:nvPr/>
        </p:nvSpPr>
        <p:spPr>
          <a:xfrm>
            <a:off x="228601" y="724225"/>
            <a:ext cx="6743700" cy="1120913"/>
          </a:xfrm>
          <a:prstGeom prst="rect">
            <a:avLst/>
          </a:prstGeom>
        </p:spPr>
        <p:txBody>
          <a:bodyPr anchor="b"/>
          <a:lstStyle>
            <a:lvl1pPr algn="l" defTabSz="914400" rtl="0" eaLnBrk="1" latinLnBrk="0" hangingPunct="1">
              <a:lnSpc>
                <a:spcPct val="90000"/>
              </a:lnSpc>
              <a:spcBef>
                <a:spcPct val="0"/>
              </a:spcBef>
              <a:buNone/>
              <a:defRPr lang="en-US" sz="1600" b="1" kern="0" spc="-40" baseline="0" dirty="0">
                <a:gradFill>
                  <a:gsLst>
                    <a:gs pos="2419">
                      <a:schemeClr val="accent2"/>
                    </a:gs>
                    <a:gs pos="7000">
                      <a:schemeClr val="accent2"/>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pPr defTabSz="1219170"/>
            <a:r>
              <a:rPr lang="en-US" sz="2800" kern="1200" spc="-67" dirty="0">
                <a:gradFill>
                  <a:gsLst>
                    <a:gs pos="0">
                      <a:schemeClr val="bg1"/>
                    </a:gs>
                    <a:gs pos="100000">
                      <a:schemeClr val="bg1"/>
                    </a:gs>
                  </a:gsLst>
                  <a:lin ang="5400000" scaled="0"/>
                </a:gradFill>
                <a:ea typeface="+mj-ea"/>
              </a:rPr>
              <a:t>Terraform</a:t>
            </a:r>
          </a:p>
        </p:txBody>
      </p:sp>
      <p:sp>
        <p:nvSpPr>
          <p:cNvPr id="4" name="Text Placeholder 5"/>
          <p:cNvSpPr txBox="1">
            <a:spLocks/>
          </p:cNvSpPr>
          <p:nvPr/>
        </p:nvSpPr>
        <p:spPr>
          <a:xfrm>
            <a:off x="250815" y="2062574"/>
            <a:ext cx="6986588" cy="270844"/>
          </a:xfrm>
          <a:prstGeom prst="rect">
            <a:avLst/>
          </a:prstGeom>
        </p:spPr>
        <p:txBody>
          <a:bodyPr/>
          <a:lstStyle>
            <a:lvl1pPr marL="173038" indent="-173038" algn="l" defTabSz="914400" rtl="0" eaLnBrk="1" latinLnBrk="0" hangingPunct="1">
              <a:lnSpc>
                <a:spcPct val="90000"/>
              </a:lnSpc>
              <a:spcBef>
                <a:spcPts val="1200"/>
              </a:spcBef>
              <a:buClr>
                <a:srgbClr val="0072C8"/>
              </a:buClr>
              <a:buSzPct val="110000"/>
              <a:buFont typeface="Arial" panose="020B0604020202020204" pitchFamily="34" charset="0"/>
              <a:buChar char="•"/>
              <a:defRPr lang="en-US" sz="1200" kern="1200" spc="40" baseline="0" dirty="0" smtClean="0">
                <a:solidFill>
                  <a:schemeClr val="tx1"/>
                </a:solidFill>
                <a:latin typeface="Arial" panose="020B0604020202020204" pitchFamily="34" charset="0"/>
                <a:ea typeface="+mn-ea"/>
                <a:cs typeface="Arial" panose="020B0604020202020204" pitchFamily="34" charset="0"/>
              </a:defRPr>
            </a:lvl1pPr>
            <a:lvl2pPr marL="323850" indent="-150813" algn="l" defTabSz="914400" rtl="0" eaLnBrk="1" latinLnBrk="0" hangingPunct="1">
              <a:lnSpc>
                <a:spcPct val="90000"/>
              </a:lnSpc>
              <a:spcBef>
                <a:spcPts val="600"/>
              </a:spcBef>
              <a:buClr>
                <a:srgbClr val="CDCDCD"/>
              </a:buClr>
              <a:buSzPct val="110000"/>
              <a:buFont typeface="Arial" panose="020B0604020202020204" pitchFamily="34" charset="0"/>
              <a:buChar char="•"/>
              <a:defRPr lang="en-US" sz="1100" kern="1200" spc="40" baseline="0" dirty="0" smtClean="0">
                <a:solidFill>
                  <a:schemeClr val="tx1"/>
                </a:solidFill>
                <a:latin typeface="Arial" panose="020B0604020202020204" pitchFamily="34" charset="0"/>
                <a:ea typeface="+mn-ea"/>
                <a:cs typeface="Arial" panose="020B0604020202020204" pitchFamily="34" charset="0"/>
              </a:defRPr>
            </a:lvl2pPr>
            <a:lvl3pPr marL="457200" indent="-133350" algn="l" defTabSz="914400" rtl="0" eaLnBrk="1" latinLnBrk="0" hangingPunct="1">
              <a:lnSpc>
                <a:spcPct val="90000"/>
              </a:lnSpc>
              <a:spcBef>
                <a:spcPts val="400"/>
              </a:spcBef>
              <a:buClr>
                <a:srgbClr val="CDCDCD"/>
              </a:buClr>
              <a:buSzPct val="110000"/>
              <a:buFont typeface="Arial" panose="020B0604020202020204" pitchFamily="34" charset="0"/>
              <a:buChar char="•"/>
              <a:defRPr lang="en-US" sz="1050" kern="1200" spc="40" baseline="0" dirty="0" smtClean="0">
                <a:solidFill>
                  <a:schemeClr val="tx1"/>
                </a:solidFill>
                <a:latin typeface="Arial" panose="020B0604020202020204" pitchFamily="34" charset="0"/>
                <a:ea typeface="+mn-ea"/>
                <a:cs typeface="Arial" panose="020B0604020202020204" pitchFamily="34" charset="0"/>
              </a:defRPr>
            </a:lvl3pPr>
            <a:lvl4pPr marL="590550" indent="-133350" algn="l" defTabSz="914400" rtl="0" eaLnBrk="1" latinLnBrk="0" hangingPunct="1">
              <a:lnSpc>
                <a:spcPct val="90000"/>
              </a:lnSpc>
              <a:spcBef>
                <a:spcPts val="300"/>
              </a:spcBef>
              <a:buClr>
                <a:srgbClr val="CDCDCD"/>
              </a:buClr>
              <a:buSzPct val="110000"/>
              <a:buFont typeface="Arial" panose="020B0604020202020204" pitchFamily="34" charset="0"/>
              <a:buChar char="•"/>
              <a:defRPr lang="en-US" sz="1000" kern="1200" spc="40" baseline="0" dirty="0" smtClean="0">
                <a:solidFill>
                  <a:schemeClr val="tx1"/>
                </a:solidFill>
                <a:latin typeface="Arial" panose="020B0604020202020204" pitchFamily="34" charset="0"/>
                <a:ea typeface="+mn-ea"/>
                <a:cs typeface="Arial" panose="020B0604020202020204" pitchFamily="34" charset="0"/>
              </a:defRPr>
            </a:lvl4pPr>
            <a:lvl5pPr marL="704850" indent="-111125" algn="l" defTabSz="914400" rtl="0" eaLnBrk="1" latinLnBrk="0" hangingPunct="1">
              <a:lnSpc>
                <a:spcPct val="90000"/>
              </a:lnSpc>
              <a:spcBef>
                <a:spcPts val="300"/>
              </a:spcBef>
              <a:buClr>
                <a:srgbClr val="CDCDCD"/>
              </a:buClr>
              <a:buSzPct val="110000"/>
              <a:buFont typeface="Arial" panose="020B0604020202020204" pitchFamily="34" charset="0"/>
              <a:buChar char="•"/>
              <a:defRPr lang="en-US" sz="1000" kern="1200" spc="40" baseline="0" dirty="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0712" indent="-230712" defTabSz="1219170">
              <a:spcBef>
                <a:spcPts val="800"/>
              </a:spcBef>
              <a:buClr>
                <a:schemeClr val="bg1"/>
              </a:buClr>
              <a:buNone/>
            </a:pPr>
            <a:r>
              <a:rPr lang="en-US" sz="1067" spc="67" dirty="0">
                <a:gradFill>
                  <a:gsLst>
                    <a:gs pos="0">
                      <a:schemeClr val="bg1"/>
                    </a:gs>
                    <a:gs pos="85000">
                      <a:schemeClr val="bg1"/>
                    </a:gs>
                  </a:gsLst>
                  <a:lin ang="5400000" scaled="0"/>
                </a:gradFill>
                <a:latin typeface="+mj-lt"/>
                <a:ea typeface="+mj-ea"/>
              </a:rPr>
              <a:t>Microsoft Azure  |  Cortana Analytics |  Cloud data architecture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9100" y="323850"/>
            <a:ext cx="560099" cy="145972"/>
          </a:xfrm>
          <a:prstGeom prst="rect">
            <a:avLst/>
          </a:prstGeom>
        </p:spPr>
      </p:pic>
      <p:sp>
        <p:nvSpPr>
          <p:cNvPr id="12" name="TextBox 11"/>
          <p:cNvSpPr txBox="1"/>
          <p:nvPr/>
        </p:nvSpPr>
        <p:spPr>
          <a:xfrm>
            <a:off x="228600" y="2622176"/>
            <a:ext cx="2133600" cy="286232"/>
          </a:xfrm>
          <a:prstGeom prst="rect">
            <a:avLst/>
          </a:prstGeom>
          <a:noFill/>
        </p:spPr>
        <p:txBody>
          <a:bodyPr wrap="square" rtlCol="0">
            <a:spAutoFit/>
          </a:bodyPr>
          <a:lstStyle/>
          <a:p>
            <a:pPr>
              <a:lnSpc>
                <a:spcPct val="90000"/>
              </a:lnSpc>
              <a:spcBef>
                <a:spcPts val="1200"/>
              </a:spcBef>
              <a:buClr>
                <a:srgbClr val="CC0000"/>
              </a:buClr>
              <a:buSzPct val="110000"/>
            </a:pPr>
            <a:r>
              <a:rPr lang="en-US" sz="1400" b="1" dirty="0">
                <a:solidFill>
                  <a:schemeClr val="accent6">
                    <a:lumMod val="75000"/>
                  </a:schemeClr>
                </a:solidFill>
                <a:latin typeface="Arial" panose="020B0604020202020204" pitchFamily="34" charset="0"/>
                <a:cs typeface="Arial" panose="020B0604020202020204" pitchFamily="34" charset="0"/>
              </a:rPr>
              <a:t>App Service Plans</a:t>
            </a:r>
          </a:p>
        </p:txBody>
      </p:sp>
      <p:sp>
        <p:nvSpPr>
          <p:cNvPr id="15" name="TextBox 14"/>
          <p:cNvSpPr txBox="1"/>
          <p:nvPr/>
        </p:nvSpPr>
        <p:spPr>
          <a:xfrm>
            <a:off x="228599" y="2903159"/>
            <a:ext cx="2577353" cy="1200329"/>
          </a:xfrm>
          <a:prstGeom prst="rect">
            <a:avLst/>
          </a:prstGeom>
          <a:noFill/>
        </p:spPr>
        <p:txBody>
          <a:bodyPr wrap="square" rtlCol="0">
            <a:spAutoFit/>
          </a:bodyPr>
          <a:lstStyle/>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Dev / Test</a:t>
            </a:r>
          </a:p>
          <a:p>
            <a:pPr marL="628650" lvl="1"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F1, D2, B1-3</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Production</a:t>
            </a:r>
          </a:p>
          <a:p>
            <a:pPr marL="628650" lvl="1"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S1-3, P1-3,P1-3(V2)</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Isolated</a:t>
            </a:r>
          </a:p>
          <a:p>
            <a:pPr marL="628650" lvl="1"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App Service Environment</a:t>
            </a:r>
          </a:p>
        </p:txBody>
      </p:sp>
      <p:sp>
        <p:nvSpPr>
          <p:cNvPr id="13" name="TextBox 12"/>
          <p:cNvSpPr txBox="1"/>
          <p:nvPr/>
        </p:nvSpPr>
        <p:spPr>
          <a:xfrm>
            <a:off x="3199280" y="2622176"/>
            <a:ext cx="2133600" cy="286232"/>
          </a:xfrm>
          <a:prstGeom prst="rect">
            <a:avLst/>
          </a:prstGeom>
          <a:noFill/>
        </p:spPr>
        <p:txBody>
          <a:bodyPr wrap="square" rtlCol="0">
            <a:spAutoFit/>
          </a:bodyPr>
          <a:lstStyle/>
          <a:p>
            <a:pPr>
              <a:lnSpc>
                <a:spcPct val="90000"/>
              </a:lnSpc>
              <a:spcBef>
                <a:spcPts val="1200"/>
              </a:spcBef>
              <a:buClr>
                <a:srgbClr val="CC0000"/>
              </a:buClr>
              <a:buSzPct val="110000"/>
            </a:pPr>
            <a:r>
              <a:rPr lang="en-US" sz="1400" b="1" dirty="0">
                <a:solidFill>
                  <a:schemeClr val="accent6">
                    <a:lumMod val="75000"/>
                  </a:schemeClr>
                </a:solidFill>
                <a:latin typeface="Arial" panose="020B0604020202020204" pitchFamily="34" charset="0"/>
                <a:cs typeface="Arial" panose="020B0604020202020204" pitchFamily="34" charset="0"/>
              </a:rPr>
              <a:t>Supports</a:t>
            </a:r>
          </a:p>
        </p:txBody>
      </p:sp>
      <p:sp>
        <p:nvSpPr>
          <p:cNvPr id="16" name="TextBox 15"/>
          <p:cNvSpPr txBox="1"/>
          <p:nvPr/>
        </p:nvSpPr>
        <p:spPr>
          <a:xfrm>
            <a:off x="3199279" y="2903159"/>
            <a:ext cx="2577353" cy="1200329"/>
          </a:xfrm>
          <a:prstGeom prst="rect">
            <a:avLst/>
          </a:prstGeom>
          <a:noFill/>
        </p:spPr>
        <p:txBody>
          <a:bodyPr wrap="square" rtlCol="0">
            <a:spAutoFit/>
          </a:bodyPr>
          <a:lstStyle/>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.NET</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Node.js</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PHP</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Java</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Python (on Linux)</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6">
                    <a:lumMod val="75000"/>
                  </a:schemeClr>
                </a:solidFill>
              </a:rPr>
              <a:t>HTML</a:t>
            </a:r>
          </a:p>
        </p:txBody>
      </p:sp>
      <p:sp>
        <p:nvSpPr>
          <p:cNvPr id="14" name="TextBox 13"/>
          <p:cNvSpPr txBox="1"/>
          <p:nvPr/>
        </p:nvSpPr>
        <p:spPr>
          <a:xfrm>
            <a:off x="6169960" y="2622176"/>
            <a:ext cx="2133600" cy="286232"/>
          </a:xfrm>
          <a:prstGeom prst="rect">
            <a:avLst/>
          </a:prstGeom>
          <a:noFill/>
        </p:spPr>
        <p:txBody>
          <a:bodyPr wrap="square" rtlCol="0">
            <a:spAutoFit/>
          </a:bodyPr>
          <a:lstStyle/>
          <a:p>
            <a:pPr>
              <a:lnSpc>
                <a:spcPct val="90000"/>
              </a:lnSpc>
              <a:spcBef>
                <a:spcPts val="1200"/>
              </a:spcBef>
              <a:buClr>
                <a:srgbClr val="CC0000"/>
              </a:buClr>
              <a:buSzPct val="110000"/>
            </a:pPr>
            <a:r>
              <a:rPr lang="en-US" sz="1400" b="1" dirty="0">
                <a:solidFill>
                  <a:schemeClr val="accent2"/>
                </a:solidFill>
                <a:latin typeface="Arial" panose="020B0604020202020204" pitchFamily="34" charset="0"/>
                <a:cs typeface="Arial" panose="020B0604020202020204" pitchFamily="34" charset="0"/>
              </a:rPr>
              <a:t>Features</a:t>
            </a:r>
          </a:p>
        </p:txBody>
      </p:sp>
      <p:sp>
        <p:nvSpPr>
          <p:cNvPr id="17" name="TextBox 16"/>
          <p:cNvSpPr txBox="1"/>
          <p:nvPr/>
        </p:nvSpPr>
        <p:spPr>
          <a:xfrm>
            <a:off x="6169959" y="2903159"/>
            <a:ext cx="2577353" cy="1384995"/>
          </a:xfrm>
          <a:prstGeom prst="rect">
            <a:avLst/>
          </a:prstGeom>
          <a:noFill/>
        </p:spPr>
        <p:txBody>
          <a:bodyPr wrap="square" rtlCol="0">
            <a:spAutoFit/>
          </a:bodyPr>
          <a:lstStyle/>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2"/>
                </a:solidFill>
              </a:rPr>
              <a:t>Fully-managed platform</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2"/>
                </a:solidFill>
              </a:rPr>
              <a:t>AAD Authentication</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2"/>
                </a:solidFill>
              </a:rPr>
              <a:t>Custom Domains + SSL</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2"/>
                </a:solidFill>
              </a:rPr>
              <a:t>Networking</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2"/>
                </a:solidFill>
              </a:rPr>
              <a:t>Scaling Up and Out</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2"/>
                </a:solidFill>
              </a:rPr>
              <a:t>Continuous Deployment</a:t>
            </a:r>
          </a:p>
          <a:p>
            <a:pPr marL="171450" lvl="0" indent="-171450" defTabSz="914363">
              <a:lnSpc>
                <a:spcPct val="120000"/>
              </a:lnSpc>
              <a:buFont typeface="Arial" panose="020B0604020202020204" pitchFamily="34" charset="0"/>
              <a:buChar char="•"/>
              <a:tabLst>
                <a:tab pos="1603375" algn="l"/>
                <a:tab pos="7034213" algn="l"/>
              </a:tabLst>
              <a:defRPr/>
            </a:pPr>
            <a:r>
              <a:rPr lang="en-US" sz="1000" dirty="0">
                <a:solidFill>
                  <a:schemeClr val="accent2"/>
                </a:solidFill>
              </a:rPr>
              <a:t>Many more….</a:t>
            </a:r>
          </a:p>
        </p:txBody>
      </p:sp>
      <p:pic>
        <p:nvPicPr>
          <p:cNvPr id="26" name="Picture Placeholder 25">
            <a:extLst>
              <a:ext uri="{FF2B5EF4-FFF2-40B4-BE49-F238E27FC236}">
                <a16:creationId xmlns:a16="http://schemas.microsoft.com/office/drawing/2014/main" id="{D379453D-EA6C-4CD6-9883-23FDB1E87BBB}"/>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t="791" b="791"/>
          <a:stretch>
            <a:fillRect/>
          </a:stretch>
        </p:blipFill>
        <p:spPr>
          <a:xfrm>
            <a:off x="0" y="0"/>
            <a:ext cx="9144000" cy="2489200"/>
          </a:xfrm>
        </p:spPr>
      </p:pic>
    </p:spTree>
    <p:extLst>
      <p:ext uri="{BB962C8B-B14F-4D97-AF65-F5344CB8AC3E}">
        <p14:creationId xmlns:p14="http://schemas.microsoft.com/office/powerpoint/2010/main" val="1040462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7"/>
          <p:cNvSpPr txBox="1">
            <a:spLocks/>
          </p:cNvSpPr>
          <p:nvPr/>
        </p:nvSpPr>
        <p:spPr>
          <a:xfrm>
            <a:off x="390525" y="1219199"/>
            <a:ext cx="8369300" cy="1464129"/>
          </a:xfrm>
          <a:prstGeom prst="rect">
            <a:avLst/>
          </a:prstGeom>
        </p:spPr>
        <p:txBody>
          <a:bodyPr vert="horz" wrap="square" lIns="0" tIns="45720" rIns="0" bIns="45720" rtlCol="0" anchor="b">
            <a:noAutofit/>
          </a:bodyPr>
          <a:lstStyle>
            <a:lvl1pPr marL="0" indent="0" algn="ctr" defTabSz="914400" rtl="0" eaLnBrk="1" latinLnBrk="0" hangingPunct="1">
              <a:lnSpc>
                <a:spcPct val="100000"/>
              </a:lnSpc>
              <a:spcBef>
                <a:spcPts val="0"/>
              </a:spcBef>
              <a:buClr>
                <a:srgbClr val="0072C8"/>
              </a:buClr>
              <a:buSzPct val="110000"/>
              <a:buFont typeface="Arial" panose="020B0604020202020204" pitchFamily="34" charset="0"/>
              <a:buNone/>
              <a:defRPr lang="en-US" sz="2400" kern="1200" spc="-40" baseline="0">
                <a:solidFill>
                  <a:schemeClr val="tx1"/>
                </a:solidFill>
                <a:latin typeface="Arial" panose="020B0604020202020204" pitchFamily="34" charset="0"/>
                <a:ea typeface="+mn-ea"/>
                <a:cs typeface="Arial" panose="020B0604020202020204" pitchFamily="34" charset="0"/>
              </a:defRPr>
            </a:lvl1pPr>
            <a:lvl2pPr marL="173037" indent="0" algn="ctr" defTabSz="914400" rtl="0" eaLnBrk="1" latinLnBrk="0" hangingPunct="1">
              <a:lnSpc>
                <a:spcPct val="90000"/>
              </a:lnSpc>
              <a:spcBef>
                <a:spcPts val="600"/>
              </a:spcBef>
              <a:buClr>
                <a:srgbClr val="CDCDCD"/>
              </a:buClr>
              <a:buSzPct val="110000"/>
              <a:buFont typeface="Arial" panose="020B0604020202020204" pitchFamily="34" charset="0"/>
              <a:buNone/>
              <a:defRPr lang="en-US" sz="2400" kern="1200" spc="0" baseline="0">
                <a:solidFill>
                  <a:schemeClr val="tx1"/>
                </a:solidFill>
                <a:latin typeface="Arial" panose="020B0604020202020204" pitchFamily="34" charset="0"/>
                <a:ea typeface="+mn-ea"/>
                <a:cs typeface="Arial" panose="020B0604020202020204" pitchFamily="34" charset="0"/>
              </a:defRPr>
            </a:lvl2pPr>
            <a:lvl3pPr marL="323850" indent="0" algn="ctr" defTabSz="914400" rtl="0" eaLnBrk="1" latinLnBrk="0" hangingPunct="1">
              <a:lnSpc>
                <a:spcPct val="90000"/>
              </a:lnSpc>
              <a:spcBef>
                <a:spcPts val="400"/>
              </a:spcBef>
              <a:buClr>
                <a:srgbClr val="CDCDCD"/>
              </a:buClr>
              <a:buSzPct val="110000"/>
              <a:buFont typeface="Arial" panose="020B0604020202020204" pitchFamily="34" charset="0"/>
              <a:buNone/>
              <a:defRPr lang="en-US" sz="2400" kern="1200" spc="0" baseline="0">
                <a:solidFill>
                  <a:schemeClr val="tx1"/>
                </a:solidFill>
                <a:latin typeface="Arial" panose="020B0604020202020204" pitchFamily="34" charset="0"/>
                <a:ea typeface="+mn-ea"/>
                <a:cs typeface="Arial" panose="020B0604020202020204" pitchFamily="34" charset="0"/>
              </a:defRPr>
            </a:lvl3pPr>
            <a:lvl4pPr marL="457200" indent="0" algn="ctr" defTabSz="914400" rtl="0" eaLnBrk="1" latinLnBrk="0" hangingPunct="1">
              <a:lnSpc>
                <a:spcPct val="90000"/>
              </a:lnSpc>
              <a:spcBef>
                <a:spcPts val="300"/>
              </a:spcBef>
              <a:buClr>
                <a:srgbClr val="CDCDCD"/>
              </a:buClr>
              <a:buSzPct val="110000"/>
              <a:buFont typeface="Arial" panose="020B0604020202020204" pitchFamily="34" charset="0"/>
              <a:buNone/>
              <a:defRPr lang="en-US" sz="2400" kern="1200" spc="0" baseline="0">
                <a:solidFill>
                  <a:schemeClr val="tx1"/>
                </a:solidFill>
                <a:latin typeface="Arial" panose="020B0604020202020204" pitchFamily="34" charset="0"/>
                <a:ea typeface="+mn-ea"/>
                <a:cs typeface="Arial" panose="020B0604020202020204" pitchFamily="34" charset="0"/>
              </a:defRPr>
            </a:lvl4pPr>
            <a:lvl5pPr marL="593725" indent="0" algn="ctr" defTabSz="914400" rtl="0" eaLnBrk="1" latinLnBrk="0" hangingPunct="1">
              <a:lnSpc>
                <a:spcPct val="90000"/>
              </a:lnSpc>
              <a:spcBef>
                <a:spcPts val="300"/>
              </a:spcBef>
              <a:buClr>
                <a:srgbClr val="CDCDCD"/>
              </a:buClr>
              <a:buSzPct val="110000"/>
              <a:buFont typeface="Arial" panose="020B0604020202020204" pitchFamily="34" charset="0"/>
              <a:buNone/>
              <a:defRPr lang="en-US" sz="2400" kern="1200" spc="0" baseline="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4800" b="1" dirty="0">
                <a:solidFill>
                  <a:schemeClr val="accent2"/>
                </a:solidFill>
              </a:rPr>
              <a:t>App Service Demo</a:t>
            </a:r>
          </a:p>
        </p:txBody>
      </p:sp>
      <p:sp>
        <p:nvSpPr>
          <p:cNvPr id="3" name="Slide Number Placeholder 2"/>
          <p:cNvSpPr>
            <a:spLocks noGrp="1"/>
          </p:cNvSpPr>
          <p:nvPr>
            <p:ph type="sldNum" sz="quarter" idx="12"/>
          </p:nvPr>
        </p:nvSpPr>
        <p:spPr/>
        <p:txBody>
          <a:bodyPr/>
          <a:lstStyle/>
          <a:p>
            <a:fld id="{FCEE2C88-6C8F-484D-AF69-578F576B1F44}" type="slidenum">
              <a:rPr lang="en-US" smtClean="0"/>
              <a:pPr/>
              <a:t>8</a:t>
            </a:fld>
            <a:endParaRPr lang="en-US"/>
          </a:p>
        </p:txBody>
      </p:sp>
      <p:sp>
        <p:nvSpPr>
          <p:cNvPr id="9" name="Text Placeholder 8"/>
          <p:cNvSpPr>
            <a:spLocks noGrp="1"/>
          </p:cNvSpPr>
          <p:nvPr>
            <p:ph type="body" sz="quarter" idx="14"/>
          </p:nvPr>
        </p:nvSpPr>
        <p:spPr>
          <a:xfrm>
            <a:off x="2670686" y="2732046"/>
            <a:ext cx="3802629" cy="585288"/>
          </a:xfrm>
        </p:spPr>
        <p:txBody>
          <a:bodyPr/>
          <a:lstStyle/>
          <a:p>
            <a:r>
              <a:rPr lang="en-US" dirty="0"/>
              <a:t>The original project for what ultimately became Microsoft Azure was a project code-named “Project Red Dog”.</a:t>
            </a:r>
            <a:endParaRPr lang="en-US" dirty="0">
              <a:solidFill>
                <a:schemeClr val="tx2"/>
              </a:solidFill>
            </a:endParaRPr>
          </a:p>
        </p:txBody>
      </p:sp>
    </p:spTree>
    <p:extLst>
      <p:ext uri="{BB962C8B-B14F-4D97-AF65-F5344CB8AC3E}">
        <p14:creationId xmlns:p14="http://schemas.microsoft.com/office/powerpoint/2010/main" val="2200864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F7832DD-811E-4D0A-828C-66CB616402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5054" y="662704"/>
            <a:ext cx="6293892" cy="4248377"/>
          </a:xfrm>
          <a:prstGeom prst="rect">
            <a:avLst/>
          </a:prstGeom>
        </p:spPr>
      </p:pic>
      <p:sp>
        <p:nvSpPr>
          <p:cNvPr id="4" name="Slide Number Placeholder 3"/>
          <p:cNvSpPr>
            <a:spLocks noGrp="1"/>
          </p:cNvSpPr>
          <p:nvPr>
            <p:ph type="sldNum" sz="quarter" idx="12"/>
          </p:nvPr>
        </p:nvSpPr>
        <p:spPr/>
        <p:txBody>
          <a:bodyPr/>
          <a:lstStyle/>
          <a:p>
            <a:fld id="{FCEE2C88-6C8F-484D-AF69-578F576B1F44}" type="slidenum">
              <a:rPr lang="en-US" smtClean="0"/>
              <a:pPr/>
              <a:t>9</a:t>
            </a:fld>
            <a:endParaRPr lang="en-US"/>
          </a:p>
        </p:txBody>
      </p:sp>
      <p:sp>
        <p:nvSpPr>
          <p:cNvPr id="20" name="Text Placeholder 19"/>
          <p:cNvSpPr>
            <a:spLocks noGrp="1"/>
          </p:cNvSpPr>
          <p:nvPr>
            <p:ph type="body" sz="quarter" idx="14"/>
          </p:nvPr>
        </p:nvSpPr>
        <p:spPr/>
        <p:txBody>
          <a:bodyPr/>
          <a:lstStyle/>
          <a:p>
            <a:r>
              <a:rPr lang="en-US" dirty="0"/>
              <a:t>Desired State Architecture</a:t>
            </a:r>
          </a:p>
        </p:txBody>
      </p:sp>
      <p:sp>
        <p:nvSpPr>
          <p:cNvPr id="2" name="Rectangle 1">
            <a:extLst>
              <a:ext uri="{FF2B5EF4-FFF2-40B4-BE49-F238E27FC236}">
                <a16:creationId xmlns:a16="http://schemas.microsoft.com/office/drawing/2014/main" id="{912E00D9-410F-465D-AEB4-286142E1FEB2}"/>
              </a:ext>
            </a:extLst>
          </p:cNvPr>
          <p:cNvSpPr/>
          <p:nvPr/>
        </p:nvSpPr>
        <p:spPr>
          <a:xfrm>
            <a:off x="1184456" y="1440298"/>
            <a:ext cx="3468087" cy="3040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6" name="Rectangle 5">
            <a:extLst>
              <a:ext uri="{FF2B5EF4-FFF2-40B4-BE49-F238E27FC236}">
                <a16:creationId xmlns:a16="http://schemas.microsoft.com/office/drawing/2014/main" id="{D578F2D2-16BD-43AC-B062-D193EF40DEBA}"/>
              </a:ext>
            </a:extLst>
          </p:cNvPr>
          <p:cNvSpPr/>
          <p:nvPr/>
        </p:nvSpPr>
        <p:spPr>
          <a:xfrm>
            <a:off x="4723610" y="1000318"/>
            <a:ext cx="1885654" cy="1487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7" name="Rectangle 6">
            <a:extLst>
              <a:ext uri="{FF2B5EF4-FFF2-40B4-BE49-F238E27FC236}">
                <a16:creationId xmlns:a16="http://schemas.microsoft.com/office/drawing/2014/main" id="{BCF9B7D3-58ED-4223-AD18-530F39EAF786}"/>
              </a:ext>
            </a:extLst>
          </p:cNvPr>
          <p:cNvSpPr/>
          <p:nvPr/>
        </p:nvSpPr>
        <p:spPr>
          <a:xfrm>
            <a:off x="4723610" y="3261049"/>
            <a:ext cx="1885654" cy="1487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3921030773"/>
      </p:ext>
    </p:extLst>
  </p:cSld>
  <p:clrMapOvr>
    <a:masterClrMapping/>
  </p:clrMapOvr>
</p:sld>
</file>

<file path=ppt/theme/theme1.xml><?xml version="1.0" encoding="utf-8"?>
<a:theme xmlns:a="http://schemas.openxmlformats.org/drawingml/2006/main" name="Slalom 2017 Template and Toolkit">
  <a:themeElements>
    <a:clrScheme name="Custom 26">
      <a:dk1>
        <a:srgbClr val="373737"/>
      </a:dk1>
      <a:lt1>
        <a:srgbClr val="FFFFFF"/>
      </a:lt1>
      <a:dk2>
        <a:srgbClr val="868686"/>
      </a:dk2>
      <a:lt2>
        <a:srgbClr val="EFE9E5"/>
      </a:lt2>
      <a:accent1>
        <a:srgbClr val="3CB3E7"/>
      </a:accent1>
      <a:accent2>
        <a:srgbClr val="0072C8"/>
      </a:accent2>
      <a:accent3>
        <a:srgbClr val="FFE72D"/>
      </a:accent3>
      <a:accent4>
        <a:srgbClr val="A6CD39"/>
      </a:accent4>
      <a:accent5>
        <a:srgbClr val="B44A9C"/>
      </a:accent5>
      <a:accent6>
        <a:srgbClr val="818283"/>
      </a:accent6>
      <a:hlink>
        <a:srgbClr val="0072C8"/>
      </a:hlink>
      <a:folHlink>
        <a:srgbClr val="3CB3E7"/>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lIns="91440" tIns="91440" rIns="91440" bIns="91440" rtlCol="0" anchor="ctr" anchorCtr="0"/>
      <a:lstStyle>
        <a:defPPr algn="ctr">
          <a:defRPr dirty="0" err="1" smtClean="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90000"/>
          </a:lnSpc>
          <a:spcBef>
            <a:spcPts val="1200"/>
          </a:spcBef>
          <a:buClr>
            <a:srgbClr val="CC0000"/>
          </a:buClr>
          <a:buSzPct val="110000"/>
          <a:defRPr sz="1600" dirty="0" smtClean="0">
            <a:gradFill>
              <a:gsLst>
                <a:gs pos="0">
                  <a:schemeClr val="tx1"/>
                </a:gs>
                <a:gs pos="98000">
                  <a:schemeClr val="tx1"/>
                </a:gs>
              </a:gsLst>
              <a:lin ang="5400000" scaled="0"/>
            </a:gra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TALENT" id="{42DDE431-62AA-4CFE-9B81-CB19337157E0}" vid="{4B43CFC9-863A-4E99-B289-EA56B68882E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736775483C978499D9195B260C24C73" ma:contentTypeVersion="0" ma:contentTypeDescription="Create a new document." ma:contentTypeScope="" ma:versionID="d4be1c598de8bc3e18f249f3da199b24">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74DEA9-D70C-4D76-8253-0021E052568A}">
  <ds:schemaRefs>
    <ds:schemaRef ds:uri="http://schemas.microsoft.com/sharepoint/v3/contenttype/forms"/>
  </ds:schemaRefs>
</ds:datastoreItem>
</file>

<file path=customXml/itemProps2.xml><?xml version="1.0" encoding="utf-8"?>
<ds:datastoreItem xmlns:ds="http://schemas.openxmlformats.org/officeDocument/2006/customXml" ds:itemID="{DF96C08A-CA28-4B1B-B125-861A478E41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651A2D2-DAB1-42F6-BF0C-260AF2394DD4}">
  <ds:schemaRefs>
    <ds:schemaRef ds:uri="http://purl.org/dc/dcmitype/"/>
    <ds:schemaRef ds:uri="http://purl.org/dc/elements/1.1/"/>
    <ds:schemaRef ds:uri="http://purl.org/dc/terms/"/>
    <ds:schemaRef ds:uri="http://schemas.microsoft.com/office/2006/metadata/properties"/>
    <ds:schemaRef ds:uri="http://www.w3.org/XML/1998/namespace"/>
    <ds:schemaRef ds:uri="http://schemas.microsoft.com/office/2006/documentManagement/types"/>
    <ds:schemaRef ds:uri="http://schemas.openxmlformats.org/package/2006/metadata/core-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TALENT</Template>
  <TotalTime>0</TotalTime>
  <Words>801</Words>
  <Application>Microsoft Office PowerPoint</Application>
  <PresentationFormat>On-screen Show (16:9)</PresentationFormat>
  <Paragraphs>224</Paragraphs>
  <Slides>20</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Roboto Light</vt:lpstr>
      <vt:lpstr>Roboto Medium</vt:lpstr>
      <vt:lpstr>Segoe UI Black</vt:lpstr>
      <vt:lpstr>Wingdings</vt:lpstr>
      <vt:lpstr>Slalom 2017 Template and Toolkit</vt:lpstr>
      <vt:lpstr>Configuring Traffic Manager, App Gateway &amp; App Services with Terraform </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2016-02-04T17:41:01Z</dcterms:created>
  <dcterms:modified xsi:type="dcterms:W3CDTF">2018-08-14T21:24:59Z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0x010100E736775483C978499D9195B260C24C73</vt:lpwstr>
  </property>
</Properties>
</file>