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388" r:id="rId3"/>
    <p:sldId id="427" r:id="rId4"/>
    <p:sldId id="428" r:id="rId5"/>
    <p:sldId id="429" r:id="rId6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</a:t>
          </a:r>
          <a:r>
            <a:rPr lang="en-US" sz="1600" dirty="0" smtClean="0">
              <a:latin typeface="Trebuchet MS" panose="020B0603020202020204" pitchFamily="34" charset="0"/>
            </a:rPr>
            <a:t>scraping </a:t>
          </a:r>
          <a:r>
            <a:rPr lang="en-US" sz="1600" dirty="0">
              <a:latin typeface="Trebuchet MS" panose="020B0603020202020204" pitchFamily="34" charset="0"/>
            </a:rPr>
            <a:t>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Transition from web </a:t>
          </a:r>
          <a:r>
            <a:rPr lang="en-US" sz="1600" kern="1200" dirty="0" smtClean="0">
              <a:latin typeface="Trebuchet MS" panose="020B0603020202020204" pitchFamily="34" charset="0"/>
            </a:rPr>
            <a:t>scraping </a:t>
          </a:r>
          <a:r>
            <a:rPr lang="en-US" sz="1600" kern="1200" dirty="0">
              <a:latin typeface="Trebuchet MS" panose="020B0603020202020204" pitchFamily="34" charset="0"/>
            </a:rPr>
            <a:t>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</a:t>
            </a:r>
            <a:r>
              <a:rPr lang="en-US" dirty="0" smtClean="0"/>
              <a:t>Xu &amp; </a:t>
            </a:r>
            <a:r>
              <a:rPr lang="en-US" dirty="0"/>
              <a:t>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07/19/2023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excel based tool to new automated </a:t>
            </a:r>
            <a:r>
              <a:rPr lang="en-US" sz="2400" dirty="0" smtClean="0">
                <a:cs typeface="Arial" panose="020B0604020202020204" pitchFamily="34" charset="0"/>
              </a:rPr>
              <a:t>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8251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Non-existent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Detailed </a:t>
                      </a:r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emailing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Fast: Takes around 8 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dirty="0" smtClean="0"/>
              <a:t>New Proposed Download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24134" y="1068901"/>
            <a:ext cx="1802325" cy="6393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Pre-Processing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1037691" y="2235080"/>
            <a:ext cx="1012985" cy="6900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02_AAFRWP</a:t>
            </a:r>
            <a:endParaRPr lang="en-US" sz="800" dirty="0"/>
          </a:p>
        </p:txBody>
      </p:sp>
      <p:sp>
        <p:nvSpPr>
          <p:cNvPr id="29" name="Oval 28"/>
          <p:cNvSpPr/>
          <p:nvPr/>
        </p:nvSpPr>
        <p:spPr>
          <a:xfrm>
            <a:off x="2307631" y="2225403"/>
            <a:ext cx="760502" cy="6900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03_ASC</a:t>
            </a:r>
            <a:endParaRPr lang="en-US" sz="900" dirty="0"/>
          </a:p>
        </p:txBody>
      </p:sp>
      <p:sp>
        <p:nvSpPr>
          <p:cNvPr id="30" name="Oval 29"/>
          <p:cNvSpPr/>
          <p:nvPr/>
        </p:nvSpPr>
        <p:spPr>
          <a:xfrm>
            <a:off x="3348929" y="2230109"/>
            <a:ext cx="870756" cy="7605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04_BLPE</a:t>
            </a:r>
            <a:endParaRPr lang="en-US" sz="900" dirty="0"/>
          </a:p>
        </p:txBody>
      </p:sp>
      <p:sp>
        <p:nvSpPr>
          <p:cNvPr id="31" name="Oval 30"/>
          <p:cNvSpPr/>
          <p:nvPr/>
        </p:nvSpPr>
        <p:spPr>
          <a:xfrm>
            <a:off x="6637883" y="2216493"/>
            <a:ext cx="943647" cy="807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130-SSPSF</a:t>
            </a:r>
            <a:endParaRPr lang="en-US" sz="9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790531" y="1577679"/>
            <a:ext cx="1893363" cy="60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872894" y="1712592"/>
            <a:ext cx="1083076" cy="50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970144" y="1801919"/>
            <a:ext cx="232183" cy="42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26459" y="1717953"/>
            <a:ext cx="1179295" cy="5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40676" y="2476870"/>
            <a:ext cx="1072584" cy="54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3498" y="2170960"/>
            <a:ext cx="368609" cy="362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…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3773552" y="3693953"/>
            <a:ext cx="1472593" cy="806175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 Handling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90944" y="3098307"/>
            <a:ext cx="1792950" cy="7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4733" y="3070392"/>
            <a:ext cx="865387" cy="53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99565" y="3070392"/>
            <a:ext cx="240461" cy="50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44308" y="3098307"/>
            <a:ext cx="1610738" cy="6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8959" y="1376039"/>
            <a:ext cx="2485748" cy="5356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37883" y="1427231"/>
            <a:ext cx="1601381" cy="682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100" dirty="0" smtClean="0">
                <a:latin typeface="Trebuchet MS" panose="020B0603020202020204" pitchFamily="34" charset="0"/>
              </a:rPr>
              <a:t>Attempt </a:t>
            </a:r>
            <a:r>
              <a:rPr lang="en-US" sz="1100" dirty="0" smtClean="0">
                <a:latin typeface="Trebuchet MS" panose="020B0603020202020204" pitchFamily="34" charset="0"/>
              </a:rPr>
              <a:t>concurrent downloads to all </a:t>
            </a:r>
            <a:r>
              <a:rPr lang="en-US" sz="1100" dirty="0" smtClean="0">
                <a:latin typeface="Trebuchet MS" panose="020B0603020202020204" pitchFamily="34" charset="0"/>
              </a:rPr>
              <a:t>folders</a:t>
            </a:r>
          </a:p>
          <a:p>
            <a:r>
              <a:rPr lang="en-US" sz="1100" dirty="0" smtClean="0">
                <a:latin typeface="Trebuchet MS" panose="020B0603020202020204" pitchFamily="34" charset="0"/>
              </a:rPr>
              <a:t>        </a:t>
            </a:r>
            <a:r>
              <a:rPr lang="en-US" sz="1050" dirty="0" smtClean="0">
                <a:latin typeface="Trebuchet MS" panose="020B0603020202020204" pitchFamily="34" charset="0"/>
              </a:rPr>
              <a:t>- 300 seconds</a:t>
            </a:r>
            <a:endParaRPr lang="en-US" sz="1050" dirty="0" smtClean="0">
              <a:latin typeface="Trebuchet MS" panose="020B0603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07332" y="3474197"/>
            <a:ext cx="1890944" cy="39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3608" y="3498552"/>
            <a:ext cx="1713390" cy="5825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2. Try to fix all folders that failed to </a:t>
            </a:r>
            <a:r>
              <a:rPr lang="en-US" sz="1100" dirty="0" smtClean="0">
                <a:latin typeface="Trebuchet MS" panose="020B0603020202020204" pitchFamily="34" charset="0"/>
              </a:rPr>
              <a:t>download</a:t>
            </a:r>
          </a:p>
          <a:p>
            <a:r>
              <a:rPr lang="en-US" sz="1050" dirty="0">
                <a:latin typeface="Trebuchet MS" panose="020B0603020202020204" pitchFamily="34" charset="0"/>
              </a:rPr>
              <a:t> </a:t>
            </a:r>
            <a:r>
              <a:rPr lang="en-US" sz="1050" dirty="0" smtClean="0">
                <a:latin typeface="Trebuchet MS" panose="020B0603020202020204" pitchFamily="34" charset="0"/>
              </a:rPr>
              <a:t>        - 200 seconds</a:t>
            </a:r>
            <a:endParaRPr lang="en-US" sz="1050" dirty="0" smtClean="0">
              <a:latin typeface="Trebuchet MS" panose="020B060302020202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9848" y="4607510"/>
            <a:ext cx="0" cy="7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3803854" y="5459917"/>
            <a:ext cx="1364779" cy="91993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final summary email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0749" y="4767625"/>
            <a:ext cx="1826843" cy="9052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3. Write to a raw log file and send an email that parses the file to determine if the downloads were </a:t>
            </a:r>
            <a:r>
              <a:rPr lang="en-US" sz="1100" dirty="0" smtClean="0">
                <a:latin typeface="Trebuchet MS" panose="020B0603020202020204" pitchFamily="34" charset="0"/>
              </a:rPr>
              <a:t>successful</a:t>
            </a:r>
          </a:p>
          <a:p>
            <a:r>
              <a:rPr lang="en-US" sz="1050" dirty="0">
                <a:latin typeface="Trebuchet MS" panose="020B0603020202020204" pitchFamily="34" charset="0"/>
              </a:rPr>
              <a:t> </a:t>
            </a:r>
            <a:r>
              <a:rPr lang="en-US" sz="1050" dirty="0" smtClean="0">
                <a:latin typeface="Trebuchet MS" panose="020B0603020202020204" pitchFamily="34" charset="0"/>
              </a:rPr>
              <a:t>          - 30 seconds</a:t>
            </a:r>
            <a:endParaRPr lang="en-US" sz="1050" dirty="0" smtClean="0">
              <a:latin typeface="Trebuchet MS" panose="020B0603020202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75" y="1541889"/>
            <a:ext cx="303417" cy="3034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17" y="3945331"/>
            <a:ext cx="303417" cy="3034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94" y="5795728"/>
            <a:ext cx="303417" cy="3034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7118" y="1037682"/>
            <a:ext cx="1269506" cy="737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50" dirty="0" smtClean="0">
                <a:latin typeface="Trebuchet MS" panose="020B0603020202020204" pitchFamily="34" charset="0"/>
              </a:rPr>
              <a:t>0. Simple pre-processing of the data</a:t>
            </a:r>
          </a:p>
          <a:p>
            <a:r>
              <a:rPr lang="en-US" sz="1050" dirty="0" smtClean="0">
                <a:latin typeface="Trebuchet MS" panose="020B0603020202020204" pitchFamily="34" charset="0"/>
              </a:rPr>
              <a:t>      - </a:t>
            </a:r>
            <a:r>
              <a:rPr lang="en-US" sz="1000" dirty="0" smtClean="0">
                <a:latin typeface="Trebuchet MS" panose="020B0603020202020204" pitchFamily="34" charset="0"/>
              </a:rPr>
              <a:t>10 seconds</a:t>
            </a:r>
            <a:endParaRPr lang="en-US" sz="10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11" y="1402673"/>
            <a:ext cx="4428126" cy="43589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 Report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4237" y="1558031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Automated to send immediately after the data </a:t>
            </a:r>
            <a:r>
              <a:rPr lang="en-US" sz="1600" dirty="0" smtClean="0">
                <a:latin typeface="Trebuchet MS" panose="020B0603020202020204" pitchFamily="34" charset="0"/>
              </a:rPr>
              <a:t>gets downloaded (roughly 6:25 AM)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Summarizes the following: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Lower and upper bounds for date queries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Total download time recorded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Identifies which folders have no available data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Notes which folders were not successfully downloaded to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Offers an easy solution via the Command </a:t>
            </a:r>
            <a:r>
              <a:rPr lang="en-US" sz="1600" dirty="0">
                <a:latin typeface="Trebuchet MS" panose="020B0603020202020204" pitchFamily="34" charset="0"/>
              </a:rPr>
              <a:t>L</a:t>
            </a:r>
            <a:r>
              <a:rPr lang="en-US" sz="1600" dirty="0" smtClean="0">
                <a:latin typeface="Trebuchet MS" panose="020B0603020202020204" pitchFamily="34" charset="0"/>
              </a:rPr>
              <a:t>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Provides further Troubleshooting Tips and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err="1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97138</TotalTime>
  <Words>257</Words>
  <Application>Microsoft Office PowerPoint</Application>
  <PresentationFormat>On-screen Show (4:3)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excel based tool to new automated Python</vt:lpstr>
      <vt:lpstr>New Proposed Download Workflow</vt:lpstr>
      <vt:lpstr>Error Checking Report Layout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Stephen Xu</cp:lastModifiedBy>
  <cp:revision>1660</cp:revision>
  <cp:lastPrinted>2021-12-09T14:43:25Z</cp:lastPrinted>
  <dcterms:created xsi:type="dcterms:W3CDTF">2013-12-06T18:25:46Z</dcterms:created>
  <dcterms:modified xsi:type="dcterms:W3CDTF">2023-07-18T15:12:52Z</dcterms:modified>
  <cp:category>B-weekly Update</cp:category>
</cp:coreProperties>
</file>