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388" r:id="rId3"/>
    <p:sldId id="427" r:id="rId4"/>
    <p:sldId id="428" r:id="rId5"/>
    <p:sldId id="429" r:id="rId6"/>
    <p:sldId id="432" r:id="rId7"/>
    <p:sldId id="431" r:id="rId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79" autoAdjust="0"/>
  </p:normalViewPr>
  <p:slideViewPr>
    <p:cSldViewPr snapToGrid="0">
      <p:cViewPr varScale="1">
        <p:scale>
          <a:sx n="107" d="100"/>
          <a:sy n="107" d="100"/>
        </p:scale>
        <p:origin x="21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Xu &amp; 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07/19/2023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(market 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legacy excel based tool to new automated 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1900603"/>
              </p:ext>
            </p:extLst>
          </p:nvPr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29954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Minimal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Detailed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email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Fast: Aim</a:t>
                      </a:r>
                      <a:r>
                        <a:rPr lang="en-US" sz="1200" u="none" strike="noStrike" baseline="0" dirty="0">
                          <a:effectLst/>
                          <a:latin typeface="Trebuchet MS" panose="020B0603020202020204" pitchFamily="34" charset="0"/>
                        </a:rPr>
                        <a:t> for 7-8x Speedups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87718"/>
            <a:ext cx="8652658" cy="784970"/>
          </a:xfrm>
        </p:spPr>
        <p:txBody>
          <a:bodyPr/>
          <a:lstStyle/>
          <a:p>
            <a:r>
              <a:rPr lang="en-US" dirty="0"/>
              <a:t>New Proposed Download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4" y="847984"/>
            <a:ext cx="7830104" cy="57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24" y="1114996"/>
            <a:ext cx="4993964" cy="491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Report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260" y="1617655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Automated to send immediately after the data gets downloaded (roughly 6:25 AM)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Summarizes the following: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Lower and upper bounds for date queries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Total download time recorded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Identifies which folders have no available data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Notes which folders were not successfully downloaded to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Offers an easy solution via the Command Line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Provides further Troubleshooting Tips and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err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(market 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Interactive Report : Real Time Constraint Impact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Minimal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Detailed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email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Fast: Aim</a:t>
                      </a:r>
                      <a:r>
                        <a:rPr lang="en-US" sz="1200" u="none" strike="noStrike" baseline="0" dirty="0">
                          <a:effectLst/>
                          <a:latin typeface="Trebuchet MS" panose="020B0603020202020204" pitchFamily="34" charset="0"/>
                        </a:rPr>
                        <a:t> for 7-8x Speedups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79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56" y="912966"/>
            <a:ext cx="2655447" cy="5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089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97489</TotalTime>
  <Words>278</Words>
  <Application>Microsoft Office PowerPoint</Application>
  <PresentationFormat>On-screen Show (4:3)</PresentationFormat>
  <Paragraphs>78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legacy excel based tool to new automated Python</vt:lpstr>
      <vt:lpstr>New Proposed Download Workflow</vt:lpstr>
      <vt:lpstr>Error Checking Report Layout</vt:lpstr>
      <vt:lpstr>Interactive Report : Real Time Constraint Impact</vt:lpstr>
      <vt:lpstr>Delta Table Workflow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Pranil Walke</cp:lastModifiedBy>
  <cp:revision>1668</cp:revision>
  <cp:lastPrinted>2021-12-09T14:43:25Z</cp:lastPrinted>
  <dcterms:created xsi:type="dcterms:W3CDTF">2013-12-06T18:25:46Z</dcterms:created>
  <dcterms:modified xsi:type="dcterms:W3CDTF">2023-07-20T20:57:41Z</dcterms:modified>
  <cp:category>B-weekly Update</cp:category>
</cp:coreProperties>
</file>