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A90D-BFA7-4C9B-A4B5-40C0A8AC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666B2-4E36-472D-8901-CD70D9650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174A-C552-4CDD-B37A-E8FE2928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CA81-8C37-4031-BD2B-945CD13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7E2D-A938-436A-AAF7-E5B4950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486A-8DB4-4489-B904-A5FFAE59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E4979-831C-48E2-8AA9-45BC0FB87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87E7B-1C30-46D7-B01A-F708FC99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D652-2A10-47B9-9300-FB2D541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496E-F95D-4DF1-B1E3-26448BF2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65ABF-D7DD-4A02-9E9F-AB5F4F73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34CCB-E2A4-4A3D-AB25-19459B6D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3013-1590-41DA-8E5D-F4A0BE16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3CDC-24FB-4698-BA6C-1E00A222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36C73-910A-4F1C-A74B-A75CCAFC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5037-9372-4AD2-BBAE-8EAAA205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5392-87A5-404D-AEE8-7D58E9C3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CCB5-7DEA-4D07-A6EB-5939025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0A939-4375-483C-9463-A39F5CD6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0A6F7-A791-445B-AA48-FCCBF96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AF79-41E5-4554-B7FC-6C40D021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DFF8-2CA8-4C96-9465-8E2B61EB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17E0-DBAE-4D12-A624-7B484A9A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F6F4-B7F9-44F1-918D-12E38EDE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DE16-638A-4BA0-AF80-8FFF0476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54B3-620B-4341-B9DC-47399465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C326-BBE4-4B4C-B398-1DC9CD3CC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37853-C861-43CE-8D1F-8E8B5C4D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22144-0A44-48CC-9022-A9024315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2464-ABEC-4B8D-A64A-7E60B945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3749-E7B5-4664-A6AE-5C2DAD5B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0896-212B-4F8F-958E-3B5BCB66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5EA6-63AA-4DAE-927F-373A1DBF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1ADDE-9380-43B1-98EB-132C44EB4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A2A1F-0A18-4363-ABA7-5ECC42FAF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3FBB7-8860-4EE3-ABBA-DD3BF676F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6936-5344-44B0-B593-3A96B149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1557D-27B0-45F4-967D-F98F31E5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EAE55-5478-46FD-95F5-B23E78ED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114E-840B-48E3-91F5-59015BBC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C2110-459E-41CA-AE14-DADC1B80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E9BB9-946B-47DE-A220-9EF1AB1C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5EC5D-0638-4385-9385-E93C9D21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32F75-4251-43F0-915F-FF1D9B26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1ED97-0DEE-486A-B811-33D13C34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C9B14-691F-4152-A2B1-08AF4D9C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E6AF-3E34-47F1-9D1B-3FE2E654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D946-826C-42E1-87D8-E5AA73DB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B08E-3DAA-4D3B-B5FA-4DB562617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20FB5-9625-4A87-9439-0C14CD84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C1C6B-FF7A-4266-9BD6-80D4C9E0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14FF-4ABA-4743-B49E-0B2977FA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41A8-07A8-449A-8CD4-3C77E5D7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45A3A-9E5C-4629-BA79-2C0203F94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9BBA-02EC-4BC5-9354-BDF8D16E7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BA45-8D86-475C-AF4D-5F23F9B8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891-DE1C-4D04-9FBD-BCF4B94D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C035B-5BC7-43AF-8A19-C79DF2E1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80F69-B02C-4274-8342-FEC9D303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799F4-0D30-4190-8E09-CCF9CDE1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3F1C9-FCE9-4E09-A787-BD7004E15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5FF9-F5CA-41D4-8425-80AAB9EB7F67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08E0-20BD-4BDC-A74D-F5A799815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6B49-4E5F-4621-8BAE-5EF038D9A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8297-9A01-4B3C-B988-6A2107DDF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C4224-7D7E-44EC-865F-CA1D96BC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885470"/>
            <a:ext cx="6430272" cy="5087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5E6BD-4D8B-494A-9050-5AAD1EB30C88}"/>
              </a:ext>
            </a:extLst>
          </p:cNvPr>
          <p:cNvSpPr txBox="1"/>
          <p:nvPr/>
        </p:nvSpPr>
        <p:spPr>
          <a:xfrm>
            <a:off x="702365" y="1046922"/>
            <a:ext cx="16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Excise Spine:</a:t>
            </a:r>
          </a:p>
        </p:txBody>
      </p:sp>
    </p:spTree>
    <p:extLst>
      <p:ext uri="{BB962C8B-B14F-4D97-AF65-F5344CB8AC3E}">
        <p14:creationId xmlns:p14="http://schemas.microsoft.com/office/powerpoint/2010/main" val="321654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B330CD-1641-4501-A42D-EE318E3FF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" y="694213"/>
            <a:ext cx="5952214" cy="5652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32C5F-FF42-4147-91F9-A9814C7663A4}"/>
              </a:ext>
            </a:extLst>
          </p:cNvPr>
          <p:cNvSpPr txBox="1"/>
          <p:nvPr/>
        </p:nvSpPr>
        <p:spPr>
          <a:xfrm>
            <a:off x="410817" y="371048"/>
            <a:ext cx="219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Expose Spinal Cord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D1474-F2CE-418C-94FA-D8134CB2D4E3}"/>
              </a:ext>
            </a:extLst>
          </p:cNvPr>
          <p:cNvSpPr txBox="1"/>
          <p:nvPr/>
        </p:nvSpPr>
        <p:spPr>
          <a:xfrm>
            <a:off x="7413171" y="694213"/>
            <a:ext cx="2223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Orientation based on </a:t>
            </a:r>
          </a:p>
          <a:p>
            <a:r>
              <a:rPr lang="en-US" dirty="0"/>
              <a:t>most caudal rib: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D845F2-429F-4D41-B8D1-C604B0B36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20" y="1397248"/>
            <a:ext cx="557290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DDF1C-6EA3-4611-89D1-6BA48806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1018838"/>
            <a:ext cx="6420746" cy="4820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14294-3033-4FB7-BAF2-22A38C10A3DA}"/>
              </a:ext>
            </a:extLst>
          </p:cNvPr>
          <p:cNvSpPr txBox="1"/>
          <p:nvPr/>
        </p:nvSpPr>
        <p:spPr>
          <a:xfrm>
            <a:off x="662609" y="1018838"/>
            <a:ext cx="18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DRG Extraction: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A0326-E0EE-4D84-B3B0-85AFC1DC7304}"/>
              </a:ext>
            </a:extLst>
          </p:cNvPr>
          <p:cNvSpPr txBox="1"/>
          <p:nvPr/>
        </p:nvSpPr>
        <p:spPr>
          <a:xfrm>
            <a:off x="555171" y="2231571"/>
            <a:ext cx="2503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DRG may come off</a:t>
            </a:r>
          </a:p>
          <a:p>
            <a:r>
              <a:rPr lang="en-US" dirty="0"/>
              <a:t>with meninges. This is</a:t>
            </a:r>
          </a:p>
          <a:p>
            <a:r>
              <a:rPr lang="en-US" dirty="0"/>
              <a:t>okay. Pin meninges </a:t>
            </a:r>
          </a:p>
          <a:p>
            <a:r>
              <a:rPr lang="en-US" dirty="0"/>
              <a:t>flat and gently remove </a:t>
            </a:r>
          </a:p>
          <a:p>
            <a:r>
              <a:rPr lang="en-US" dirty="0"/>
              <a:t>DRGs</a:t>
            </a:r>
          </a:p>
          <a:p>
            <a:endParaRPr lang="en-US" dirty="0"/>
          </a:p>
          <a:p>
            <a:r>
              <a:rPr lang="en-US" dirty="0"/>
              <a:t>Remove L2-L5 for best</a:t>
            </a:r>
          </a:p>
          <a:p>
            <a:r>
              <a:rPr lang="en-US" dirty="0"/>
              <a:t>estimation of sciatic </a:t>
            </a:r>
          </a:p>
          <a:p>
            <a:r>
              <a:rPr lang="en-US" dirty="0"/>
              <a:t>nerve.</a:t>
            </a:r>
          </a:p>
        </p:txBody>
      </p:sp>
    </p:spTree>
    <p:extLst>
      <p:ext uri="{BB962C8B-B14F-4D97-AF65-F5344CB8AC3E}">
        <p14:creationId xmlns:p14="http://schemas.microsoft.com/office/powerpoint/2010/main" val="8004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53FE9-8D43-4B8F-927B-E36DF99F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108" y="0"/>
            <a:ext cx="57257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7E859-E24F-4050-B5DE-68D1C7209E25}"/>
              </a:ext>
            </a:extLst>
          </p:cNvPr>
          <p:cNvSpPr txBox="1"/>
          <p:nvPr/>
        </p:nvSpPr>
        <p:spPr>
          <a:xfrm>
            <a:off x="437322" y="1099930"/>
            <a:ext cx="161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details:</a:t>
            </a:r>
          </a:p>
        </p:txBody>
      </p:sp>
    </p:spTree>
    <p:extLst>
      <p:ext uri="{BB962C8B-B14F-4D97-AF65-F5344CB8AC3E}">
        <p14:creationId xmlns:p14="http://schemas.microsoft.com/office/powerpoint/2010/main" val="79976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Fulton, Stephanie</dc:creator>
  <cp:lastModifiedBy>Fulton, Stephanie</cp:lastModifiedBy>
  <cp:revision>2</cp:revision>
  <dcterms:created xsi:type="dcterms:W3CDTF">2018-05-23T16:12:00Z</dcterms:created>
  <dcterms:modified xsi:type="dcterms:W3CDTF">2018-05-23T16:17:47Z</dcterms:modified>
</cp:coreProperties>
</file>