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1297858" y="1853639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T.J 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STEPHIN SHALOM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962821104306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ID : stephintintu1@gmail.com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503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KARTHIK KUMAR</cp:lastModifiedBy>
  <cp:revision>7</cp:revision>
  <dcterms:created xsi:type="dcterms:W3CDTF">2024-04-03T14:53:22Z</dcterms:created>
  <dcterms:modified xsi:type="dcterms:W3CDTF">2024-04-08T17:04:40Z</dcterms:modified>
</cp:coreProperties>
</file>