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a:xfrm>
            <a:off x="2692397" y="5037663"/>
            <a:ext cx="5214635" cy="279400"/>
          </a:xfrm>
        </p:spPr>
        <p:txBody>
          <a:bodyPr/>
          <a:lstStyle/>
          <a:p>
            <a:endParaRPr lang="fr-CA"/>
          </a:p>
        </p:txBody>
      </p:sp>
      <p:sp>
        <p:nvSpPr>
          <p:cNvPr id="6" name="Slide Number Placeholder 5"/>
          <p:cNvSpPr>
            <a:spLocks noGrp="1"/>
          </p:cNvSpPr>
          <p:nvPr>
            <p:ph type="sldNum" sz="quarter" idx="12"/>
          </p:nvPr>
        </p:nvSpPr>
        <p:spPr>
          <a:xfrm>
            <a:off x="8956900" y="5037663"/>
            <a:ext cx="551167" cy="279400"/>
          </a:xfrm>
        </p:spPr>
        <p:txBody>
          <a:bodyPr/>
          <a:lstStyle/>
          <a:p>
            <a:fld id="{83199A98-9457-471B-BFA4-972CCA67D541}" type="slidenum">
              <a:rPr lang="fr-CA" smtClean="0"/>
              <a:t>‹N°›</a:t>
            </a:fld>
            <a:endParaRPr lang="fr-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3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FA6A9ED-E431-4DBC-9471-94F234ED043C}" type="datetimeFigureOut">
              <a:rPr lang="fr-CA" smtClean="0"/>
              <a:t>2018-02-26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366532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6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3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715123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00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707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069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303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98997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2018-02-26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6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FA6A9ED-E431-4DBC-9471-94F234ED043C}" type="datetimeFigureOut">
              <a:rPr lang="fr-CA" smtClean="0"/>
              <a:t>2018-02-26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7483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FA6A9ED-E431-4DBC-9471-94F234ED043C}" type="datetimeFigureOut">
              <a:rPr lang="fr-CA" smtClean="0"/>
              <a:t>2018-02-26</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3199A98-9457-471B-BFA4-972CCA67D541}" type="slidenum">
              <a:rPr lang="fr-CA" smtClean="0"/>
              <a:t>‹N°›</a:t>
            </a:fld>
            <a:endParaRPr lang="fr-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17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FA6A9ED-E431-4DBC-9471-94F234ED043C}" type="datetimeFigureOut">
              <a:rPr lang="fr-CA" smtClean="0"/>
              <a:t>2018-02-26</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3199A98-9457-471B-BFA4-972CCA67D541}" type="slidenum">
              <a:rPr lang="fr-CA" smtClean="0"/>
              <a:t>‹N°›</a:t>
            </a:fld>
            <a:endParaRPr lang="fr-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2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6A9ED-E431-4DBC-9471-94F234ED043C}" type="datetimeFigureOut">
              <a:rPr lang="fr-CA" smtClean="0"/>
              <a:t>2018-02-26</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2864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FA6A9ED-E431-4DBC-9471-94F234ED043C}" type="datetimeFigureOut">
              <a:rPr lang="fr-CA" smtClean="0"/>
              <a:t>2018-02-26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4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FA6A9ED-E431-4DBC-9471-94F234ED043C}" type="datetimeFigureOut">
              <a:rPr lang="fr-CA" smtClean="0"/>
              <a:t>2018-02-26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18522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A6A9ED-E431-4DBC-9471-94F234ED043C}" type="datetimeFigureOut">
              <a:rPr lang="fr-CA" smtClean="0"/>
              <a:t>2018-02-26</a:t>
            </a:fld>
            <a:endParaRPr lang="fr-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99A98-9457-471B-BFA4-972CCA67D541}" type="slidenum">
              <a:rPr lang="fr-CA" smtClean="0"/>
              <a:t>‹N°›</a:t>
            </a:fld>
            <a:endParaRPr lang="fr-CA"/>
          </a:p>
        </p:txBody>
      </p:sp>
    </p:spTree>
    <p:extLst>
      <p:ext uri="{BB962C8B-B14F-4D97-AF65-F5344CB8AC3E}">
        <p14:creationId xmlns:p14="http://schemas.microsoft.com/office/powerpoint/2010/main" val="3615658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F# Introduction</a:t>
            </a:r>
            <a:endParaRPr lang="fr-CA" dirty="0"/>
          </a:p>
        </p:txBody>
      </p:sp>
      <p:sp>
        <p:nvSpPr>
          <p:cNvPr id="3" name="Sous-titre 2"/>
          <p:cNvSpPr>
            <a:spLocks noGrp="1"/>
          </p:cNvSpPr>
          <p:nvPr>
            <p:ph type="subTitle" idx="1"/>
          </p:nvPr>
        </p:nvSpPr>
        <p:spPr/>
        <p:txBody>
          <a:bodyPr/>
          <a:lstStyle/>
          <a:p>
            <a:r>
              <a:rPr lang="fr-CA" dirty="0" smtClean="0"/>
              <a:t>Par </a:t>
            </a:r>
            <a:r>
              <a:rPr lang="fr-CA" dirty="0" err="1" smtClean="0"/>
              <a:t>StéF#ne</a:t>
            </a:r>
            <a:r>
              <a:rPr lang="fr-CA" dirty="0" smtClean="0"/>
              <a:t> Larocque</a:t>
            </a:r>
            <a:endParaRPr lang="fr-CA" dirty="0"/>
          </a:p>
        </p:txBody>
      </p:sp>
    </p:spTree>
    <p:extLst>
      <p:ext uri="{BB962C8B-B14F-4D97-AF65-F5344CB8AC3E}">
        <p14:creationId xmlns:p14="http://schemas.microsoft.com/office/powerpoint/2010/main" val="1018873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a:t>Mathematical functions</a:t>
            </a:r>
            <a:br>
              <a:rPr lang="en-US" b="1" dirty="0"/>
            </a:br>
            <a:r>
              <a:rPr lang="en-US" dirty="0"/>
              <a:t/>
            </a:r>
            <a:br>
              <a:rPr lang="en-US" dirty="0"/>
            </a:br>
            <a:endParaRPr lang="fr-CA" dirty="0"/>
          </a:p>
        </p:txBody>
      </p:sp>
      <p:sp>
        <p:nvSpPr>
          <p:cNvPr id="3" name="Espace réservé du texte 2"/>
          <p:cNvSpPr>
            <a:spLocks noGrp="1"/>
          </p:cNvSpPr>
          <p:nvPr>
            <p:ph type="body" idx="1"/>
          </p:nvPr>
        </p:nvSpPr>
        <p:spPr/>
        <p:txBody>
          <a:bodyPr/>
          <a:lstStyle/>
          <a:p>
            <a:r>
              <a:rPr lang="en-US" dirty="0"/>
              <a:t>The impetus behind functional programming</a:t>
            </a:r>
            <a:endParaRPr lang="fr-CA" dirty="0"/>
          </a:p>
        </p:txBody>
      </p:sp>
    </p:spTree>
    <p:extLst>
      <p:ext uri="{BB962C8B-B14F-4D97-AF65-F5344CB8AC3E}">
        <p14:creationId xmlns:p14="http://schemas.microsoft.com/office/powerpoint/2010/main" val="296921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Add1(x) = x + 1</a:t>
            </a:r>
            <a:endParaRPr lang="fr-CA"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3230563"/>
            <a:ext cx="4762500" cy="1971675"/>
          </a:xfrm>
        </p:spPr>
      </p:pic>
    </p:spTree>
    <p:extLst>
      <p:ext uri="{BB962C8B-B14F-4D97-AF65-F5344CB8AC3E}">
        <p14:creationId xmlns:p14="http://schemas.microsoft.com/office/powerpoint/2010/main" val="411849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Monad</a:t>
            </a:r>
            <a:endParaRPr lang="fr-CA" dirty="0"/>
          </a:p>
        </p:txBody>
      </p:sp>
      <p:sp>
        <p:nvSpPr>
          <p:cNvPr id="3" name="Espace réservé du contenu 2"/>
          <p:cNvSpPr>
            <a:spLocks noGrp="1"/>
          </p:cNvSpPr>
          <p:nvPr>
            <p:ph idx="1"/>
          </p:nvPr>
        </p:nvSpPr>
        <p:spPr/>
        <p:txBody>
          <a:bodyPr/>
          <a:lstStyle/>
          <a:p>
            <a:pPr marL="0" indent="0">
              <a:buNone/>
            </a:pPr>
            <a:endParaRPr lang="fr-CA" dirty="0" smtClean="0"/>
          </a:p>
          <a:p>
            <a:pPr marL="0" indent="0">
              <a:buNone/>
            </a:pPr>
            <a:r>
              <a:rPr lang="en-US" b="1" dirty="0" smtClean="0"/>
              <a:t>All told, a monad in X is just a monoid in the category of </a:t>
            </a:r>
            <a:r>
              <a:rPr lang="en-US" b="1" dirty="0" err="1" smtClean="0"/>
              <a:t>endofunctors</a:t>
            </a:r>
            <a:r>
              <a:rPr lang="en-US" b="1" dirty="0" smtClean="0"/>
              <a:t> of X, with product × replaced by composition of </a:t>
            </a:r>
            <a:r>
              <a:rPr lang="en-US" b="1" dirty="0" err="1" smtClean="0"/>
              <a:t>endofunctors</a:t>
            </a:r>
            <a:r>
              <a:rPr lang="en-US" b="1" dirty="0" smtClean="0"/>
              <a:t> and unit set by the identity </a:t>
            </a:r>
            <a:r>
              <a:rPr lang="en-US" b="1" dirty="0" err="1" smtClean="0"/>
              <a:t>endofunctor</a:t>
            </a:r>
            <a:r>
              <a:rPr lang="en-US" b="1" dirty="0" smtClean="0"/>
              <a:t>.</a:t>
            </a:r>
            <a:endParaRPr lang="fr-CA" b="1" dirty="0"/>
          </a:p>
        </p:txBody>
      </p:sp>
    </p:spTree>
    <p:extLst>
      <p:ext uri="{BB962C8B-B14F-4D97-AF65-F5344CB8AC3E}">
        <p14:creationId xmlns:p14="http://schemas.microsoft.com/office/powerpoint/2010/main" val="352790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Monad</a:t>
            </a:r>
            <a:endParaRPr lang="fr-CA" dirty="0"/>
          </a:p>
        </p:txBody>
      </p:sp>
      <p:sp>
        <p:nvSpPr>
          <p:cNvPr id="3" name="Espace réservé du contenu 2"/>
          <p:cNvSpPr>
            <a:spLocks noGrp="1"/>
          </p:cNvSpPr>
          <p:nvPr>
            <p:ph idx="1"/>
          </p:nvPr>
        </p:nvSpPr>
        <p:spPr/>
        <p:txBody>
          <a:bodyPr/>
          <a:lstStyle/>
          <a:p>
            <a:pPr marL="0" indent="0">
              <a:buNone/>
            </a:pPr>
            <a:endParaRPr lang="fr-CA" dirty="0" smtClean="0"/>
          </a:p>
          <a:p>
            <a:pPr marL="0" indent="0">
              <a:buNone/>
            </a:pPr>
            <a:r>
              <a:rPr lang="en-US" b="1" dirty="0" smtClean="0"/>
              <a:t>All told, a monad in X is just a monoid in the category of </a:t>
            </a:r>
            <a:r>
              <a:rPr lang="en-US" b="1" dirty="0" err="1" smtClean="0"/>
              <a:t>endofunctors</a:t>
            </a:r>
            <a:r>
              <a:rPr lang="en-US" b="1" dirty="0" smtClean="0"/>
              <a:t> of X, with product × replaced by composition of </a:t>
            </a:r>
            <a:r>
              <a:rPr lang="en-US" b="1" dirty="0" err="1" smtClean="0"/>
              <a:t>endofunctors</a:t>
            </a:r>
            <a:r>
              <a:rPr lang="en-US" b="1" dirty="0" smtClean="0"/>
              <a:t> and unit set by the identity </a:t>
            </a:r>
            <a:r>
              <a:rPr lang="en-US" b="1" dirty="0" err="1" smtClean="0"/>
              <a:t>endofunctor</a:t>
            </a:r>
            <a:r>
              <a:rPr lang="en-US" b="1" dirty="0" smtClean="0"/>
              <a:t>.</a:t>
            </a:r>
            <a:endParaRPr lang="fr-CA" b="1" dirty="0"/>
          </a:p>
        </p:txBody>
      </p:sp>
      <p:sp>
        <p:nvSpPr>
          <p:cNvPr id="4" name="ZoneTexte 3"/>
          <p:cNvSpPr txBox="1"/>
          <p:nvPr/>
        </p:nvSpPr>
        <p:spPr>
          <a:xfrm rot="20834180">
            <a:off x="6681354" y="4464920"/>
            <a:ext cx="2317173" cy="602673"/>
          </a:xfrm>
          <a:prstGeom prst="rect">
            <a:avLst/>
          </a:prstGeom>
          <a:noFill/>
        </p:spPr>
        <p:txBody>
          <a:bodyPr wrap="square" rtlCol="0">
            <a:spAutoFit/>
          </a:bodyPr>
          <a:lstStyle/>
          <a:p>
            <a:r>
              <a:rPr lang="fr-CA" sz="3200" dirty="0" smtClean="0">
                <a:solidFill>
                  <a:srgbClr val="FF0000"/>
                </a:solidFill>
              </a:rPr>
              <a:t>Ha </a:t>
            </a:r>
            <a:r>
              <a:rPr lang="fr-CA" sz="3200" dirty="0" err="1" smtClean="0">
                <a:solidFill>
                  <a:srgbClr val="FF0000"/>
                </a:solidFill>
              </a:rPr>
              <a:t>ha</a:t>
            </a:r>
            <a:r>
              <a:rPr lang="fr-CA" sz="3200" dirty="0" smtClean="0">
                <a:solidFill>
                  <a:srgbClr val="FF0000"/>
                </a:solidFill>
              </a:rPr>
              <a:t> </a:t>
            </a:r>
            <a:r>
              <a:rPr lang="fr-CA" sz="3200" dirty="0" err="1" smtClean="0">
                <a:solidFill>
                  <a:srgbClr val="FF0000"/>
                </a:solidFill>
              </a:rPr>
              <a:t>ha</a:t>
            </a:r>
            <a:r>
              <a:rPr lang="fr-CA" sz="3200" dirty="0" smtClean="0">
                <a:solidFill>
                  <a:srgbClr val="FF0000"/>
                </a:solidFill>
              </a:rPr>
              <a:t>! </a:t>
            </a:r>
            <a:r>
              <a:rPr lang="fr-CA" sz="3200" dirty="0" smtClean="0">
                <a:solidFill>
                  <a:srgbClr val="FF0000"/>
                </a:solidFill>
                <a:sym typeface="Wingdings" panose="05000000000000000000" pitchFamily="2" charset="2"/>
              </a:rPr>
              <a:t></a:t>
            </a:r>
            <a:endParaRPr lang="fr-CA" sz="3200" dirty="0">
              <a:solidFill>
                <a:srgbClr val="FF0000"/>
              </a:solidFill>
            </a:endParaRPr>
          </a:p>
        </p:txBody>
      </p:sp>
    </p:spTree>
    <p:extLst>
      <p:ext uri="{BB962C8B-B14F-4D97-AF65-F5344CB8AC3E}">
        <p14:creationId xmlns:p14="http://schemas.microsoft.com/office/powerpoint/2010/main" val="336240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smtClean="0"/>
              <a:t>Conciseness</a:t>
            </a:r>
            <a:r>
              <a:rPr lang="fr-CA" b="1" dirty="0"/>
              <a:t/>
            </a:r>
            <a:br>
              <a:rPr lang="fr-CA" b="1" dirty="0"/>
            </a:br>
            <a:r>
              <a:rPr lang="en-US" dirty="0"/>
              <a:t>F# is not cluttered up with coding “noise” such as curly brackets, semicolons and so on. You almost never have to specify the type of an object, thanks to a powerful type inference system. And it generally takes less lines of code to solve the same problem</a:t>
            </a:r>
            <a:r>
              <a:rPr lang="en-US" dirty="0" smtClean="0"/>
              <a:t>.</a:t>
            </a:r>
            <a:endParaRPr lang="fr-CA" b="1" dirty="0" smtClean="0"/>
          </a:p>
        </p:txBody>
      </p:sp>
    </p:spTree>
    <p:extLst>
      <p:ext uri="{BB962C8B-B14F-4D97-AF65-F5344CB8AC3E}">
        <p14:creationId xmlns:p14="http://schemas.microsoft.com/office/powerpoint/2010/main" val="3312727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smtClean="0"/>
              <a:t>Convenience</a:t>
            </a:r>
            <a:r>
              <a:rPr lang="fr-CA" b="1" dirty="0" smtClean="0"/>
              <a:t/>
            </a:r>
            <a:br>
              <a:rPr lang="fr-CA" b="1" dirty="0" smtClean="0"/>
            </a:br>
            <a:r>
              <a:rPr lang="en-US" dirty="0"/>
              <a:t>Many common programming tasks are much simpler in F#. This includes things like creating and using complex type definitions, doing list processing, comparison and equality, state machines, and much more. And because functions are first class objects, it is very easy to create powerful and reusable code by creating functions that have other functions as parameters, or that combine existing functions to create new functionality.</a:t>
            </a:r>
            <a:endParaRPr lang="fr-CA" b="1" dirty="0" smtClean="0"/>
          </a:p>
        </p:txBody>
      </p:sp>
    </p:spTree>
    <p:extLst>
      <p:ext uri="{BB962C8B-B14F-4D97-AF65-F5344CB8AC3E}">
        <p14:creationId xmlns:p14="http://schemas.microsoft.com/office/powerpoint/2010/main" val="3439130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a:t>Correctness</a:t>
            </a:r>
            <a:r>
              <a:rPr lang="fr-CA" b="1" dirty="0" smtClean="0"/>
              <a:t/>
            </a:r>
            <a:br>
              <a:rPr lang="fr-CA" b="1" dirty="0" smtClean="0"/>
            </a:br>
            <a:r>
              <a:rPr lang="en-US" dirty="0"/>
              <a:t>F# has a very powerful type system which prevents many common errors such as null reference exceptions. And in addition, you can often encode business logic using the type system itself, so that it is actually impossible to write incorrect code, because it is caught at compile time as a type error.</a:t>
            </a:r>
            <a:endParaRPr lang="fr-CA" b="1" dirty="0" smtClean="0"/>
          </a:p>
        </p:txBody>
      </p:sp>
    </p:spTree>
    <p:extLst>
      <p:ext uri="{BB962C8B-B14F-4D97-AF65-F5344CB8AC3E}">
        <p14:creationId xmlns:p14="http://schemas.microsoft.com/office/powerpoint/2010/main" val="2953345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a:t>Concurrency</a:t>
            </a:r>
            <a:r>
              <a:rPr lang="fr-CA" b="1" dirty="0" smtClean="0"/>
              <a:t/>
            </a:r>
            <a:br>
              <a:rPr lang="fr-CA" b="1" dirty="0" smtClean="0"/>
            </a:br>
            <a:r>
              <a:rPr lang="en-US" dirty="0"/>
              <a:t>F# has a number of built-in tools and libraries to help with programming systems when more than one thing at a time is happening. Asynchronous programming is directly supported, as is parallelism. F# also has a message queuing system, and excellent support for event handling and reactive programming. And because data structures are immutable by default, sharing state and avoiding locks is much easier.</a:t>
            </a:r>
            <a:endParaRPr lang="fr-CA" b="1" dirty="0" smtClean="0"/>
          </a:p>
        </p:txBody>
      </p:sp>
    </p:spTree>
    <p:extLst>
      <p:ext uri="{BB962C8B-B14F-4D97-AF65-F5344CB8AC3E}">
        <p14:creationId xmlns:p14="http://schemas.microsoft.com/office/powerpoint/2010/main" val="1605002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fontScale="92500"/>
          </a:bodyPr>
          <a:lstStyle/>
          <a:p>
            <a:r>
              <a:rPr lang="fr-CA" b="1" dirty="0" err="1"/>
              <a:t>Completeness</a:t>
            </a:r>
            <a:r>
              <a:rPr lang="fr-CA" b="1" dirty="0" smtClean="0"/>
              <a:t/>
            </a:r>
            <a:br>
              <a:rPr lang="fr-CA" b="1" dirty="0" smtClean="0"/>
            </a:br>
            <a:r>
              <a:rPr lang="en-US" dirty="0"/>
              <a:t>Although F# is a functional language at heart, it does support other styles which are not 100% pure, which makes it much easier to interact with the non-pure world of web sites, databases, other applications, and so on. In particular, F# is designed as a hybrid functional/OO language, so it can do almost everything that C# can do as well. Of course, F# integrates seamlessly with the .NET ecosystem, which gives you access to all the third party .NET libraries and tools. Finally, it is part of Visual Studio, which means you get a good editor with IntelliSense support, a debugger, and many plug-ins for unit tests, source control, and other development tasks.</a:t>
            </a:r>
            <a:endParaRPr lang="fr-CA" b="1" dirty="0" smtClean="0"/>
          </a:p>
        </p:txBody>
      </p:sp>
    </p:spTree>
    <p:extLst>
      <p:ext uri="{BB962C8B-B14F-4D97-AF65-F5344CB8AC3E}">
        <p14:creationId xmlns:p14="http://schemas.microsoft.com/office/powerpoint/2010/main" val="1627003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Simple Type System</a:t>
            </a:r>
            <a:endParaRPr lang="fr-CA" dirty="0"/>
          </a:p>
        </p:txBody>
      </p:sp>
      <p:pic>
        <p:nvPicPr>
          <p:cNvPr id="5" name="Espace réservé du contenu 4"/>
          <p:cNvPicPr>
            <a:picLocks noGrp="1" noChangeAspect="1"/>
          </p:cNvPicPr>
          <p:nvPr>
            <p:ph idx="1"/>
          </p:nvPr>
        </p:nvPicPr>
        <p:blipFill>
          <a:blip r:embed="rId2"/>
          <a:stretch>
            <a:fillRect/>
          </a:stretch>
        </p:blipFill>
        <p:spPr>
          <a:xfrm>
            <a:off x="3776662" y="3140075"/>
            <a:ext cx="4638675" cy="2152650"/>
          </a:xfrm>
          <a:prstGeom prst="rect">
            <a:avLst/>
          </a:prstGeom>
        </p:spPr>
      </p:pic>
    </p:spTree>
    <p:extLst>
      <p:ext uri="{BB962C8B-B14F-4D97-AF65-F5344CB8AC3E}">
        <p14:creationId xmlns:p14="http://schemas.microsoft.com/office/powerpoint/2010/main" val="700201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272</TotalTime>
  <Words>124</Words>
  <Application>Microsoft Office PowerPoint</Application>
  <PresentationFormat>Grand écran</PresentationFormat>
  <Paragraphs>23</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Garamond</vt:lpstr>
      <vt:lpstr>Wingdings</vt:lpstr>
      <vt:lpstr>Organique</vt:lpstr>
      <vt:lpstr>F# Introduction</vt:lpstr>
      <vt:lpstr>Monad</vt:lpstr>
      <vt:lpstr>Monad</vt:lpstr>
      <vt:lpstr>Why use F#</vt:lpstr>
      <vt:lpstr>Why use F#</vt:lpstr>
      <vt:lpstr>Why use F#</vt:lpstr>
      <vt:lpstr>Why use F#</vt:lpstr>
      <vt:lpstr>Why use F#</vt:lpstr>
      <vt:lpstr>Simple Type System</vt:lpstr>
      <vt:lpstr>Mathematical functions  </vt:lpstr>
      <vt:lpstr>Add1(x) = x + 1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Introduction</dc:title>
  <dc:creator>Stephane Larocque</dc:creator>
  <cp:lastModifiedBy>Stephane Larocque</cp:lastModifiedBy>
  <cp:revision>7</cp:revision>
  <dcterms:created xsi:type="dcterms:W3CDTF">2018-02-20T03:00:40Z</dcterms:created>
  <dcterms:modified xsi:type="dcterms:W3CDTF">2018-02-27T04:36:26Z</dcterms:modified>
</cp:coreProperties>
</file>