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4" d="100"/>
          <a:sy n="54" d="100"/>
        </p:scale>
        <p:origin x="13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>
            <a:spLocks noGrp="1"/>
          </p:cNvSpPr>
          <p:nvPr>
            <p:ph type="body" sz="quarter" idx="13"/>
          </p:nvPr>
        </p:nvSpPr>
        <p:spPr>
          <a:xfrm>
            <a:off x="2578099" y="5991225"/>
            <a:ext cx="7848602" cy="4064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-Gilles Allain</a:t>
            </a:r>
          </a:p>
        </p:txBody>
      </p:sp>
      <p:sp>
        <p:nvSpPr>
          <p:cNvPr id="94" name="« Saisissez une citation ici. »"/>
          <p:cNvSpPr>
            <a:spLocks noGrp="1"/>
          </p:cNvSpPr>
          <p:nvPr>
            <p:ph type="body" sz="quarter" idx="14"/>
          </p:nvPr>
        </p:nvSpPr>
        <p:spPr>
          <a:xfrm>
            <a:off x="2578099" y="4365625"/>
            <a:ext cx="7848602" cy="6223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600"/>
            </a:lvl1pPr>
          </a:lstStyle>
          <a:p>
            <a:r>
              <a:t>« Saisissez une citation ici. »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1015999" y="1219199"/>
            <a:ext cx="11424051" cy="7620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2830512" y="1695449"/>
            <a:ext cx="7334251" cy="48920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78099" y="7362825"/>
            <a:ext cx="7848602" cy="84772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663950" y="1695449"/>
            <a:ext cx="9267826" cy="61785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9974" y="4791075"/>
            <a:ext cx="4000502" cy="307657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339974" y="3171825"/>
            <a:ext cx="8324852" cy="4714876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5026025" y="3171825"/>
            <a:ext cx="7072313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9974" y="3171825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7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7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7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7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75000"/>
              <a:buChar char="•"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35750" y="4989410"/>
            <a:ext cx="4543426" cy="30305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1884260"/>
            <a:ext cx="4400551" cy="2933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155576" y="1885949"/>
            <a:ext cx="8982077" cy="598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ramming…"/>
          <p:cNvSpPr txBox="1"/>
          <p:nvPr/>
        </p:nvSpPr>
        <p:spPr>
          <a:xfrm>
            <a:off x="-20001" y="1606549"/>
            <a:ext cx="8396135" cy="6540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87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Programming</a:t>
            </a:r>
          </a:p>
          <a:p>
            <a:pPr>
              <a:defRPr sz="87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for</a:t>
            </a:r>
          </a:p>
          <a:p>
            <a:pPr>
              <a:defRPr sz="87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Everybody</a:t>
            </a:r>
          </a:p>
          <a:p>
            <a:pPr>
              <a:defRPr sz="7900" b="1">
                <a:solidFill>
                  <a:srgbClr val="FFFFFF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endParaRPr/>
          </a:p>
          <a:p>
            <a:pPr>
              <a:defRPr sz="62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3. Loops &amp; Iterators</a:t>
            </a:r>
          </a:p>
        </p:txBody>
      </p:sp>
      <p:pic>
        <p:nvPicPr>
          <p:cNvPr id="120" name="Krg2oUVLbOSo4-UnQxRxEbqQttr3rTb7l9nJrrm_9XhWSu_z21b4VZ2rhBj7358wDTIxUBjY6gRNqsyGKnx6e7JNe9Cx3cjA3GD_M_-1kyc_hbPWXB4hJU98g1l5iU-7sTLCqn0oBg.png" descr="Krg2oUVLbOSo4-UnQxRxEbqQttr3rTb7l9nJrrm_9XhWSu_z21b4VZ2rhBj7358wDTIxUBjY6gRNqsyGKnx6e7JNe9Cx3cjA3GD_M_-1kyc_hbPWXB4hJU98g1l5iU-7sTLCqn0o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92" y="8752848"/>
            <a:ext cx="1955801" cy="609601"/>
          </a:xfrm>
          <a:prstGeom prst="rect">
            <a:avLst/>
          </a:prstGeom>
          <a:ln w="3175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74" y="-3440"/>
            <a:ext cx="6531088" cy="97604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Iterators"/>
          <p:cNvSpPr txBox="1"/>
          <p:nvPr/>
        </p:nvSpPr>
        <p:spPr>
          <a:xfrm>
            <a:off x="4737698" y="596900"/>
            <a:ext cx="396798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terators</a:t>
            </a:r>
          </a:p>
        </p:txBody>
      </p:sp>
      <p:sp>
        <p:nvSpPr>
          <p:cNvPr id="142" name="Another way to loop in Ruby!…"/>
          <p:cNvSpPr txBox="1"/>
          <p:nvPr/>
        </p:nvSpPr>
        <p:spPr>
          <a:xfrm>
            <a:off x="529553" y="2468543"/>
            <a:ext cx="11945694" cy="70532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Another way to loop in Ruby!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An </a:t>
            </a:r>
            <a:r>
              <a:rPr b="1" dirty="0">
                <a:solidFill>
                  <a:srgbClr val="FA1116"/>
                </a:solidFill>
              </a:rPr>
              <a:t>iterator</a:t>
            </a:r>
            <a:r>
              <a:rPr i="1" dirty="0"/>
              <a:t> </a:t>
            </a:r>
            <a:r>
              <a:rPr dirty="0"/>
              <a:t>is a Ruby method that repeatedly invokes a `block` of cod</a:t>
            </a:r>
            <a:r>
              <a:rPr lang="en-CA" dirty="0"/>
              <a:t>e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That `block` of code is the bit that contains the instructions to be repeated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(and those instructions may be anything you want!) </a:t>
            </a:r>
            <a:r>
              <a:rPr dirty="0">
                <a:latin typeface="Apple Color Emoji"/>
                <a:ea typeface="Apple Color Emoji"/>
                <a:cs typeface="Apple Color Emoji"/>
                <a:sym typeface="Apple Color Emoji"/>
              </a:rPr>
              <a:t>🙌🏻</a:t>
            </a:r>
            <a:endParaRPr lang="en-CA" dirty="0">
              <a:latin typeface="Apple Color Emoji"/>
              <a:ea typeface="Apple Color Emoji"/>
              <a:cs typeface="Apple Color Emoji"/>
              <a:sym typeface="Apple Color Emoji"/>
            </a:endParaR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The number of times the action will be repeated is </a:t>
            </a:r>
            <a:r>
              <a:rPr lang="en-US" b="1" dirty="0">
                <a:solidFill>
                  <a:srgbClr val="FA1116"/>
                </a:solidFill>
              </a:rPr>
              <a:t>known </a:t>
            </a:r>
            <a:r>
              <a:rPr lang="en-US" dirty="0">
                <a:solidFill>
                  <a:schemeClr val="tx1"/>
                </a:solidFill>
              </a:rPr>
              <a:t>(not infinite)</a:t>
            </a:r>
            <a:r>
              <a:rPr lang="en-US" b="1" dirty="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endParaRPr lang="en-US" b="1"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Apple Color Emoji"/>
              <a:ea typeface="Apple Color Emoji"/>
              <a:cs typeface="Apple Color Emoji"/>
              <a:sym typeface="Apple Color Emoji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Iterators"/>
          <p:cNvSpPr txBox="1"/>
          <p:nvPr/>
        </p:nvSpPr>
        <p:spPr>
          <a:xfrm>
            <a:off x="3143792" y="590576"/>
            <a:ext cx="7155805" cy="1308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dirty="0">
                <a:solidFill>
                  <a:srgbClr val="FA1116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terators</a:t>
            </a:r>
            <a:r>
              <a:rPr lang="en-CA" dirty="0">
                <a:solidFill>
                  <a:srgbClr val="000000"/>
                </a:solidFill>
              </a:rPr>
              <a:t> - </a:t>
            </a:r>
            <a:r>
              <a:rPr lang="en-CA" dirty="0">
                <a:solidFill>
                  <a:srgbClr val="FF0000"/>
                </a:solidFill>
              </a:rPr>
              <a:t>Each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51" name="2. Each…"/>
          <p:cNvSpPr txBox="1"/>
          <p:nvPr/>
        </p:nvSpPr>
        <p:spPr>
          <a:xfrm>
            <a:off x="555246" y="3185320"/>
            <a:ext cx="12332894" cy="559127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>
              <a:solidFill>
                <a:schemeClr val="accent5">
                  <a:hueOff val="-444211"/>
                  <a:satOff val="-14915"/>
                  <a:lumOff val="22857"/>
                </a:schemeClr>
              </a:solidFill>
            </a:endParaR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CA" dirty="0"/>
              <a:t>A</a:t>
            </a:r>
            <a:r>
              <a:rPr dirty="0"/>
              <a:t> more powerful iterator which can apply an expression to </a:t>
            </a:r>
            <a:r>
              <a:rPr b="1" dirty="0"/>
              <a:t>each element</a:t>
            </a:r>
            <a:r>
              <a:rPr dirty="0"/>
              <a:t> of a </a:t>
            </a:r>
            <a:r>
              <a:rPr b="1" dirty="0"/>
              <a:t>collection</a:t>
            </a:r>
            <a:r>
              <a:rPr dirty="0"/>
              <a:t>, one at a time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collection_name.each</a:t>
            </a:r>
            <a:r>
              <a:rPr dirty="0"/>
              <a:t> do | item |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#do something to each item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the name between | | can be anything -&gt; it’s just a placeholder for each element of the collection you’re calling </a:t>
            </a:r>
            <a:r>
              <a:rPr b="1" dirty="0"/>
              <a:t>.each</a:t>
            </a:r>
            <a:r>
              <a:rPr dirty="0"/>
              <a:t> on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terators"/>
          <p:cNvSpPr txBox="1"/>
          <p:nvPr/>
        </p:nvSpPr>
        <p:spPr>
          <a:xfrm>
            <a:off x="2876090" y="590576"/>
            <a:ext cx="7691209" cy="1308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dirty="0">
                <a:solidFill>
                  <a:srgbClr val="FA1116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terators</a:t>
            </a:r>
            <a:r>
              <a:rPr lang="en-CA" dirty="0">
                <a:solidFill>
                  <a:srgbClr val="000000"/>
                </a:solidFill>
              </a:rPr>
              <a:t> - </a:t>
            </a:r>
            <a:r>
              <a:rPr lang="en-CA" dirty="0">
                <a:solidFill>
                  <a:srgbClr val="FF0000"/>
                </a:solidFill>
              </a:rPr>
              <a:t>Times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4" name="3. Times…"/>
          <p:cNvSpPr txBox="1"/>
          <p:nvPr/>
        </p:nvSpPr>
        <p:spPr>
          <a:xfrm>
            <a:off x="555247" y="3545362"/>
            <a:ext cx="12332894" cy="34368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>
              <a:solidFill>
                <a:schemeClr val="accent5">
                  <a:hueOff val="-444211"/>
                  <a:satOff val="-14915"/>
                  <a:lumOff val="22857"/>
                </a:schemeClr>
              </a:solidFill>
            </a:endParaR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Does something a </a:t>
            </a:r>
            <a:r>
              <a:rPr b="1" dirty="0"/>
              <a:t>specified number of times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10.times do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#do something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end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"/>
          <p:cNvGrpSpPr/>
          <p:nvPr/>
        </p:nvGrpSpPr>
        <p:grpSpPr>
          <a:xfrm>
            <a:off x="2630245" y="4146549"/>
            <a:ext cx="7744310" cy="1866901"/>
            <a:chOff x="0" y="0"/>
            <a:chExt cx="7744308" cy="1866900"/>
          </a:xfrm>
        </p:grpSpPr>
        <p:sp>
          <p:nvSpPr>
            <p:cNvPr id="156" name="Thank"/>
            <p:cNvSpPr txBox="1"/>
            <p:nvPr/>
          </p:nvSpPr>
          <p:spPr>
            <a:xfrm>
              <a:off x="-1" y="-1"/>
              <a:ext cx="4235451" cy="18669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000000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r>
                <a:t>Thank</a:t>
              </a:r>
            </a:p>
          </p:txBody>
        </p:sp>
        <p:sp>
          <p:nvSpPr>
            <p:cNvPr id="157" name="you."/>
            <p:cNvSpPr txBox="1"/>
            <p:nvPr/>
          </p:nvSpPr>
          <p:spPr>
            <a:xfrm>
              <a:off x="4320071" y="-1"/>
              <a:ext cx="3424238" cy="1866901"/>
            </a:xfrm>
            <a:prstGeom prst="rect">
              <a:avLst/>
            </a:prstGeom>
            <a:solidFill>
              <a:srgbClr val="FD1015">
                <a:alpha val="8000"/>
              </a:srgb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FD1015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r>
                <a:t>you.</a:t>
              </a:r>
            </a:p>
          </p:txBody>
        </p:sp>
      </p:grpSp>
      <p:pic>
        <p:nvPicPr>
          <p:cNvPr id="15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131" y="6708360"/>
            <a:ext cx="13463062" cy="315073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y looping?"/>
          <p:cNvSpPr txBox="1"/>
          <p:nvPr/>
        </p:nvSpPr>
        <p:spPr>
          <a:xfrm>
            <a:off x="3699575" y="711026"/>
            <a:ext cx="628650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W</a:t>
            </a:r>
            <a:r>
              <a:rPr>
                <a:solidFill>
                  <a:srgbClr val="000000"/>
                </a:solidFill>
              </a:rPr>
              <a:t>hy looping?</a:t>
            </a:r>
          </a:p>
        </p:txBody>
      </p:sp>
      <p:sp>
        <p:nvSpPr>
          <p:cNvPr id="124" name="To repeat an action in Ruby!…"/>
          <p:cNvSpPr txBox="1"/>
          <p:nvPr/>
        </p:nvSpPr>
        <p:spPr>
          <a:xfrm>
            <a:off x="555246" y="4419599"/>
            <a:ext cx="12332894" cy="2362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defTabSz="457200">
              <a:defRPr sz="5000" b="1">
                <a:latin typeface="Helvetica"/>
                <a:ea typeface="Helvetica"/>
                <a:cs typeface="Helvetica"/>
                <a:sym typeface="Helvetica"/>
              </a:defRPr>
            </a:pPr>
            <a:r>
              <a:t>To repeat an action in Ruby!</a:t>
            </a:r>
          </a:p>
          <a:p>
            <a:pPr defTabSz="457200"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t>Ex: displaying posts on your blog page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hile loop"/>
          <p:cNvSpPr txBox="1"/>
          <p:nvPr/>
        </p:nvSpPr>
        <p:spPr>
          <a:xfrm>
            <a:off x="4238842" y="596900"/>
            <a:ext cx="496570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W</a:t>
            </a:r>
            <a:r>
              <a:rPr>
                <a:solidFill>
                  <a:srgbClr val="000000"/>
                </a:solidFill>
              </a:rPr>
              <a:t>hile loop</a:t>
            </a:r>
          </a:p>
        </p:txBody>
      </p:sp>
      <p:sp>
        <p:nvSpPr>
          <p:cNvPr id="127" name="The number of times we’ll be looping is unknown…"/>
          <p:cNvSpPr txBox="1"/>
          <p:nvPr/>
        </p:nvSpPr>
        <p:spPr>
          <a:xfrm>
            <a:off x="555246" y="3302000"/>
            <a:ext cx="12332894" cy="4597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 number of times we’ll be looping is </a:t>
            </a:r>
            <a:r>
              <a:rPr b="1">
                <a:solidFill>
                  <a:srgbClr val="FA1116"/>
                </a:solidFill>
              </a:rPr>
              <a:t>unknown</a:t>
            </a: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Repeats an action in Ruby `while` a certain condition is</a:t>
            </a:r>
            <a:r>
              <a:rPr b="1"/>
              <a:t> </a:t>
            </a:r>
            <a:r>
              <a:rPr b="1">
                <a:solidFill>
                  <a:srgbClr val="FA1116"/>
                </a:solidFill>
              </a:rPr>
              <a:t>true</a:t>
            </a: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Checks to see if said condition is </a:t>
            </a:r>
            <a:r>
              <a:rPr b="1">
                <a:solidFill>
                  <a:srgbClr val="FA1116"/>
                </a:solidFill>
              </a:rPr>
              <a:t>true</a:t>
            </a:r>
            <a:r>
              <a:t>, and `while` it is, the loop keeps running; as soon as the condition stops being </a:t>
            </a:r>
            <a:r>
              <a:rPr b="1">
                <a:solidFill>
                  <a:srgbClr val="FA1116"/>
                </a:solidFill>
              </a:rPr>
              <a:t>true</a:t>
            </a:r>
            <a:r>
              <a:t>, the loop stops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Until loop"/>
          <p:cNvSpPr txBox="1"/>
          <p:nvPr/>
        </p:nvSpPr>
        <p:spPr>
          <a:xfrm>
            <a:off x="4442042" y="596900"/>
            <a:ext cx="455930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U</a:t>
            </a:r>
            <a:r>
              <a:rPr>
                <a:solidFill>
                  <a:srgbClr val="000000"/>
                </a:solidFill>
              </a:rPr>
              <a:t>ntil loop</a:t>
            </a:r>
          </a:p>
        </p:txBody>
      </p:sp>
      <p:sp>
        <p:nvSpPr>
          <p:cNvPr id="130" name="The number of times the action will be repeated is also unknown…"/>
          <p:cNvSpPr txBox="1"/>
          <p:nvPr/>
        </p:nvSpPr>
        <p:spPr>
          <a:xfrm>
            <a:off x="555246" y="3035300"/>
            <a:ext cx="12332894" cy="5130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 number of times the action will be repeated is also </a:t>
            </a:r>
            <a:r>
              <a:rPr b="1">
                <a:solidFill>
                  <a:srgbClr val="FA1116"/>
                </a:solidFill>
              </a:rPr>
              <a:t>unknown</a:t>
            </a:r>
            <a:r>
              <a: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Repeats an action in Ruby while a certain condition is</a:t>
            </a:r>
            <a:r>
              <a:rPr b="1"/>
              <a:t> </a:t>
            </a:r>
            <a:r>
              <a:rPr b="1">
                <a:solidFill>
                  <a:srgbClr val="FA1116"/>
                </a:solidFill>
              </a:rPr>
              <a:t>false</a:t>
            </a: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Checks to see if said condition is </a:t>
            </a:r>
            <a:r>
              <a:rPr b="1">
                <a:solidFill>
                  <a:srgbClr val="FA1116"/>
                </a:solidFill>
              </a:rPr>
              <a:t>false</a:t>
            </a:r>
            <a:r>
              <a:t>, and while it is, the loop keeps running; as soon as the condition becomes </a:t>
            </a:r>
            <a:r>
              <a:rPr b="1">
                <a:solidFill>
                  <a:srgbClr val="FA1116"/>
                </a:solidFill>
              </a:rPr>
              <a:t>true</a:t>
            </a:r>
            <a:r>
              <a:t>, the loop stops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eware of infinite loops!"/>
          <p:cNvSpPr txBox="1"/>
          <p:nvPr/>
        </p:nvSpPr>
        <p:spPr>
          <a:xfrm>
            <a:off x="1105498" y="596900"/>
            <a:ext cx="1123238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B</a:t>
            </a:r>
            <a:r>
              <a:rPr>
                <a:solidFill>
                  <a:srgbClr val="000000"/>
                </a:solidFill>
              </a:rPr>
              <a:t>eware of infinite loops!</a:t>
            </a:r>
          </a:p>
        </p:txBody>
      </p:sp>
      <p:sp>
        <p:nvSpPr>
          <p:cNvPr id="133" name="counter = 1…"/>
          <p:cNvSpPr txBox="1"/>
          <p:nvPr/>
        </p:nvSpPr>
        <p:spPr>
          <a:xfrm>
            <a:off x="555246" y="2393603"/>
            <a:ext cx="12332894" cy="6769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counter = 1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while counter &lt; 11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puts counter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counter = counter + 1  (same as counter +=1)</a:t>
            </a:r>
          </a:p>
          <a:p>
            <a:pPr algn="l" defTabSz="457200"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If we’d forgotten to </a:t>
            </a:r>
            <a:r>
              <a:rPr b="1"/>
              <a:t>increment the counter, </a:t>
            </a:r>
            <a:r>
              <a:t>the loop would have kept checking if 1 is less than 11, therefore always evaluating to </a:t>
            </a:r>
            <a:r>
              <a:rPr b="1">
                <a:solidFill>
                  <a:srgbClr val="FA1116"/>
                </a:solidFill>
              </a:rPr>
              <a:t>true</a:t>
            </a:r>
            <a:r>
              <a:t>.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We would have been stuck in an infinite loop! </a:t>
            </a: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😱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or loop"/>
          <p:cNvSpPr txBox="1"/>
          <p:nvPr/>
        </p:nvSpPr>
        <p:spPr>
          <a:xfrm>
            <a:off x="5951453" y="590576"/>
            <a:ext cx="1540486" cy="1308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lang="en-CA" dirty="0">
                <a:solidFill>
                  <a:srgbClr val="FF0000"/>
                </a:solidFill>
              </a:rPr>
              <a:t>For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36" name="The number of times the action will be repeated is known…"/>
          <p:cNvSpPr txBox="1"/>
          <p:nvPr/>
        </p:nvSpPr>
        <p:spPr>
          <a:xfrm>
            <a:off x="555246" y="2411104"/>
            <a:ext cx="11869836" cy="6860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CA" dirty="0"/>
              <a:t>It is used t</a:t>
            </a:r>
            <a:r>
              <a:rPr dirty="0"/>
              <a:t>o repeat an action in Ruby within a certain </a:t>
            </a:r>
            <a:r>
              <a:rPr b="1" dirty="0">
                <a:solidFill>
                  <a:srgbClr val="FF0000"/>
                </a:solidFill>
              </a:rPr>
              <a:t>range</a:t>
            </a:r>
            <a:r>
              <a:rPr dirty="0"/>
              <a:t> of elements</a:t>
            </a:r>
            <a:endParaRPr lang="en-CA"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lang="en-CA"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The number of times the action will be repeated is </a:t>
            </a:r>
            <a:r>
              <a:rPr lang="en-US" b="1" dirty="0">
                <a:solidFill>
                  <a:srgbClr val="FA1116"/>
                </a:solidFill>
              </a:rPr>
              <a:t>known </a:t>
            </a:r>
            <a:r>
              <a:rPr lang="en-US" dirty="0">
                <a:solidFill>
                  <a:schemeClr val="tx1"/>
                </a:solidFill>
              </a:rPr>
              <a:t>(not infinite)</a:t>
            </a:r>
            <a:r>
              <a:rPr lang="en-US" b="1" dirty="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endParaRPr b="1"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1..10 -&gt; a range which includes the numbers from 1 to </a:t>
            </a:r>
            <a:r>
              <a:rPr b="1" dirty="0"/>
              <a:t>10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1…10 -&gt; a range which includes the numbers from 1 to </a:t>
            </a:r>
            <a:r>
              <a:rPr b="1" dirty="0"/>
              <a:t>9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Next"/>
          <p:cNvSpPr txBox="1"/>
          <p:nvPr/>
        </p:nvSpPr>
        <p:spPr>
          <a:xfrm>
            <a:off x="4186865" y="967094"/>
            <a:ext cx="4631075" cy="1308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lang="en-CA" dirty="0">
                <a:solidFill>
                  <a:srgbClr val="FF0000"/>
                </a:solidFill>
              </a:rPr>
              <a:t>For - </a:t>
            </a:r>
            <a:r>
              <a:rPr dirty="0">
                <a:solidFill>
                  <a:srgbClr val="FA1116"/>
                </a:solidFill>
              </a:rPr>
              <a:t>N</a:t>
            </a:r>
            <a:r>
              <a:rPr dirty="0">
                <a:solidFill>
                  <a:srgbClr val="000000"/>
                </a:solidFill>
              </a:rPr>
              <a:t>ext</a:t>
            </a:r>
          </a:p>
        </p:txBody>
      </p:sp>
      <p:sp>
        <p:nvSpPr>
          <p:cNvPr id="139" name="Used to skip over certain steps in the loop…"/>
          <p:cNvSpPr txBox="1"/>
          <p:nvPr/>
        </p:nvSpPr>
        <p:spPr>
          <a:xfrm>
            <a:off x="555246" y="3504469"/>
            <a:ext cx="12332894" cy="49529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Used to skip over certain steps in the loop</a:t>
            </a:r>
          </a:p>
          <a:p>
            <a:pPr algn="l" defTabSz="457200">
              <a:spcBef>
                <a:spcPts val="500"/>
              </a:spcBef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 number in 1..5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next if number % 2 == 0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print number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spcBef>
                <a:spcPts val="500"/>
              </a:spcBef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(skips printing all the even numbers)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Iterators"/>
          <p:cNvSpPr txBox="1"/>
          <p:nvPr/>
        </p:nvSpPr>
        <p:spPr>
          <a:xfrm>
            <a:off x="5586766" y="590576"/>
            <a:ext cx="2269852" cy="1308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lang="en-CA" dirty="0">
                <a:solidFill>
                  <a:srgbClr val="FA1116"/>
                </a:solidFill>
              </a:rPr>
              <a:t>L</a:t>
            </a:r>
            <a:r>
              <a:rPr lang="en-CA" dirty="0">
                <a:solidFill>
                  <a:srgbClr val="000000"/>
                </a:solidFill>
              </a:rPr>
              <a:t>oop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45" name="1. Loop…"/>
          <p:cNvSpPr txBox="1"/>
          <p:nvPr/>
        </p:nvSpPr>
        <p:spPr>
          <a:xfrm>
            <a:off x="555246" y="3057080"/>
            <a:ext cx="12332894" cy="58477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Repeatedly invokes a `block` of code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loop { print "Hello, world!" }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is the same as: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loop do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print "Hello, world!"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end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Iterators"/>
          <p:cNvSpPr txBox="1"/>
          <p:nvPr/>
        </p:nvSpPr>
        <p:spPr>
          <a:xfrm>
            <a:off x="3944489" y="500929"/>
            <a:ext cx="5632952" cy="1308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lang="en-CA" dirty="0">
                <a:solidFill>
                  <a:srgbClr val="FA1116"/>
                </a:solidFill>
              </a:rPr>
              <a:t>L</a:t>
            </a:r>
            <a:r>
              <a:rPr lang="en-CA" dirty="0">
                <a:solidFill>
                  <a:srgbClr val="000000"/>
                </a:solidFill>
              </a:rPr>
              <a:t>oop </a:t>
            </a:r>
            <a:r>
              <a:rPr lang="en-CA" dirty="0"/>
              <a:t>(cont.)</a:t>
            </a:r>
          </a:p>
        </p:txBody>
      </p:sp>
      <p:sp>
        <p:nvSpPr>
          <p:cNvPr id="148" name="1. Loop (cont.)…"/>
          <p:cNvSpPr txBox="1"/>
          <p:nvPr/>
        </p:nvSpPr>
        <p:spPr>
          <a:xfrm>
            <a:off x="555246" y="2819835"/>
            <a:ext cx="12332894" cy="632224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when using </a:t>
            </a:r>
            <a:r>
              <a:rPr lang="en-CA" dirty="0"/>
              <a:t>loop</a:t>
            </a:r>
            <a:r>
              <a:rPr dirty="0"/>
              <a:t>, we need to use “</a:t>
            </a:r>
            <a:r>
              <a:rPr b="1" dirty="0"/>
              <a:t>break"</a:t>
            </a:r>
            <a:r>
              <a:rPr dirty="0"/>
              <a:t> to break the loop as soon as a certain condition is met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number = 0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loop do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number += 1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print number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break if number &gt; 5</a:t>
            </a:r>
          </a:p>
          <a:p>
            <a:pPr algn="l" defTabSz="457200"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dirty="0"/>
              <a:t>    </a:t>
            </a:r>
            <a:endParaRPr lang="en-CA" dirty="0"/>
          </a:p>
          <a:p>
            <a:pPr algn="l" defTabSz="457200"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rgbClr val="363636"/>
                </a:solidFill>
              </a:rPr>
              <a:t>(the loop stops printing the numbers </a:t>
            </a:r>
            <a:r>
              <a:rPr lang="en-CA" dirty="0">
                <a:solidFill>
                  <a:srgbClr val="363636"/>
                </a:solidFill>
              </a:rPr>
              <a:t>after 5</a:t>
            </a:r>
            <a:r>
              <a:rPr dirty="0">
                <a:solidFill>
                  <a:srgbClr val="363636"/>
                </a:solidFill>
              </a:rPr>
              <a:t>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363636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542</Words>
  <Application>Microsoft Office PowerPoint</Application>
  <PresentationFormat>Custom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Apple Color Emoji</vt:lpstr>
      <vt:lpstr>Circular Std</vt:lpstr>
      <vt:lpstr>CircularStd-Black</vt:lpstr>
      <vt:lpstr>Consolas</vt:lpstr>
      <vt:lpstr>Helvetica</vt:lpstr>
      <vt:lpstr>Helvetica Light</vt:lpstr>
      <vt:lpstr>Helvetica Neue</vt:lpstr>
      <vt:lpstr>Monaco</vt:lpstr>
      <vt:lpstr>Proxima Nova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Solène Duprat</cp:lastModifiedBy>
  <cp:revision>5</cp:revision>
  <dcterms:modified xsi:type="dcterms:W3CDTF">2021-01-13T15:54:09Z</dcterms:modified>
</cp:coreProperties>
</file>