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3438259" y="351541"/>
            <a:ext cx="6128281" cy="25391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terators: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3143792" y="590576"/>
            <a:ext cx="7155805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Each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51" name="2. Each…"/>
          <p:cNvSpPr txBox="1"/>
          <p:nvPr/>
        </p:nvSpPr>
        <p:spPr>
          <a:xfrm>
            <a:off x="555246" y="2901207"/>
            <a:ext cx="12332894" cy="615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 Each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 more powerful iterator which can apply an expression to </a:t>
            </a:r>
            <a:r>
              <a:rPr b="1" dirty="0"/>
              <a:t>each element</a:t>
            </a:r>
            <a:r>
              <a:rPr dirty="0"/>
              <a:t> of a </a:t>
            </a:r>
            <a:r>
              <a:rPr b="1" dirty="0"/>
              <a:t>collection</a:t>
            </a:r>
            <a:r>
              <a:rPr dirty="0"/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collection_name.each</a:t>
            </a:r>
            <a:r>
              <a:rPr dirty="0"/>
              <a:t>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name between | | can be anything -&gt; it’s just a placeholder for each element of the collection you’re calling </a:t>
            </a:r>
            <a:r>
              <a:rPr b="1" dirty="0"/>
              <a:t>.each</a:t>
            </a:r>
            <a:r>
              <a:rPr dirty="0"/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2876090" y="590576"/>
            <a:ext cx="7691209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dirty="0">
                <a:solidFill>
                  <a:srgbClr val="FA1116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terators</a:t>
            </a:r>
            <a:r>
              <a:rPr lang="en-CA" dirty="0">
                <a:solidFill>
                  <a:srgbClr val="000000"/>
                </a:solidFill>
              </a:rPr>
              <a:t> - </a:t>
            </a:r>
            <a:r>
              <a:rPr lang="en-CA" dirty="0">
                <a:solidFill>
                  <a:srgbClr val="FF0000"/>
                </a:solidFill>
              </a:rPr>
              <a:t>Times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4" name="3. Times…"/>
          <p:cNvSpPr txBox="1"/>
          <p:nvPr/>
        </p:nvSpPr>
        <p:spPr>
          <a:xfrm>
            <a:off x="555247" y="3320563"/>
            <a:ext cx="12332894" cy="38864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Does something a </a:t>
            </a:r>
            <a:r>
              <a:rPr b="1" dirty="0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after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529553" y="2468543"/>
            <a:ext cx="11945694" cy="70532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</a:t>
            </a:r>
            <a:r>
              <a:rPr lang="en-CA" dirty="0"/>
              <a:t>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  <a:endParaRPr lang="en-CA" dirty="0"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The number of times the action will be repeated is </a:t>
            </a:r>
            <a:r>
              <a:rPr lang="en-US" b="1" dirty="0">
                <a:solidFill>
                  <a:srgbClr val="FA1116"/>
                </a:solidFill>
              </a:rPr>
              <a:t>known </a:t>
            </a:r>
            <a:r>
              <a:rPr lang="en-US" dirty="0">
                <a:solidFill>
                  <a:schemeClr val="tx1"/>
                </a:solidFill>
              </a:rPr>
              <a:t>(not infinite)</a:t>
            </a:r>
            <a:r>
              <a:rPr lang="en-US" b="1" dirty="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lang="en-US"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Apple Color Emoji"/>
              <a:ea typeface="Apple Color Emoji"/>
              <a:cs typeface="Apple Color Emoji"/>
              <a:sym typeface="Apple Color Emoji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3657554" y="590576"/>
            <a:ext cx="6128281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I</a:t>
            </a:r>
            <a:r>
              <a:rPr lang="en-CA" dirty="0">
                <a:solidFill>
                  <a:srgbClr val="000000"/>
                </a:solidFill>
              </a:rPr>
              <a:t>terators: </a:t>
            </a:r>
            <a:r>
              <a:rPr lang="en-CA" dirty="0">
                <a:solidFill>
                  <a:srgbClr val="FF0000"/>
                </a:solidFill>
              </a:rPr>
              <a:t>For</a:t>
            </a: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981773"/>
            <a:ext cx="12332894" cy="57195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marL="514350" indent="-514350" algn="l" defTabSz="457200">
              <a:spcBef>
                <a:spcPts val="500"/>
              </a:spcBef>
              <a:buAutoNum type="arabicPeriod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b="1" dirty="0">
                <a:solidFill>
                  <a:srgbClr val="FA1116"/>
                </a:solidFill>
              </a:rPr>
              <a:t>For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CA" dirty="0"/>
              <a:t>It is used t</a:t>
            </a:r>
            <a:r>
              <a:rPr dirty="0"/>
              <a:t>o repeat an action in Ruby within a certain </a:t>
            </a:r>
            <a:r>
              <a:rPr b="1" dirty="0">
                <a:solidFill>
                  <a:srgbClr val="FF0000"/>
                </a:solidFill>
              </a:rPr>
              <a:t>range</a:t>
            </a:r>
            <a:r>
              <a:rPr dirty="0"/>
              <a:t> of elements</a:t>
            </a: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1..10 -&gt; a range which includes the numbers from 1 to </a:t>
            </a:r>
            <a:r>
              <a:rPr b="1" dirty="0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1…10 -&gt; a range which includes the numbers from 1 to </a:t>
            </a:r>
            <a:r>
              <a:rPr b="1" dirty="0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538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2</cp:revision>
  <dcterms:modified xsi:type="dcterms:W3CDTF">2021-01-13T15:37:47Z</dcterms:modified>
</cp:coreProperties>
</file>