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7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62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520480"/>
            <a:ext cx="12332894" cy="69209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Loop (cont.)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when using the loop iterator, we need to use “</a:t>
            </a:r>
            <a:r>
              <a:rPr b="1"/>
              <a:t>break"</a:t>
            </a:r>
            <a:r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t>    </a:t>
            </a:r>
            <a:r>
              <a:rPr>
                <a:solidFill>
                  <a:srgbClr val="363636"/>
                </a:solidFill>
              </a:rPr>
              <a:t>(the loop stops after printing the numbers from 1 to 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51" name="2. Each…"/>
          <p:cNvSpPr txBox="1"/>
          <p:nvPr/>
        </p:nvSpPr>
        <p:spPr>
          <a:xfrm>
            <a:off x="555246" y="2901207"/>
            <a:ext cx="12332894" cy="615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Each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more powerful iterator which can apply an expression to </a:t>
            </a:r>
            <a:r>
              <a:rPr b="1"/>
              <a:t>each element</a:t>
            </a:r>
            <a:r>
              <a:t> of a </a:t>
            </a:r>
            <a:r>
              <a:rPr b="1"/>
              <a:t>collection</a:t>
            </a:r>
            <a:r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collection_name.each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name between | | can be anything -&gt; it’s just a placeholder for each element of the collection you’re calling </a:t>
            </a:r>
            <a:r>
              <a:rPr b="1"/>
              <a:t>.each</a:t>
            </a:r>
            <a:r>
              <a:t>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54" name="3. Times…"/>
          <p:cNvSpPr txBox="1"/>
          <p:nvPr/>
        </p:nvSpPr>
        <p:spPr>
          <a:xfrm>
            <a:off x="555246" y="4037739"/>
            <a:ext cx="12332894" cy="38864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Does something a </a:t>
            </a:r>
            <a:r>
              <a:rPr b="1"/>
              <a:t>specified number of times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b="1"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4772750" y="596900"/>
            <a:ext cx="38978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or loop</a:t>
            </a: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977679"/>
            <a:ext cx="12332894" cy="572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</a:t>
            </a:r>
            <a:r>
              <a:rPr b="1">
                <a:solidFill>
                  <a:srgbClr val="FA1116"/>
                </a:solidFill>
              </a:rPr>
              <a:t>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 within a certain </a:t>
            </a:r>
            <a:r>
              <a:rPr b="1"/>
              <a:t>range</a:t>
            </a:r>
            <a:r>
              <a:t> of elements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1..10 -&gt; a range which includes the numbers from 1 to </a:t>
            </a:r>
            <a:r>
              <a:rPr b="1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1…10 -&gt; a range which includes the numbers from 1 to </a:t>
            </a:r>
            <a:r>
              <a:rPr b="1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5839080" y="596900"/>
            <a:ext cx="22468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335953" y="3244849"/>
            <a:ext cx="12332894" cy="471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 </a:t>
            </a:r>
            <a:r>
              <a:rPr b="1">
                <a:solidFill>
                  <a:srgbClr val="FA1116"/>
                </a:solidFill>
              </a:rPr>
              <a:t>iterator</a:t>
            </a:r>
            <a:r>
              <a:rPr i="1"/>
              <a:t> </a:t>
            </a:r>
            <a:r>
              <a:t>is a Ruby method that 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(and those instructions may be anything you want!)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5" name="1. Loop…"/>
          <p:cNvSpPr txBox="1"/>
          <p:nvPr/>
        </p:nvSpPr>
        <p:spPr>
          <a:xfrm>
            <a:off x="555246" y="2850289"/>
            <a:ext cx="12332894" cy="6261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1" sz="35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Loop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It’s the simplest iterator of all: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