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3. Loops &amp; Iterators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ext"/>
          <p:cNvSpPr txBox="1"/>
          <p:nvPr/>
        </p:nvSpPr>
        <p:spPr>
          <a:xfrm>
            <a:off x="3438259" y="351541"/>
            <a:ext cx="6128281" cy="25391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I</a:t>
            </a:r>
            <a:r>
              <a:rPr lang="en-CA" dirty="0">
                <a:solidFill>
                  <a:srgbClr val="000000"/>
                </a:solidFill>
              </a:rPr>
              <a:t>terators: </a:t>
            </a:r>
            <a:r>
              <a:rPr lang="en-CA" dirty="0">
                <a:solidFill>
                  <a:srgbClr val="FF0000"/>
                </a:solidFill>
              </a:rPr>
              <a:t>For</a:t>
            </a:r>
            <a:endParaRPr lang="en-CA" dirty="0">
              <a:solidFill>
                <a:srgbClr val="000000"/>
              </a:solidFill>
            </a:endParaRPr>
          </a:p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ext</a:t>
            </a:r>
          </a:p>
        </p:txBody>
      </p:sp>
      <p:sp>
        <p:nvSpPr>
          <p:cNvPr id="139" name="Used to skip over certain steps in the loop…"/>
          <p:cNvSpPr txBox="1"/>
          <p:nvPr/>
        </p:nvSpPr>
        <p:spPr>
          <a:xfrm>
            <a:off x="555246" y="3504469"/>
            <a:ext cx="12332894" cy="49529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Used to skip over certain steps in the loop</a:t>
            </a:r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number in 1..5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next if number % 2 == 0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(skips printing all the even numbers)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terators"/>
          <p:cNvSpPr txBox="1"/>
          <p:nvPr/>
        </p:nvSpPr>
        <p:spPr>
          <a:xfrm>
            <a:off x="3143792" y="590576"/>
            <a:ext cx="7155805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terators</a:t>
            </a:r>
            <a:r>
              <a:rPr lang="en-CA" dirty="0">
                <a:solidFill>
                  <a:srgbClr val="000000"/>
                </a:solidFill>
              </a:rPr>
              <a:t> - </a:t>
            </a:r>
            <a:r>
              <a:rPr lang="en-CA" dirty="0">
                <a:solidFill>
                  <a:srgbClr val="FF0000"/>
                </a:solidFill>
              </a:rPr>
              <a:t>Each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1" name="2. Each…"/>
          <p:cNvSpPr txBox="1"/>
          <p:nvPr/>
        </p:nvSpPr>
        <p:spPr>
          <a:xfrm>
            <a:off x="555246" y="2901207"/>
            <a:ext cx="12332894" cy="6159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2. Each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 more powerful iterator which can apply an expression to </a:t>
            </a:r>
            <a:r>
              <a:rPr b="1" dirty="0"/>
              <a:t>each element</a:t>
            </a:r>
            <a:r>
              <a:rPr dirty="0"/>
              <a:t> of a </a:t>
            </a:r>
            <a:r>
              <a:rPr b="1" dirty="0"/>
              <a:t>collection</a:t>
            </a:r>
            <a:r>
              <a:rPr dirty="0"/>
              <a:t>, one at a time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collection_name.each</a:t>
            </a:r>
            <a:r>
              <a:rPr dirty="0"/>
              <a:t> do | item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#do something to each item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name between | | can be anything -&gt; it’s just a placeholder for each element of the collection you’re calling </a:t>
            </a:r>
            <a:r>
              <a:rPr b="1" dirty="0"/>
              <a:t>.each</a:t>
            </a:r>
            <a:r>
              <a:rPr dirty="0"/>
              <a:t> 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terators"/>
          <p:cNvSpPr txBox="1"/>
          <p:nvPr/>
        </p:nvSpPr>
        <p:spPr>
          <a:xfrm>
            <a:off x="2876090" y="590576"/>
            <a:ext cx="7691209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terators</a:t>
            </a:r>
            <a:r>
              <a:rPr lang="en-CA" dirty="0">
                <a:solidFill>
                  <a:srgbClr val="000000"/>
                </a:solidFill>
              </a:rPr>
              <a:t> - </a:t>
            </a:r>
            <a:r>
              <a:rPr lang="en-CA" dirty="0">
                <a:solidFill>
                  <a:srgbClr val="FF0000"/>
                </a:solidFill>
              </a:rPr>
              <a:t>Times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4" name="3. Times…"/>
          <p:cNvSpPr txBox="1"/>
          <p:nvPr/>
        </p:nvSpPr>
        <p:spPr>
          <a:xfrm>
            <a:off x="555247" y="3320563"/>
            <a:ext cx="12332894" cy="38864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3. Times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Does something a </a:t>
            </a:r>
            <a:r>
              <a:rPr b="1" dirty="0"/>
              <a:t>specified number of times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10.times do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#do something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56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57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looping?"/>
          <p:cNvSpPr txBox="1"/>
          <p:nvPr/>
        </p:nvSpPr>
        <p:spPr>
          <a:xfrm>
            <a:off x="3699575" y="711026"/>
            <a:ext cx="62865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hy looping?</a:t>
            </a:r>
          </a:p>
        </p:txBody>
      </p:sp>
      <p:sp>
        <p:nvSpPr>
          <p:cNvPr id="124" name="To repeat an action in Ruby!…"/>
          <p:cNvSpPr txBox="1"/>
          <p:nvPr/>
        </p:nvSpPr>
        <p:spPr>
          <a:xfrm>
            <a:off x="555246" y="4419599"/>
            <a:ext cx="12332894" cy="236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To repeat an action in Ruby!</a:t>
            </a:r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t>Ex: displaying posts on your blog page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ile loop"/>
          <p:cNvSpPr txBox="1"/>
          <p:nvPr/>
        </p:nvSpPr>
        <p:spPr>
          <a:xfrm>
            <a:off x="4238842" y="596900"/>
            <a:ext cx="49657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hile loop</a:t>
            </a:r>
          </a:p>
        </p:txBody>
      </p:sp>
      <p:sp>
        <p:nvSpPr>
          <p:cNvPr id="127" name="The number of times we’ll be looping is unknown…"/>
          <p:cNvSpPr txBox="1"/>
          <p:nvPr/>
        </p:nvSpPr>
        <p:spPr>
          <a:xfrm>
            <a:off x="555246" y="3302000"/>
            <a:ext cx="12332894" cy="4597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we’ll be looping is </a:t>
            </a:r>
            <a:r>
              <a:rPr b="1">
                <a:solidFill>
                  <a:srgbClr val="FA1116"/>
                </a:solidFill>
              </a:rPr>
              <a:t>unknown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`while`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true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and `while` it is, the loop keeps running; as soon as the condition stops being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ntil loop"/>
          <p:cNvSpPr txBox="1"/>
          <p:nvPr/>
        </p:nvSpPr>
        <p:spPr>
          <a:xfrm>
            <a:off x="4442042" y="596900"/>
            <a:ext cx="45593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ntil loop</a:t>
            </a:r>
          </a:p>
        </p:txBody>
      </p:sp>
      <p:sp>
        <p:nvSpPr>
          <p:cNvPr id="130" name="The number of times the action will be repeated is also unknown…"/>
          <p:cNvSpPr txBox="1"/>
          <p:nvPr/>
        </p:nvSpPr>
        <p:spPr>
          <a:xfrm>
            <a:off x="555246" y="3035300"/>
            <a:ext cx="12332894" cy="513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the action will be repeated is also </a:t>
            </a:r>
            <a:r>
              <a:rPr b="1">
                <a:solidFill>
                  <a:srgbClr val="FA1116"/>
                </a:solidFill>
              </a:rPr>
              <a:t>unknown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while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false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false</a:t>
            </a:r>
            <a:r>
              <a:t>, and while it is, the loop keeps running; as soon as the condition becomes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eware of infinite loops!"/>
          <p:cNvSpPr txBox="1"/>
          <p:nvPr/>
        </p:nvSpPr>
        <p:spPr>
          <a:xfrm>
            <a:off x="1105498" y="596900"/>
            <a:ext cx="112323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eware of infinite loops!</a:t>
            </a:r>
          </a:p>
        </p:txBody>
      </p:sp>
      <p:sp>
        <p:nvSpPr>
          <p:cNvPr id="133" name="counter = 1…"/>
          <p:cNvSpPr txBox="1"/>
          <p:nvPr/>
        </p:nvSpPr>
        <p:spPr>
          <a:xfrm>
            <a:off x="555246" y="2393603"/>
            <a:ext cx="12332894" cy="6769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counter 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 counter &lt; 11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puts counter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counter = counter + 1  (same as counter +=1)</a:t>
            </a:r>
          </a:p>
          <a:p>
            <a:pPr algn="l" defTabSz="457200"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we’d forgotten to </a:t>
            </a:r>
            <a:r>
              <a:rPr b="1"/>
              <a:t>increment the counter, </a:t>
            </a:r>
            <a:r>
              <a:t>the loop would have kept checking if 1 is less than 11, therefore always evaluating to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.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would have been stuck in an infinite loop!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😱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terators"/>
          <p:cNvSpPr txBox="1"/>
          <p:nvPr/>
        </p:nvSpPr>
        <p:spPr>
          <a:xfrm>
            <a:off x="5586766" y="590576"/>
            <a:ext cx="22698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5" name="1. Loop…"/>
          <p:cNvSpPr txBox="1"/>
          <p:nvPr/>
        </p:nvSpPr>
        <p:spPr>
          <a:xfrm>
            <a:off x="555246" y="3057080"/>
            <a:ext cx="12332894" cy="58477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Repeatedly invokes a `block` of code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{ print "Hello, world!"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is the same as: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print "Hello, world!"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terators"/>
          <p:cNvSpPr txBox="1"/>
          <p:nvPr/>
        </p:nvSpPr>
        <p:spPr>
          <a:xfrm>
            <a:off x="3944489" y="500929"/>
            <a:ext cx="56329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 </a:t>
            </a:r>
            <a:r>
              <a:rPr lang="en-CA" dirty="0"/>
              <a:t>(cont.)</a:t>
            </a:r>
          </a:p>
        </p:txBody>
      </p:sp>
      <p:sp>
        <p:nvSpPr>
          <p:cNvPr id="148" name="1. Loop (cont.)…"/>
          <p:cNvSpPr txBox="1"/>
          <p:nvPr/>
        </p:nvSpPr>
        <p:spPr>
          <a:xfrm>
            <a:off x="555246" y="2819835"/>
            <a:ext cx="12332894" cy="63222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using </a:t>
            </a:r>
            <a:r>
              <a:rPr lang="en-CA" dirty="0"/>
              <a:t>loop</a:t>
            </a:r>
            <a:r>
              <a:rPr dirty="0"/>
              <a:t>, we need to use “</a:t>
            </a:r>
            <a:r>
              <a:rPr b="1" dirty="0"/>
              <a:t>break"</a:t>
            </a:r>
            <a:r>
              <a:rPr dirty="0"/>
              <a:t> to break the loop as soon as a certain condition is met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number = 0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number +=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break if number &gt; 5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dirty="0"/>
              <a:t>    </a:t>
            </a:r>
            <a:endParaRPr lang="en-CA" dirty="0"/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363636"/>
                </a:solidFill>
              </a:rPr>
              <a:t>(the loop stops printing the numbers </a:t>
            </a:r>
            <a:r>
              <a:rPr lang="en-CA" dirty="0">
                <a:solidFill>
                  <a:srgbClr val="363636"/>
                </a:solidFill>
              </a:rPr>
              <a:t>after 5</a:t>
            </a:r>
            <a:r>
              <a:rPr dirty="0">
                <a:solidFill>
                  <a:srgbClr val="363636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42" name="Another way to loop in Ruby!…"/>
          <p:cNvSpPr txBox="1"/>
          <p:nvPr/>
        </p:nvSpPr>
        <p:spPr>
          <a:xfrm>
            <a:off x="529553" y="2468543"/>
            <a:ext cx="11945694" cy="70532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Another way to loop in Ruby!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 </a:t>
            </a:r>
            <a:r>
              <a:rPr b="1" dirty="0">
                <a:solidFill>
                  <a:srgbClr val="FA1116"/>
                </a:solidFill>
              </a:rPr>
              <a:t>iterator</a:t>
            </a:r>
            <a:r>
              <a:rPr i="1" dirty="0"/>
              <a:t> </a:t>
            </a:r>
            <a:r>
              <a:rPr dirty="0"/>
              <a:t>is a Ruby method that repeatedly invokes a `block` of cod</a:t>
            </a:r>
            <a:r>
              <a:rPr lang="en-CA" dirty="0"/>
              <a:t>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That `block` of code is the bit that contains the instructions to be repeated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(and those instructions may be anything you want!) </a:t>
            </a:r>
            <a:r>
              <a:rPr dirty="0">
                <a:latin typeface="Apple Color Emoji"/>
                <a:ea typeface="Apple Color Emoji"/>
                <a:cs typeface="Apple Color Emoji"/>
                <a:sym typeface="Apple Color Emoji"/>
              </a:rPr>
              <a:t>🙌🏻</a:t>
            </a:r>
            <a:endParaRPr lang="en-CA" dirty="0">
              <a:latin typeface="Apple Color Emoji"/>
              <a:ea typeface="Apple Color Emoji"/>
              <a:cs typeface="Apple Color Emoji"/>
              <a:sym typeface="Apple Color Emoji"/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The number of times the action will be repeated is </a:t>
            </a:r>
            <a:r>
              <a:rPr lang="en-US" b="1" dirty="0">
                <a:solidFill>
                  <a:srgbClr val="FA1116"/>
                </a:solidFill>
              </a:rPr>
              <a:t>known </a:t>
            </a:r>
            <a:r>
              <a:rPr lang="en-US" dirty="0">
                <a:solidFill>
                  <a:schemeClr val="tx1"/>
                </a:solidFill>
              </a:rPr>
              <a:t>(not infinite)</a:t>
            </a:r>
            <a:r>
              <a:rPr lang="en-US" b="1" dirty="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lang="en-US"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pple Color Emoji"/>
              <a:ea typeface="Apple Color Emoji"/>
              <a:cs typeface="Apple Color Emoji"/>
              <a:sym typeface="Apple Color Emoj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r loop"/>
          <p:cNvSpPr txBox="1"/>
          <p:nvPr/>
        </p:nvSpPr>
        <p:spPr>
          <a:xfrm>
            <a:off x="3657554" y="590576"/>
            <a:ext cx="6128281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I</a:t>
            </a:r>
            <a:r>
              <a:rPr lang="en-CA" dirty="0">
                <a:solidFill>
                  <a:srgbClr val="000000"/>
                </a:solidFill>
              </a:rPr>
              <a:t>terators: </a:t>
            </a:r>
            <a:r>
              <a:rPr lang="en-CA" dirty="0">
                <a:solidFill>
                  <a:srgbClr val="FF0000"/>
                </a:solidFill>
              </a:rPr>
              <a:t>For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36" name="The number of times the action will be repeated is known…"/>
          <p:cNvSpPr txBox="1"/>
          <p:nvPr/>
        </p:nvSpPr>
        <p:spPr>
          <a:xfrm>
            <a:off x="555246" y="2981773"/>
            <a:ext cx="12332894" cy="57195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marL="514350" indent="-514350" algn="l" defTabSz="457200">
              <a:spcBef>
                <a:spcPts val="500"/>
              </a:spcBef>
              <a:buAutoNum type="arabicPeriod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CA" b="1" dirty="0">
                <a:solidFill>
                  <a:srgbClr val="FA1116"/>
                </a:solidFill>
              </a:rPr>
              <a:t>For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CA" dirty="0"/>
              <a:t>It is used t</a:t>
            </a:r>
            <a:r>
              <a:rPr dirty="0"/>
              <a:t>o repeat an action in Ruby within a certain </a:t>
            </a:r>
            <a:r>
              <a:rPr b="1" dirty="0">
                <a:solidFill>
                  <a:srgbClr val="FF0000"/>
                </a:solidFill>
              </a:rPr>
              <a:t>range</a:t>
            </a:r>
            <a:r>
              <a:rPr dirty="0"/>
              <a:t> of elements</a:t>
            </a: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1..10 -&gt; a range which includes the numbers from 1 to </a:t>
            </a:r>
            <a:r>
              <a:rPr b="1" dirty="0"/>
              <a:t>10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1…10 -&gt; a range which includes the numbers from 1 to </a:t>
            </a:r>
            <a:r>
              <a:rPr b="1" dirty="0"/>
              <a:t>9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537</Words>
  <Application>Microsoft Office PowerPoint</Application>
  <PresentationFormat>Custom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 Color Emoji</vt:lpstr>
      <vt:lpstr>Circular Std</vt:lpstr>
      <vt:lpstr>CircularStd-Black</vt:lpstr>
      <vt:lpstr>Consolas</vt:lpstr>
      <vt:lpstr>Helvetica</vt:lpstr>
      <vt:lpstr>Helvetica Light</vt:lpstr>
      <vt:lpstr>Helvetica Neue</vt:lpstr>
      <vt:lpstr>Monaco</vt:lpstr>
      <vt:lpstr>Proxima Nova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Solène Duprat</cp:lastModifiedBy>
  <cp:revision>3</cp:revision>
  <dcterms:modified xsi:type="dcterms:W3CDTF">2021-01-13T15:39:43Z</dcterms:modified>
</cp:coreProperties>
</file>