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4"/>
  </p:sldMasterIdLst>
  <p:sldIdLst>
    <p:sldId id="256" r:id="rId5"/>
    <p:sldId id="257" r:id="rId6"/>
    <p:sldId id="258" r:id="rId7"/>
    <p:sldId id="259" r:id="rId8"/>
    <p:sldId id="260" r:id="rId9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32C90E-041B-48C0-BFA9-EE3B2B193AAE}" v="12" dt="2021-04-11T23:56:08.4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5" autoAdjust="0"/>
    <p:restoredTop sz="94660"/>
  </p:normalViewPr>
  <p:slideViewPr>
    <p:cSldViewPr snapToGrid="0">
      <p:cViewPr>
        <p:scale>
          <a:sx n="66" d="100"/>
          <a:sy n="66" d="100"/>
        </p:scale>
        <p:origin x="996" y="-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26501-E1BD-40DF-8254-09AD5D5C768D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92F1F-7F3E-45BF-9B2D-079109C73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948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26501-E1BD-40DF-8254-09AD5D5C768D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92F1F-7F3E-45BF-9B2D-079109C73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802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26501-E1BD-40DF-8254-09AD5D5C768D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92F1F-7F3E-45BF-9B2D-079109C73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602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26501-E1BD-40DF-8254-09AD5D5C768D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92F1F-7F3E-45BF-9B2D-079109C73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364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26501-E1BD-40DF-8254-09AD5D5C768D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92F1F-7F3E-45BF-9B2D-079109C73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54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26501-E1BD-40DF-8254-09AD5D5C768D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92F1F-7F3E-45BF-9B2D-079109C73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084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26501-E1BD-40DF-8254-09AD5D5C768D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92F1F-7F3E-45BF-9B2D-079109C73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02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26501-E1BD-40DF-8254-09AD5D5C768D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92F1F-7F3E-45BF-9B2D-079109C73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511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26501-E1BD-40DF-8254-09AD5D5C768D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92F1F-7F3E-45BF-9B2D-079109C73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667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26501-E1BD-40DF-8254-09AD5D5C768D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92F1F-7F3E-45BF-9B2D-079109C73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95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26501-E1BD-40DF-8254-09AD5D5C768D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92F1F-7F3E-45BF-9B2D-079109C73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772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126501-E1BD-40DF-8254-09AD5D5C768D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92F1F-7F3E-45BF-9B2D-079109C73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026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4C9D8-5E40-4459-AF2D-449AD9AFAE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4235F1-7818-48E2-BBBB-054CA4E2E7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F494AB-7762-4190-841B-019165E7F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427" y="74084"/>
            <a:ext cx="5318186" cy="28447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0E162E7-E503-460E-8D3B-31864B208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427" y="3108245"/>
            <a:ext cx="5322794" cy="28447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A31E4DD-D39C-4E8F-8822-9969246C4C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427" y="6102351"/>
            <a:ext cx="5330425" cy="284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71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F86E7-ACD1-41DC-87A4-A162CCDD6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2D809-8FA1-4261-92A5-B010EF1DC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E3021F-933A-48AE-9821-1940E19B8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015" y="0"/>
            <a:ext cx="3370021" cy="18001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A502BFC-FC5E-4319-8AD0-DFD266D90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0432" y="1852055"/>
            <a:ext cx="3370351" cy="18001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35DF86C-725F-4928-9B43-46D5F402A5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0433" y="3692549"/>
            <a:ext cx="3367767" cy="18001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AA9A6F-2E8D-4368-8D86-3509D4715D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0432" y="5516248"/>
            <a:ext cx="3367768" cy="17987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FBFAF85-7558-4FD6-8670-10F26A224C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03015" y="7338567"/>
            <a:ext cx="3367768" cy="1794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508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0695D-339B-455F-A055-3ACC82AE0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91C11-EB7D-452C-949C-C64B71AAC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281189-4EC3-4FAE-839B-67D8F1FA0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2134"/>
            <a:ext cx="6858000" cy="36628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3DA705-64B9-460F-8293-FA32D4646C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444989"/>
            <a:ext cx="6858000" cy="1780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250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FD03C-EC70-4F96-BDC8-FCDA0A995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9E493-DA3E-4448-BECA-AA1E43566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73075E-ECD5-4DA5-BF59-CF0287785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39349"/>
            <a:ext cx="6858000" cy="3665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077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9AB1C-EAC3-4FA3-80CE-23DD0CF3B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14D31-DA0C-4894-ADAE-9BF883101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54C209-CF59-4052-84FF-636C18E4E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71692"/>
            <a:ext cx="6858000" cy="3665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429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50A74DF3CC0F4AB568A9170C8BD4C4" ma:contentTypeVersion="4" ma:contentTypeDescription="Create a new document." ma:contentTypeScope="" ma:versionID="373b78288e4864831003a50105d239a9">
  <xsd:schema xmlns:xsd="http://www.w3.org/2001/XMLSchema" xmlns:xs="http://www.w3.org/2001/XMLSchema" xmlns:p="http://schemas.microsoft.com/office/2006/metadata/properties" xmlns:ns3="04e7785e-c5df-415e-b722-10e590cd1060" targetNamespace="http://schemas.microsoft.com/office/2006/metadata/properties" ma:root="true" ma:fieldsID="8b15b71d06bc49dce115a5470ef1f95d" ns3:_="">
    <xsd:import namespace="04e7785e-c5df-415e-b722-10e590cd106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e7785e-c5df-415e-b722-10e590cd106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78DB671-0CC0-4146-A7CD-6D56CADF961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4e7785e-c5df-415e-b722-10e590cd106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A20A29E-3601-4B0D-9406-31EBC1B9000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9735479-F802-43CC-BDCF-35A3F04E0648}">
  <ds:schemaRefs>
    <ds:schemaRef ds:uri="http://purl.org/dc/terms/"/>
    <ds:schemaRef ds:uri="04e7785e-c5df-415e-b722-10e590cd1060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www.w3.org/XML/1998/namespace"/>
    <ds:schemaRef ds:uri="http://purl.org/dc/dcmitype/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</TotalTime>
  <Words>1</Words>
  <Application>Microsoft Office PowerPoint</Application>
  <PresentationFormat>Letter Paper (8.5x11 in)</PresentationFormat>
  <Paragraphs>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Maquito, Stephanie Rainze (Student)</dc:creator>
  <cp:lastModifiedBy>Maquito, Stephanie Rainze (Student)</cp:lastModifiedBy>
  <cp:revision>1</cp:revision>
  <dcterms:created xsi:type="dcterms:W3CDTF">2021-04-11T23:37:35Z</dcterms:created>
  <dcterms:modified xsi:type="dcterms:W3CDTF">2021-04-11T23:57:11Z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0x0101007150A74DF3CC0F4AB568A9170C8BD4C4</vt:lpwstr>
  </property>
</Properties>
</file>