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ontserrat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Medium-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ontserratMedium-italic.fntdata"/><Relationship Id="rId6" Type="http://schemas.openxmlformats.org/officeDocument/2006/relationships/slide" Target="slides/slide1.xml"/><Relationship Id="rId18"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be72d217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be72d217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complete this project I used NetBeans and Swing. Additionally, this project was made entirely using Java.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a:t>
            </a:r>
            <a:r>
              <a:rPr lang="en"/>
              <a:t>journal</a:t>
            </a:r>
            <a:r>
              <a:rPr lang="en"/>
              <a:t> that can be used to give users a space to jot down their ideas, keep track of things that need to be done, or have a space to simply vent. It can also be used to track progress if the user wants to maintain specific goals by using the p</a:t>
            </a:r>
            <a:r>
              <a:rPr lang="en"/>
              <a:t>ost count feature.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e72d217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e72d217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began this project by </a:t>
            </a:r>
            <a:r>
              <a:rPr lang="en"/>
              <a:t>creating an outline of where each button/box will be placed. I wanted to create a simple journal so it doesn’t feel overwhelming and the user can just focus on the task at hand.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user opens the application they will select the type of journal they want to create. The user may only select one option. This choice will be added to the title of the journal.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user is entering the text in the box, there is no word limit.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user hits submit, the application will save the journal in a folder titled “Journal Entries” and will be logged for the post count and the average word length.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date and time the journal was created will also be added to the title so the user can stay organized.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journal will remain open until the user closes the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be72d217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be72d217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be72d217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be72d217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thought it </a:t>
            </a:r>
            <a:r>
              <a:rPr lang="en"/>
              <a:t>would</a:t>
            </a:r>
            <a:r>
              <a:rPr lang="en"/>
              <a:t> be interesting to add a feature that allows the user to see how many </a:t>
            </a:r>
            <a:r>
              <a:rPr lang="en"/>
              <a:t>journals</a:t>
            </a:r>
            <a:r>
              <a:rPr lang="en"/>
              <a:t> they created as well as their average word count. It could be used as a tool to get them to see their </a:t>
            </a:r>
            <a:r>
              <a:rPr lang="en"/>
              <a:t>progress</a:t>
            </a:r>
            <a:r>
              <a:rPr lang="en"/>
              <a:t> over time, if they are using it to expand in a skill or desired goal in general.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 </a:t>
            </a:r>
            <a:r>
              <a:rPr lang="en"/>
              <a:t>utilized conditions and arrays to help with the calculations. </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e72d217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e72d217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bed52c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bed52c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drive.google.com/file/d/1l2W_8dnqEl1-0gssQ8-ypubAl5j6LWMz/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Journal GUI Project</a:t>
            </a:r>
            <a:endParaRPr>
              <a:latin typeface="Montserrat Medium"/>
              <a:ea typeface="Montserrat Medium"/>
              <a:cs typeface="Montserrat Medium"/>
              <a:sym typeface="Montserrat Medium"/>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Stephanie Stankovski</a:t>
            </a:r>
            <a:endParaRPr>
              <a:latin typeface="Montserrat"/>
              <a:ea typeface="Montserrat"/>
              <a:cs typeface="Montserrat"/>
              <a:sym typeface="Montserrat"/>
            </a:endParaRPr>
          </a:p>
        </p:txBody>
      </p:sp>
      <p:sp>
        <p:nvSpPr>
          <p:cNvPr id="56" name="Google Shape;56;p13"/>
          <p:cNvSpPr txBox="1"/>
          <p:nvPr/>
        </p:nvSpPr>
        <p:spPr>
          <a:xfrm>
            <a:off x="135700" y="226925"/>
            <a:ext cx="26748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Montserrat"/>
                <a:ea typeface="Montserrat"/>
                <a:cs typeface="Montserrat"/>
                <a:sym typeface="Montserrat"/>
              </a:rPr>
              <a:t>CSI 2300</a:t>
            </a:r>
            <a:endParaRPr sz="1800">
              <a:solidFill>
                <a:schemeClr val="dk2"/>
              </a:solidFill>
              <a:latin typeface="Montserrat"/>
              <a:ea typeface="Montserrat"/>
              <a:cs typeface="Montserrat"/>
              <a:sym typeface="Montserrat"/>
            </a:endParaRPr>
          </a:p>
        </p:txBody>
      </p:sp>
      <p:sp>
        <p:nvSpPr>
          <p:cNvPr id="57" name="Google Shape;57;p13"/>
          <p:cNvSpPr txBox="1"/>
          <p:nvPr/>
        </p:nvSpPr>
        <p:spPr>
          <a:xfrm>
            <a:off x="7579800" y="205325"/>
            <a:ext cx="125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Fall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About the Project:</a:t>
            </a:r>
            <a:endParaRPr>
              <a:latin typeface="Montserrat Medium"/>
              <a:ea typeface="Montserrat Medium"/>
              <a:cs typeface="Montserrat Medium"/>
              <a:sym typeface="Montserrat Medium"/>
            </a:endParaRPr>
          </a:p>
        </p:txBody>
      </p:sp>
      <p:sp>
        <p:nvSpPr>
          <p:cNvPr id="63" name="Google Shape;63;p1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ontserrat"/>
                <a:ea typeface="Montserrat"/>
                <a:cs typeface="Montserrat"/>
                <a:sym typeface="Montserrat"/>
              </a:rPr>
              <a:t>This journal </a:t>
            </a:r>
            <a:r>
              <a:rPr lang="en">
                <a:latin typeface="Montserrat"/>
                <a:ea typeface="Montserrat"/>
                <a:cs typeface="Montserrat"/>
                <a:sym typeface="Montserrat"/>
              </a:rPr>
              <a:t>application</a:t>
            </a:r>
            <a:r>
              <a:rPr lang="en">
                <a:latin typeface="Montserrat"/>
                <a:ea typeface="Montserrat"/>
                <a:cs typeface="Montserrat"/>
                <a:sym typeface="Montserrat"/>
              </a:rPr>
              <a:t> gives users space to write their thoughts or projects that they are currently working on. It also tracks how many entries they made and their average word count. </a:t>
            </a:r>
            <a:endParaRPr>
              <a:latin typeface="Montserrat"/>
              <a:ea typeface="Montserrat"/>
              <a:cs typeface="Montserrat"/>
              <a:sym typeface="Montserrat"/>
            </a:endParaRPr>
          </a:p>
        </p:txBody>
      </p:sp>
      <p:sp>
        <p:nvSpPr>
          <p:cNvPr id="64" name="Google Shape;64;p1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CSI 2300</a:t>
            </a:r>
            <a:endParaRPr/>
          </a:p>
        </p:txBody>
      </p:sp>
      <p:pic>
        <p:nvPicPr>
          <p:cNvPr id="65" name="Google Shape;65;p14"/>
          <p:cNvPicPr preferRelativeResize="0"/>
          <p:nvPr/>
        </p:nvPicPr>
        <p:blipFill>
          <a:blip r:embed="rId3">
            <a:alphaModFix/>
          </a:blip>
          <a:stretch>
            <a:fillRect/>
          </a:stretch>
        </p:blipFill>
        <p:spPr>
          <a:xfrm>
            <a:off x="4572000" y="555600"/>
            <a:ext cx="3867322" cy="4363275"/>
          </a:xfrm>
          <a:prstGeom prst="rect">
            <a:avLst/>
          </a:prstGeom>
          <a:noFill/>
          <a:ln>
            <a:noFill/>
          </a:ln>
        </p:spPr>
      </p:pic>
      <p:sp>
        <p:nvSpPr>
          <p:cNvPr id="66" name="Google Shape;66;p14"/>
          <p:cNvSpPr txBox="1"/>
          <p:nvPr/>
        </p:nvSpPr>
        <p:spPr>
          <a:xfrm>
            <a:off x="791765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Fall 2024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How Does it Work: Journal Entry I</a:t>
            </a:r>
            <a:endParaRPr>
              <a:latin typeface="Montserrat Medium"/>
              <a:ea typeface="Montserrat Medium"/>
              <a:cs typeface="Montserrat Medium"/>
              <a:sym typeface="Montserrat Medium"/>
            </a:endParaRPr>
          </a:p>
        </p:txBody>
      </p:sp>
      <p:sp>
        <p:nvSpPr>
          <p:cNvPr id="72" name="Google Shape;72;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Upon opening the application, users are prompted to enter the type of entry this will be.</a:t>
            </a:r>
            <a:endParaRPr>
              <a:latin typeface="Montserrat"/>
              <a:ea typeface="Montserrat"/>
              <a:cs typeface="Montserrat"/>
              <a:sym typeface="Montserrat"/>
            </a:endParaRPr>
          </a:p>
          <a:p>
            <a:pPr indent="-304800" lvl="1" marL="914400" rtl="0" algn="l">
              <a:spcBef>
                <a:spcPts val="0"/>
              </a:spcBef>
              <a:spcAft>
                <a:spcPts val="0"/>
              </a:spcAft>
              <a:buSzPts val="1200"/>
              <a:buFont typeface="Montserrat"/>
              <a:buAutoNum type="alphaLcPeriod"/>
            </a:pPr>
            <a:r>
              <a:rPr lang="en">
                <a:latin typeface="Montserrat"/>
                <a:ea typeface="Montserrat"/>
                <a:cs typeface="Montserrat"/>
                <a:sym typeface="Montserrat"/>
              </a:rPr>
              <a:t>Ex: recipe</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The user can add their text. </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Upon hitting submit, the file is then saved in the “Journal Entries” folder. </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The Journal Type and date/Time it gets submitted are added to the title. </a:t>
            </a:r>
            <a:endParaRPr>
              <a:latin typeface="Montserrat"/>
              <a:ea typeface="Montserrat"/>
              <a:cs typeface="Montserrat"/>
              <a:sym typeface="Montserrat"/>
            </a:endParaRPr>
          </a:p>
        </p:txBody>
      </p:sp>
      <p:pic>
        <p:nvPicPr>
          <p:cNvPr id="73" name="Google Shape;73;p15"/>
          <p:cNvPicPr preferRelativeResize="0"/>
          <p:nvPr/>
        </p:nvPicPr>
        <p:blipFill>
          <a:blip r:embed="rId3">
            <a:alphaModFix/>
          </a:blip>
          <a:stretch>
            <a:fillRect/>
          </a:stretch>
        </p:blipFill>
        <p:spPr>
          <a:xfrm>
            <a:off x="4856400" y="461700"/>
            <a:ext cx="3532625" cy="3985650"/>
          </a:xfrm>
          <a:prstGeom prst="rect">
            <a:avLst/>
          </a:prstGeom>
          <a:noFill/>
          <a:ln>
            <a:noFill/>
          </a:ln>
        </p:spPr>
      </p:pic>
      <p:pic>
        <p:nvPicPr>
          <p:cNvPr id="74" name="Google Shape;74;p15"/>
          <p:cNvPicPr preferRelativeResize="0"/>
          <p:nvPr/>
        </p:nvPicPr>
        <p:blipFill rotWithShape="1">
          <a:blip r:embed="rId4">
            <a:alphaModFix/>
          </a:blip>
          <a:srcRect b="31248" l="10618" r="23138" t="45912"/>
          <a:stretch/>
        </p:blipFill>
        <p:spPr>
          <a:xfrm>
            <a:off x="3203327" y="3203750"/>
            <a:ext cx="5940675" cy="1365249"/>
          </a:xfrm>
          <a:prstGeom prst="rect">
            <a:avLst/>
          </a:prstGeom>
          <a:noFill/>
          <a:ln>
            <a:noFill/>
          </a:ln>
        </p:spPr>
      </p:pic>
      <p:sp>
        <p:nvSpPr>
          <p:cNvPr id="75" name="Google Shape;75;p15"/>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CSI 2300</a:t>
            </a:r>
            <a:endParaRPr/>
          </a:p>
        </p:txBody>
      </p:sp>
      <p:sp>
        <p:nvSpPr>
          <p:cNvPr id="76" name="Google Shape;76;p15"/>
          <p:cNvSpPr txBox="1"/>
          <p:nvPr/>
        </p:nvSpPr>
        <p:spPr>
          <a:xfrm>
            <a:off x="7907725"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Fall 2024</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How Does </a:t>
            </a:r>
            <a:r>
              <a:rPr lang="en">
                <a:latin typeface="Montserrat Medium"/>
                <a:ea typeface="Montserrat Medium"/>
                <a:cs typeface="Montserrat Medium"/>
                <a:sym typeface="Montserrat Medium"/>
              </a:rPr>
              <a:t>i</a:t>
            </a:r>
            <a:r>
              <a:rPr lang="en">
                <a:latin typeface="Montserrat Medium"/>
                <a:ea typeface="Montserrat Medium"/>
                <a:cs typeface="Montserrat Medium"/>
                <a:sym typeface="Montserrat Medium"/>
              </a:rPr>
              <a:t>t Work: Journal Entry II</a:t>
            </a:r>
            <a:endParaRPr>
              <a:latin typeface="Montserrat Medium"/>
              <a:ea typeface="Montserrat Medium"/>
              <a:cs typeface="Montserrat Medium"/>
              <a:sym typeface="Montserrat Medium"/>
            </a:endParaRPr>
          </a:p>
        </p:txBody>
      </p:sp>
      <p:sp>
        <p:nvSpPr>
          <p:cNvPr id="82" name="Google Shape;82;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The Journal Types are created using radio buttons.</a:t>
            </a:r>
            <a:endParaRPr>
              <a:latin typeface="Montserrat"/>
              <a:ea typeface="Montserrat"/>
              <a:cs typeface="Montserrat"/>
              <a:sym typeface="Montserrat"/>
            </a:endParaRPr>
          </a:p>
          <a:p>
            <a:pPr indent="-304800" lvl="1" marL="914400" rtl="0" algn="l">
              <a:spcBef>
                <a:spcPts val="0"/>
              </a:spcBef>
              <a:spcAft>
                <a:spcPts val="0"/>
              </a:spcAft>
              <a:buSzPts val="1200"/>
              <a:buFont typeface="Montserrat"/>
              <a:buAutoNum type="alphaLcPeriod"/>
            </a:pPr>
            <a:r>
              <a:rPr lang="en">
                <a:latin typeface="Montserrat"/>
                <a:ea typeface="Montserrat"/>
                <a:cs typeface="Montserrat"/>
                <a:sym typeface="Montserrat"/>
              </a:rPr>
              <a:t>The user may only select one at a time</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The Textbox was created using the textbox and a slider so that the user can scroll left and right and up and down. </a:t>
            </a:r>
            <a:endParaRPr>
              <a:latin typeface="Montserrat"/>
              <a:ea typeface="Montserrat"/>
              <a:cs typeface="Montserrat"/>
              <a:sym typeface="Montserrat"/>
            </a:endParaRPr>
          </a:p>
        </p:txBody>
      </p:sp>
      <p:pic>
        <p:nvPicPr>
          <p:cNvPr id="83" name="Google Shape;83;p16"/>
          <p:cNvPicPr preferRelativeResize="0"/>
          <p:nvPr/>
        </p:nvPicPr>
        <p:blipFill rotWithShape="1">
          <a:blip r:embed="rId3">
            <a:alphaModFix/>
          </a:blip>
          <a:srcRect b="25506" l="10730" r="0" t="0"/>
          <a:stretch/>
        </p:blipFill>
        <p:spPr>
          <a:xfrm>
            <a:off x="3262300" y="1389600"/>
            <a:ext cx="5833600" cy="3089964"/>
          </a:xfrm>
          <a:prstGeom prst="rect">
            <a:avLst/>
          </a:prstGeom>
          <a:noFill/>
          <a:ln>
            <a:noFill/>
          </a:ln>
        </p:spPr>
      </p:pic>
      <p:sp>
        <p:nvSpPr>
          <p:cNvPr id="84" name="Google Shape;84;p16"/>
          <p:cNvSpPr txBox="1"/>
          <p:nvPr/>
        </p:nvSpPr>
        <p:spPr>
          <a:xfrm>
            <a:off x="0" y="156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CSI 2300</a:t>
            </a:r>
            <a:endParaRPr>
              <a:solidFill>
                <a:schemeClr val="dk1"/>
              </a:solidFill>
            </a:endParaRPr>
          </a:p>
        </p:txBody>
      </p:sp>
      <p:sp>
        <p:nvSpPr>
          <p:cNvPr id="85" name="Google Shape;85;p16"/>
          <p:cNvSpPr txBox="1"/>
          <p:nvPr/>
        </p:nvSpPr>
        <p:spPr>
          <a:xfrm>
            <a:off x="786805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Fall 2024</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How Does it Work: Calculations</a:t>
            </a:r>
            <a:endParaRPr>
              <a:latin typeface="Montserrat Medium"/>
              <a:ea typeface="Montserrat Medium"/>
              <a:cs typeface="Montserrat Medium"/>
              <a:sym typeface="Montserrat Medium"/>
            </a:endParaRPr>
          </a:p>
        </p:txBody>
      </p:sp>
      <p:sp>
        <p:nvSpPr>
          <p:cNvPr id="91" name="Google Shape;91;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When the user </a:t>
            </a:r>
            <a:r>
              <a:rPr lang="en">
                <a:latin typeface="Montserrat"/>
                <a:ea typeface="Montserrat"/>
                <a:cs typeface="Montserrat"/>
                <a:sym typeface="Montserrat"/>
              </a:rPr>
              <a:t>submits</a:t>
            </a:r>
            <a:r>
              <a:rPr lang="en">
                <a:latin typeface="Montserrat"/>
                <a:ea typeface="Montserrat"/>
                <a:cs typeface="Montserrat"/>
                <a:sym typeface="Montserrat"/>
              </a:rPr>
              <a:t> </a:t>
            </a:r>
            <a:r>
              <a:rPr lang="en">
                <a:latin typeface="Montserrat"/>
                <a:ea typeface="Montserrat"/>
                <a:cs typeface="Montserrat"/>
                <a:sym typeface="Montserrat"/>
              </a:rPr>
              <a:t>their</a:t>
            </a:r>
            <a:r>
              <a:rPr lang="en">
                <a:latin typeface="Montserrat"/>
                <a:ea typeface="Montserrat"/>
                <a:cs typeface="Montserrat"/>
                <a:sym typeface="Montserrat"/>
              </a:rPr>
              <a:t> journal </a:t>
            </a:r>
            <a:r>
              <a:rPr lang="en">
                <a:latin typeface="Montserrat"/>
                <a:ea typeface="Montserrat"/>
                <a:cs typeface="Montserrat"/>
                <a:sym typeface="Montserrat"/>
              </a:rPr>
              <a:t>entry it will be added to the post count. </a:t>
            </a:r>
            <a:endParaRPr>
              <a:latin typeface="Montserrat"/>
              <a:ea typeface="Montserrat"/>
              <a:cs typeface="Montserrat"/>
              <a:sym typeface="Montserrat"/>
            </a:endParaRPr>
          </a:p>
          <a:p>
            <a:pPr indent="-304800" lvl="0" marL="457200" rtl="0" algn="l">
              <a:spcBef>
                <a:spcPts val="0"/>
              </a:spcBef>
              <a:spcAft>
                <a:spcPts val="0"/>
              </a:spcAft>
              <a:buSzPts val="1200"/>
              <a:buFont typeface="Montserrat"/>
              <a:buAutoNum type="arabicPeriod"/>
            </a:pPr>
            <a:r>
              <a:rPr lang="en">
                <a:latin typeface="Montserrat"/>
                <a:ea typeface="Montserrat"/>
                <a:cs typeface="Montserrat"/>
                <a:sym typeface="Montserrat"/>
              </a:rPr>
              <a:t>The total word count for that post will also impact the average amount of words the user wrote. </a:t>
            </a:r>
            <a:endParaRPr>
              <a:latin typeface="Montserrat"/>
              <a:ea typeface="Montserrat"/>
              <a:cs typeface="Montserrat"/>
              <a:sym typeface="Montserrat"/>
            </a:endParaRPr>
          </a:p>
        </p:txBody>
      </p:sp>
      <p:pic>
        <p:nvPicPr>
          <p:cNvPr id="92" name="Google Shape;92;p17"/>
          <p:cNvPicPr preferRelativeResize="0"/>
          <p:nvPr/>
        </p:nvPicPr>
        <p:blipFill rotWithShape="1">
          <a:blip r:embed="rId3">
            <a:alphaModFix/>
          </a:blip>
          <a:srcRect b="0" l="0" r="0" t="77673"/>
          <a:stretch/>
        </p:blipFill>
        <p:spPr>
          <a:xfrm>
            <a:off x="3253725" y="1389597"/>
            <a:ext cx="4410851" cy="1111126"/>
          </a:xfrm>
          <a:prstGeom prst="rect">
            <a:avLst/>
          </a:prstGeom>
          <a:noFill/>
          <a:ln>
            <a:noFill/>
          </a:ln>
        </p:spPr>
      </p:pic>
      <p:pic>
        <p:nvPicPr>
          <p:cNvPr id="93" name="Google Shape;93;p17"/>
          <p:cNvPicPr preferRelativeResize="0"/>
          <p:nvPr/>
        </p:nvPicPr>
        <p:blipFill rotWithShape="1">
          <a:blip r:embed="rId4">
            <a:alphaModFix/>
          </a:blip>
          <a:srcRect b="0" l="0" r="0" t="76943"/>
          <a:stretch/>
        </p:blipFill>
        <p:spPr>
          <a:xfrm>
            <a:off x="3253725" y="2601452"/>
            <a:ext cx="4410851" cy="11474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What Did I Learn</a:t>
            </a:r>
            <a:endParaRPr>
              <a:latin typeface="Montserrat Medium"/>
              <a:ea typeface="Montserrat Medium"/>
              <a:cs typeface="Montserrat Medium"/>
              <a:sym typeface="Montserrat Medium"/>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ontserrat"/>
                <a:ea typeface="Montserrat"/>
                <a:cs typeface="Montserrat"/>
                <a:sym typeface="Montserrat"/>
              </a:rPr>
              <a:t>I </a:t>
            </a:r>
            <a:r>
              <a:rPr lang="en">
                <a:latin typeface="Montserrat"/>
                <a:ea typeface="Montserrat"/>
                <a:cs typeface="Montserrat"/>
                <a:sym typeface="Montserrat"/>
              </a:rPr>
              <a:t>definitely</a:t>
            </a:r>
            <a:r>
              <a:rPr lang="en">
                <a:latin typeface="Montserrat"/>
                <a:ea typeface="Montserrat"/>
                <a:cs typeface="Montserrat"/>
                <a:sym typeface="Montserrat"/>
              </a:rPr>
              <a:t> learned a lot doing this project. Putting the skills I learned to create an application was quite interesting. I tried to do things differently than I typically do with assignments or previous labs I had so I could branch out.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19" title="Screen Recording 2024-12-04 005627.mp4">
            <a:hlinkClick r:id="rId3"/>
          </p:cNvPr>
          <p:cNvPicPr preferRelativeResize="0"/>
          <p:nvPr/>
        </p:nvPicPr>
        <p:blipFill>
          <a:blip r:embed="rId4">
            <a:alphaModFix/>
          </a:blip>
          <a:stretch>
            <a:fillRect/>
          </a:stretch>
        </p:blipFill>
        <p:spPr>
          <a:xfrm>
            <a:off x="1443500" y="170175"/>
            <a:ext cx="6257000" cy="469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