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1554-D439-446E-BFEC-81802D8B1A4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92E9-E287-41F3-AD05-12BE6470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4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1554-D439-446E-BFEC-81802D8B1A4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92E9-E287-41F3-AD05-12BE6470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1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1554-D439-446E-BFEC-81802D8B1A4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92E9-E287-41F3-AD05-12BE6470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86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1554-D439-446E-BFEC-81802D8B1A4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92E9-E287-41F3-AD05-12BE6470F9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6404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1554-D439-446E-BFEC-81802D8B1A4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92E9-E287-41F3-AD05-12BE6470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39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1554-D439-446E-BFEC-81802D8B1A4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92E9-E287-41F3-AD05-12BE6470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1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1554-D439-446E-BFEC-81802D8B1A4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92E9-E287-41F3-AD05-12BE6470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93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1554-D439-446E-BFEC-81802D8B1A4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92E9-E287-41F3-AD05-12BE6470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44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1554-D439-446E-BFEC-81802D8B1A4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92E9-E287-41F3-AD05-12BE6470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2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1554-D439-446E-BFEC-81802D8B1A4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92E9-E287-41F3-AD05-12BE6470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1554-D439-446E-BFEC-81802D8B1A4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92E9-E287-41F3-AD05-12BE6470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8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1554-D439-446E-BFEC-81802D8B1A4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92E9-E287-41F3-AD05-12BE6470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6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1554-D439-446E-BFEC-81802D8B1A4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92E9-E287-41F3-AD05-12BE6470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8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1554-D439-446E-BFEC-81802D8B1A4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92E9-E287-41F3-AD05-12BE6470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0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1554-D439-446E-BFEC-81802D8B1A4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92E9-E287-41F3-AD05-12BE6470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2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1554-D439-446E-BFEC-81802D8B1A4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92E9-E287-41F3-AD05-12BE6470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1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1554-D439-446E-BFEC-81802D8B1A4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92E9-E287-41F3-AD05-12BE6470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1C21554-D439-446E-BFEC-81802D8B1A4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CCF92E9-E287-41F3-AD05-12BE6470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83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D0C7-A582-4732-87B8-4DF5CADAD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 Update Review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D610D-A067-32E4-B6E9-74F4257DE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083531"/>
            <a:ext cx="9440034" cy="1049867"/>
          </a:xfrm>
        </p:spPr>
        <p:txBody>
          <a:bodyPr/>
          <a:lstStyle/>
          <a:p>
            <a:r>
              <a:rPr lang="en-US" dirty="0"/>
              <a:t>Stephon Mensah</a:t>
            </a:r>
          </a:p>
        </p:txBody>
      </p:sp>
    </p:spTree>
    <p:extLst>
      <p:ext uri="{BB962C8B-B14F-4D97-AF65-F5344CB8AC3E}">
        <p14:creationId xmlns:p14="http://schemas.microsoft.com/office/powerpoint/2010/main" val="169450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13B0-CF98-615B-0A0F-FF4C3802A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B8076-ACB2-DB31-C32C-9BD71294E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b="1" i="1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Instagram, with billions of users worldwide, undergoes frequent updates. I want to evaluate how often the main concerns of users truly addressed through updates?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Söhne"/>
              </a:rPr>
              <a:t>U</a:t>
            </a:r>
            <a:r>
              <a:rPr lang="en-US" sz="2400" b="0" i="0" dirty="0">
                <a:effectLst/>
                <a:latin typeface="Söhne"/>
              </a:rPr>
              <a:t>nderstanding user feedback and integrating it into app updates can significantly enhance user satisfaction and retention.</a:t>
            </a:r>
            <a:endParaRPr lang="en-US" sz="2400" dirty="0"/>
          </a:p>
        </p:txBody>
      </p:sp>
      <p:pic>
        <p:nvPicPr>
          <p:cNvPr id="2052" name="Picture 4" descr="Instagram now enables notifications on Google Chrome">
            <a:extLst>
              <a:ext uri="{FF2B5EF4-FFF2-40B4-BE49-F238E27FC236}">
                <a16:creationId xmlns:a16="http://schemas.microsoft.com/office/drawing/2014/main" id="{82D27A96-B96C-383B-D190-B867B36F69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5" r="31434" b="35131"/>
          <a:stretch/>
        </p:blipFill>
        <p:spPr bwMode="auto">
          <a:xfrm>
            <a:off x="10412964" y="609600"/>
            <a:ext cx="1017038" cy="103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04254B-00D9-04B0-BE3C-4C90C4A6B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617" y="609599"/>
            <a:ext cx="1003139" cy="103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09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41720-7396-915D-560B-3C842CF4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6DFE1-7E7D-EA01-AC52-FF1657B15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Are the Instagram development team integrating user feedback from reviews into new app versions? </a:t>
            </a:r>
          </a:p>
          <a:p>
            <a:endParaRPr lang="en-US" sz="2400" dirty="0"/>
          </a:p>
          <a:p>
            <a:r>
              <a:rPr lang="en-US" sz="2400" dirty="0"/>
              <a:t>Aiming to analyze Instagram user reviews and match them against the app's update change-logs to determine the alignment.</a:t>
            </a:r>
          </a:p>
        </p:txBody>
      </p:sp>
    </p:spTree>
    <p:extLst>
      <p:ext uri="{BB962C8B-B14F-4D97-AF65-F5344CB8AC3E}">
        <p14:creationId xmlns:p14="http://schemas.microsoft.com/office/powerpoint/2010/main" val="45203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0E9D-3B5B-E653-38DD-099A9D2D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920F3-D2FB-A982-14DA-6F76157F7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Collection: </a:t>
            </a:r>
            <a:r>
              <a:rPr lang="en-US" dirty="0"/>
              <a:t>Extract Instagram user reviews and change-logs across various versions manually, using web scraping tools or available APIs.</a:t>
            </a:r>
          </a:p>
          <a:p>
            <a:r>
              <a:rPr lang="en-US" b="1" dirty="0"/>
              <a:t>Data Preprocessing: </a:t>
            </a:r>
            <a:r>
              <a:rPr lang="en-US" dirty="0"/>
              <a:t>Before SVM can be applied, the data will need to be preprocessed </a:t>
            </a:r>
          </a:p>
          <a:p>
            <a:r>
              <a:rPr lang="en-US" b="1" dirty="0"/>
              <a:t>Named Entity Recognition (NER): </a:t>
            </a:r>
            <a:r>
              <a:rPr lang="en-US" dirty="0"/>
              <a:t>Extract specific features or issues from user reviews and change-logs.</a:t>
            </a:r>
          </a:p>
          <a:p>
            <a:r>
              <a:rPr lang="en-US" b="1" dirty="0"/>
              <a:t>Support Vector Machine (SVM) Analysis: </a:t>
            </a:r>
            <a:r>
              <a:rPr lang="en-US" dirty="0"/>
              <a:t>Employ SVM, with a suitable kernel method, to classify change-logs based on user reviews. Depending on initial outcomes, we might experiment with different kernel functions (linear, RBF, polynomial) to better capture the relationships in the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93E5D3-2B56-F53A-11F6-1E48998D9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100" y="5000430"/>
            <a:ext cx="2900167" cy="17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0DBD-BB87-3899-6D6B-8C3352D6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Plan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84B506-720C-BE47-ADF5-B51D46CF3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31963"/>
            <a:ext cx="10353675" cy="405923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chemeClr val="tx1"/>
                </a:solidFill>
                <a:effectLst/>
                <a:latin typeface="Söhne"/>
              </a:rPr>
              <a:t>Evaluation Metrics: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Söhne"/>
              </a:rPr>
              <a:t>Alignment Score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: Determine how many issues or features mentioned in reviews have corresponding mentions in subsequent change-logs.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Söhne"/>
              </a:rPr>
              <a:t>User Satisfaction Post Update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: Analyze the message of the reviews after the update to gauge if user sentiment improved, confirming that the updates addressed concerns.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chemeClr val="tx1"/>
                </a:solidFill>
                <a:effectLst/>
                <a:latin typeface="Söhne"/>
              </a:rPr>
              <a:t>Comparison with Past Versions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Analyze past versions of Instagram to determine if the alignment between user feedback and updates has improved or declined over 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52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F602-44B3-1BC0-30C4-3B84F1A7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F6C57-1BB5-C15B-8509-22519E50D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Week 1(Oct. 17)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App selection confirmed as Instagram. Extract user reviews and change-logs. Begin initial preprocessing of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Week 2-3(Oct. 31)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Ensure data is suitable for SVM. Initiate Named Entity Recognition (NER) to extract key features or issues from user reviews and change-logs.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Week 4-6(Nov. 15)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Train the SVM model. Using a linear kernel initially, we'll attempt to classify change-logs based on user reviews. Depending on the nature of our data and initial results, we may experiment with other kernel methods (RBF, polynomial) to capture non-linear relationships.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Week 7-8(Final Presentation)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Evaluate SVM results and draw insights. Determine which user feedback was likely addressed in Instagram updates. If time permits, fine-tune SVM parameters or kernel choices for improved accuracy and conclude the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12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11200</TotalTime>
  <Words>434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Calisto MT</vt:lpstr>
      <vt:lpstr>Söhne</vt:lpstr>
      <vt:lpstr>Wingdings 2</vt:lpstr>
      <vt:lpstr>Slate</vt:lpstr>
      <vt:lpstr>App Update Review Project</vt:lpstr>
      <vt:lpstr>Motivation</vt:lpstr>
      <vt:lpstr>Project Statement</vt:lpstr>
      <vt:lpstr>Proposed Work</vt:lpstr>
      <vt:lpstr>Evaluation Plan</vt:lpstr>
      <vt:lpstr>Feasibility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Store Review Project Proposition</dc:title>
  <dc:creator>Mensah, Stephon (mensahsk)</dc:creator>
  <cp:lastModifiedBy>Mensah, Stephon (mensahsk)</cp:lastModifiedBy>
  <cp:revision>4</cp:revision>
  <dcterms:created xsi:type="dcterms:W3CDTF">2023-10-05T00:34:22Z</dcterms:created>
  <dcterms:modified xsi:type="dcterms:W3CDTF">2023-10-12T19:14:41Z</dcterms:modified>
</cp:coreProperties>
</file>