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f3ff4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df3ff4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f3ff4b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f3ff4b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f3ff4b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f3ff4b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f3ff4b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df3ff4b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df3ff4b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df3ff4b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df3ff4b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df3ff4b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f3ff4b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df3ff4b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df3ff4b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df3ff4b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Design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438000" y="3119275"/>
            <a:ext cx="6614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Project Purpose &amp; Goal</a:t>
            </a:r>
            <a:endParaRPr sz="1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20"/>
              <a:t>"CityScope Dining" aims to empower users to seamlessly filter restaurants by cuisine, curating a tailored dining experience based on individual taste preferences.</a:t>
            </a:r>
            <a:endParaRPr sz="1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 Ayoola - ayoolam@mail.uc.edu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Stephon Mensah - mensahsk@mail.uc.edu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Tamera Meadows - meadowta@mail.uc.edu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Pacific Mugisha - mugishpc@mail.uc.edu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Advisor: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Unknown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12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Project Abstract</a:t>
            </a:r>
            <a:endParaRPr sz="43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66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Our web application provides personalized, real-time recommendations of places to visit within a city, tailored to users' specific preferences and needs. Utilizing an intuitive interface, users input criteria such as location type, ratings, and additional features or restrictions.  Are you seeking a highly-rated coffee shop with free </a:t>
            </a:r>
            <a:r>
              <a:rPr lang="en" sz="1700"/>
              <a:t>Wi-Fi</a:t>
            </a:r>
            <a:r>
              <a:rPr lang="en" sz="1700"/>
              <a:t> in Cincinnati ? or a vegan-friendly Italian restaurant? Our dynamic algorithm sifts through extensive, up-to-date databases to generate a curated list of options, ensuring an optimized, individualized exploration experience.  Some key features include real-time data, personalized criteria selection, and an expansive array of venue types for a holistic, user-centric solution to city navigation.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4294967295"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/ design diagrams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8937" l="4610" r="4098" t="8082"/>
          <a:stretch/>
        </p:blipFill>
        <p:spPr>
          <a:xfrm>
            <a:off x="2600250" y="306025"/>
            <a:ext cx="4668326" cy="46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476450" y="1800200"/>
            <a:ext cx="200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Nunito"/>
                <a:ea typeface="Nunito"/>
                <a:cs typeface="Nunito"/>
                <a:sym typeface="Nunito"/>
              </a:rPr>
              <a:t>Design Diagrams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4294967295" type="title"/>
          </p:nvPr>
        </p:nvSpPr>
        <p:spPr>
          <a:xfrm>
            <a:off x="60825" y="2094450"/>
            <a:ext cx="2617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solidFill>
                  <a:srgbClr val="1F1F1F"/>
                </a:solidFill>
              </a:rPr>
              <a:t>User </a:t>
            </a:r>
            <a:endParaRPr sz="332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solidFill>
                  <a:srgbClr val="1F1F1F"/>
                </a:solidFill>
              </a:rPr>
              <a:t>Stories</a:t>
            </a:r>
            <a:endParaRPr sz="332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00" y="598100"/>
            <a:ext cx="7075224" cy="41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Project Progress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755050"/>
            <a:ext cx="7505700" cy="24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Finalized the project description and design diagrams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Established our project milestones and timeline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Formulated user stories and detailed our task list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Compiled professional bios and our effort matrix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a comprehensive team contract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732575" y="30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 Accomplishment by End of Term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25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Core Features &amp; Functionalities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Clearly outline the essential features based on initial research and user stories.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Wireframe Mockup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wireframes for different pages of the web application to visualize its layout and design.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Project Architecture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Decide on the tech stack and database choice for the project.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 Data Schemas: Create schemas for storing place information, including ratings, features, and location details.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Curate Database for Cincinnati Places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Begin gathering and organizing a database of places in Cincinnati, ensuring it contains attributes relevant to user preferences.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and Planning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Start research on utilizing Java in the context of an android application and gather information on how to integrate the 'Google Maps Platform API'.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None/>
            </a:pPr>
            <a:r>
              <a:t/>
            </a:r>
            <a:endParaRPr sz="35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202825" y="20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286875" y="793125"/>
            <a:ext cx="441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| Task | Person|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|------|--------|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1. Define core features and functionalities | Stephon|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2. Design wireframe mockup | Tamera|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3. Set up project architecture and tech stack | Al|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4. Establish data schemas | Al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5. Curate database of places | Pacific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6. Design recommendation algorithm | Stephon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7. Implement front-end interface | Tamera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8. Code backend logic for recommendations | Al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9. Create results page | Tamera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10. Conduct unit tests | Pacific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| 11. Add optimal visiting times feature | Pacific |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173" name="Google Shape;173;p20"/>
          <p:cNvSpPr txBox="1"/>
          <p:nvPr/>
        </p:nvSpPr>
        <p:spPr>
          <a:xfrm>
            <a:off x="3738475" y="201275"/>
            <a:ext cx="33375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12. Integrate interactive map | Stephon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13. Implement daily itinerary generator | Al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14. Conduct usability testing | Tamera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15. Conduct integration tests | Pacific|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16. Explore third-party APIs/partnerships | Stephon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17. Conduct stress tests | Al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18. Iterate on recommendation algorithm | Stephon| 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19. Write user manuals/guides | Tamera|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20. Integrate user feedback mechanisms | Pacific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21. Research Android Studio | Stephon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22. Design app UI | Tamera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23. Perform UI Testing | Tamera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24. Integrate Google Maps Platform API | Al |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| 25. Research Java for Android app | Pacific |</a:t>
            </a:r>
            <a:endParaRPr sz="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651050" y="48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Demo at Expo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651050" y="1150275"/>
            <a:ext cx="7505700" cy="4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: Show real-time usage of our web application, inputting "coffee shops in Cincinnati" with filters such as minimum rating, free wifi, and pet friendly options. Display the list of recommended places.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Interactive Kiosk:</a:t>
            </a: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Attendees can interact with the app using tablets at our booth, exploring their desired locations and filters to see personalized recommendations.</a:t>
            </a:r>
            <a:endParaRPr sz="19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Engaging Visuals:</a:t>
            </a: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Screens display vibrant images and reviews of various locations recommended by our app, showcasing its diverse options and user-friendly interface.</a:t>
            </a:r>
            <a:endParaRPr sz="19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Q&amp;A and User Feedback:</a:t>
            </a: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Team members engage with the audience, answering questions and gathering feedback for future improvements.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