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embeddedFontLst>
    <p:embeddedFont>
      <p:font typeface="Constanti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jw33plYD9vE0No3xhr6gW+pR9m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20" Type="http://schemas.openxmlformats.org/officeDocument/2006/relationships/font" Target="fonts/Constantia-bold.fntdata"/><Relationship Id="rId22" Type="http://schemas.openxmlformats.org/officeDocument/2006/relationships/font" Target="fonts/Constantia-boldItalic.fntdata"/><Relationship Id="rId21" Type="http://schemas.openxmlformats.org/officeDocument/2006/relationships/font" Target="fonts/Constantia-italic.fntdata"/><Relationship Id="rId23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Constantia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6f4385d067_0_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" name="Google Shape;424;g6f4385d067_0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g6f4385d067_0_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f4385d067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f4385d067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g6f4385d067_0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6f4385d067_2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9" name="Google Shape;439;g6f4385d067_2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g6f4385d067_2_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6f4385d067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g6f4385d067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g6f4385d067_0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6f4385d067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g6f4385d067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g6f4385d067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6f4385d067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6" name="Google Shape;416;g6f4385d067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g6f4385d067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with Image">
  <p:cSld name="Title Slide with Imag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/>
          <p:nvPr/>
        </p:nvSpPr>
        <p:spPr>
          <a:xfrm>
            <a:off x="0" y="1539433"/>
            <a:ext cx="8866207" cy="53185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5"/>
          <p:cNvSpPr/>
          <p:nvPr>
            <p:ph idx="2" type="pic"/>
          </p:nvPr>
        </p:nvSpPr>
        <p:spPr>
          <a:xfrm>
            <a:off x="0" y="0"/>
            <a:ext cx="12191995" cy="68579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5"/>
          <p:cNvSpPr txBox="1"/>
          <p:nvPr>
            <p:ph type="title"/>
          </p:nvPr>
        </p:nvSpPr>
        <p:spPr>
          <a:xfrm>
            <a:off x="838199" y="2002421"/>
            <a:ext cx="7252505" cy="891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onstantia"/>
              <a:buNone/>
              <a:defRPr b="1" sz="50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" type="body"/>
          </p:nvPr>
        </p:nvSpPr>
        <p:spPr>
          <a:xfrm>
            <a:off x="838200" y="3090444"/>
            <a:ext cx="7252504" cy="338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8" name="Google Shape;18;p15"/>
          <p:cNvCxnSpPr/>
          <p:nvPr/>
        </p:nvCxnSpPr>
        <p:spPr>
          <a:xfrm flipH="1" rot="5400000">
            <a:off x="1094402" y="1819845"/>
            <a:ext cx="1" cy="2188805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">
  <p:cSld name="Blank 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4"/>
          <p:cNvSpPr txBox="1"/>
          <p:nvPr>
            <p:ph type="title"/>
          </p:nvPr>
        </p:nvSpPr>
        <p:spPr>
          <a:xfrm>
            <a:off x="6790780" y="839972"/>
            <a:ext cx="4767262" cy="13420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nstantia"/>
              <a:buNone/>
              <a:defRPr sz="4000">
                <a:latin typeface="Constantia"/>
                <a:ea typeface="Constantia"/>
                <a:cs typeface="Constantia"/>
                <a:sym typeface="Constant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4"/>
          <p:cNvSpPr txBox="1"/>
          <p:nvPr>
            <p:ph idx="1" type="body"/>
          </p:nvPr>
        </p:nvSpPr>
        <p:spPr>
          <a:xfrm>
            <a:off x="6790780" y="2635242"/>
            <a:ext cx="4767262" cy="3483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0"/>
              <a:buNone/>
              <a:defRPr sz="1050">
                <a:solidFill>
                  <a:schemeClr val="dk2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24"/>
          <p:cNvSpPr txBox="1"/>
          <p:nvPr>
            <p:ph idx="2" type="body"/>
          </p:nvPr>
        </p:nvSpPr>
        <p:spPr>
          <a:xfrm>
            <a:off x="6790780" y="2247679"/>
            <a:ext cx="4767262" cy="321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indent="-2984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00"/>
              <a:buChar char="•"/>
              <a:defRPr sz="1100">
                <a:solidFill>
                  <a:schemeClr val="dk2"/>
                </a:solidFill>
              </a:defRPr>
            </a:lvl2pPr>
            <a:lvl3pPr indent="-29527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0"/>
              <a:buChar char="•"/>
              <a:defRPr sz="1050">
                <a:solidFill>
                  <a:schemeClr val="dk2"/>
                </a:solidFill>
              </a:defRPr>
            </a:lvl3pPr>
            <a:lvl4pPr indent="-2921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>
                <a:solidFill>
                  <a:schemeClr val="dk2"/>
                </a:solidFill>
              </a:defRPr>
            </a:lvl4pPr>
            <a:lvl5pPr indent="-2921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24"/>
          <p:cNvSpPr/>
          <p:nvPr>
            <p:ph idx="3" type="chart"/>
          </p:nvPr>
        </p:nvSpPr>
        <p:spPr>
          <a:xfrm>
            <a:off x="838200" y="2247900"/>
            <a:ext cx="5620473" cy="3870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 you">
  <p:cSld name="thank you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5"/>
          <p:cNvSpPr/>
          <p:nvPr/>
        </p:nvSpPr>
        <p:spPr>
          <a:xfrm>
            <a:off x="-1" y="1539432"/>
            <a:ext cx="8866207" cy="53185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5"/>
          <p:cNvSpPr/>
          <p:nvPr>
            <p:ph idx="2" type="pic"/>
          </p:nvPr>
        </p:nvSpPr>
        <p:spPr>
          <a:xfrm>
            <a:off x="0" y="0"/>
            <a:ext cx="12191995" cy="68579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5"/>
          <p:cNvSpPr txBox="1"/>
          <p:nvPr>
            <p:ph type="title"/>
          </p:nvPr>
        </p:nvSpPr>
        <p:spPr>
          <a:xfrm>
            <a:off x="838199" y="2002421"/>
            <a:ext cx="7252505" cy="891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onstantia"/>
              <a:buNone/>
              <a:defRPr b="1" sz="50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5"/>
          <p:cNvSpPr txBox="1"/>
          <p:nvPr>
            <p:ph idx="1" type="body"/>
          </p:nvPr>
        </p:nvSpPr>
        <p:spPr>
          <a:xfrm>
            <a:off x="838200" y="3090444"/>
            <a:ext cx="7252504" cy="338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94" name="Google Shape;94;p25"/>
          <p:cNvCxnSpPr/>
          <p:nvPr/>
        </p:nvCxnSpPr>
        <p:spPr>
          <a:xfrm flipH="1" rot="5400000">
            <a:off x="1094402" y="1819845"/>
            <a:ext cx="1" cy="2188805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itle Slide with Image">
  <p:cSld name="2_Title Slide with Image">
    <p:bg>
      <p:bgPr>
        <a:solidFill>
          <a:schemeClr val="accen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6"/>
          <p:cNvSpPr/>
          <p:nvPr/>
        </p:nvSpPr>
        <p:spPr>
          <a:xfrm>
            <a:off x="0" y="1539433"/>
            <a:ext cx="8866207" cy="5318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6"/>
          <p:cNvSpPr/>
          <p:nvPr>
            <p:ph idx="2" type="pic"/>
          </p:nvPr>
        </p:nvSpPr>
        <p:spPr>
          <a:xfrm>
            <a:off x="0" y="0"/>
            <a:ext cx="12191995" cy="68579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6"/>
          <p:cNvSpPr txBox="1"/>
          <p:nvPr>
            <p:ph type="title"/>
          </p:nvPr>
        </p:nvSpPr>
        <p:spPr>
          <a:xfrm>
            <a:off x="838199" y="2002421"/>
            <a:ext cx="7252505" cy="891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onstantia"/>
              <a:buNone/>
              <a:defRPr b="1" sz="50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6"/>
          <p:cNvSpPr txBox="1"/>
          <p:nvPr>
            <p:ph idx="1" type="body"/>
          </p:nvPr>
        </p:nvSpPr>
        <p:spPr>
          <a:xfrm>
            <a:off x="838200" y="3090444"/>
            <a:ext cx="7252504" cy="338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00" name="Google Shape;100;p26"/>
          <p:cNvCxnSpPr/>
          <p:nvPr/>
        </p:nvCxnSpPr>
        <p:spPr>
          <a:xfrm flipH="1" rot="5400000">
            <a:off x="1094402" y="1819845"/>
            <a:ext cx="1" cy="2188805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 with Image">
  <p:cSld name="1_Title Slide with Image">
    <p:bg>
      <p:bgPr>
        <a:solidFill>
          <a:schemeClr val="accen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/>
          <p:nvPr>
            <p:ph type="title"/>
          </p:nvPr>
        </p:nvSpPr>
        <p:spPr>
          <a:xfrm>
            <a:off x="838199" y="578736"/>
            <a:ext cx="7252505" cy="891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onstantia"/>
              <a:buNone/>
              <a:defRPr b="1" sz="50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7"/>
          <p:cNvSpPr txBox="1"/>
          <p:nvPr>
            <p:ph idx="1" type="body"/>
          </p:nvPr>
        </p:nvSpPr>
        <p:spPr>
          <a:xfrm>
            <a:off x="838200" y="1666759"/>
            <a:ext cx="7252504" cy="338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04" name="Google Shape;104;p27"/>
          <p:cNvCxnSpPr/>
          <p:nvPr/>
        </p:nvCxnSpPr>
        <p:spPr>
          <a:xfrm flipH="1" rot="5400000">
            <a:off x="1094402" y="396160"/>
            <a:ext cx="1" cy="2188805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05" name="Google Shape;105;p27"/>
          <p:cNvSpPr/>
          <p:nvPr>
            <p:ph idx="2" type="pic"/>
          </p:nvPr>
        </p:nvSpPr>
        <p:spPr>
          <a:xfrm>
            <a:off x="8866207" y="0"/>
            <a:ext cx="332579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ivider with Image">
  <p:cSld name="Slide Divider with Image">
    <p:bg>
      <p:bgPr>
        <a:solidFill>
          <a:schemeClr val="accen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8"/>
          <p:cNvSpPr txBox="1"/>
          <p:nvPr>
            <p:ph type="title"/>
          </p:nvPr>
        </p:nvSpPr>
        <p:spPr>
          <a:xfrm>
            <a:off x="838199" y="2708475"/>
            <a:ext cx="7252505" cy="891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onstantia"/>
              <a:buNone/>
              <a:defRPr b="1" sz="50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8"/>
          <p:cNvSpPr txBox="1"/>
          <p:nvPr>
            <p:ph idx="1" type="body"/>
          </p:nvPr>
        </p:nvSpPr>
        <p:spPr>
          <a:xfrm>
            <a:off x="838200" y="3796498"/>
            <a:ext cx="7252504" cy="338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09" name="Google Shape;109;p28"/>
          <p:cNvCxnSpPr/>
          <p:nvPr/>
        </p:nvCxnSpPr>
        <p:spPr>
          <a:xfrm flipH="1" rot="5400000">
            <a:off x="1094402" y="2525899"/>
            <a:ext cx="1" cy="2188805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10" name="Google Shape;110;p28"/>
          <p:cNvSpPr/>
          <p:nvPr>
            <p:ph idx="2" type="pic"/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Slide Divider with Image">
  <p:cSld name="1_Slide Divider with Image">
    <p:bg>
      <p:bgPr>
        <a:solidFill>
          <a:schemeClr val="accen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9"/>
          <p:cNvSpPr/>
          <p:nvPr>
            <p:ph idx="2" type="pic"/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29"/>
          <p:cNvSpPr txBox="1"/>
          <p:nvPr>
            <p:ph type="title"/>
          </p:nvPr>
        </p:nvSpPr>
        <p:spPr>
          <a:xfrm>
            <a:off x="4403208" y="2870519"/>
            <a:ext cx="7252505" cy="891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onstantia"/>
              <a:buNone/>
              <a:defRPr b="1" sz="50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9"/>
          <p:cNvSpPr txBox="1"/>
          <p:nvPr>
            <p:ph idx="1" type="body"/>
          </p:nvPr>
        </p:nvSpPr>
        <p:spPr>
          <a:xfrm>
            <a:off x="4403209" y="3958542"/>
            <a:ext cx="7252504" cy="338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15" name="Google Shape;115;p29"/>
          <p:cNvCxnSpPr/>
          <p:nvPr/>
        </p:nvCxnSpPr>
        <p:spPr>
          <a:xfrm>
            <a:off x="4788658" y="2817190"/>
            <a:ext cx="0" cy="193031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ivider 2">
  <p:cSld name="Slide Divider 2">
    <p:bg>
      <p:bgPr>
        <a:solidFill>
          <a:schemeClr val="accen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/>
          <p:nvPr>
            <p:ph idx="2" type="pic"/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30"/>
          <p:cNvSpPr txBox="1"/>
          <p:nvPr>
            <p:ph type="title"/>
          </p:nvPr>
        </p:nvSpPr>
        <p:spPr>
          <a:xfrm>
            <a:off x="1220164" y="3379810"/>
            <a:ext cx="7252505" cy="891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onstantia"/>
              <a:buNone/>
              <a:defRPr b="1" sz="50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0"/>
          <p:cNvSpPr txBox="1"/>
          <p:nvPr>
            <p:ph idx="1" type="body"/>
          </p:nvPr>
        </p:nvSpPr>
        <p:spPr>
          <a:xfrm>
            <a:off x="1220165" y="4467833"/>
            <a:ext cx="7252504" cy="338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20" name="Google Shape;120;p30"/>
          <p:cNvCxnSpPr/>
          <p:nvPr/>
        </p:nvCxnSpPr>
        <p:spPr>
          <a:xfrm>
            <a:off x="1285385" y="3006251"/>
            <a:ext cx="0" cy="257077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Custom Layout">
  <p:cSld name="4_Custom Layout"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1"/>
          <p:cNvSpPr txBox="1"/>
          <p:nvPr>
            <p:ph type="title"/>
          </p:nvPr>
        </p:nvSpPr>
        <p:spPr>
          <a:xfrm>
            <a:off x="826626" y="4867539"/>
            <a:ext cx="2275389" cy="10255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onstantia"/>
              <a:buNone/>
              <a:defRPr b="1" sz="5000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1"/>
          <p:cNvSpPr/>
          <p:nvPr>
            <p:ph idx="2" type="pic"/>
          </p:nvPr>
        </p:nvSpPr>
        <p:spPr>
          <a:xfrm>
            <a:off x="8634413" y="812800"/>
            <a:ext cx="3557587" cy="5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31"/>
          <p:cNvSpPr txBox="1"/>
          <p:nvPr>
            <p:ph idx="1" type="body"/>
          </p:nvPr>
        </p:nvSpPr>
        <p:spPr>
          <a:xfrm>
            <a:off x="4155313" y="879710"/>
            <a:ext cx="4294206" cy="755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31"/>
          <p:cNvSpPr txBox="1"/>
          <p:nvPr>
            <p:ph idx="3" type="body"/>
          </p:nvPr>
        </p:nvSpPr>
        <p:spPr>
          <a:xfrm>
            <a:off x="4155313" y="1956155"/>
            <a:ext cx="4294206" cy="755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31"/>
          <p:cNvSpPr txBox="1"/>
          <p:nvPr>
            <p:ph idx="4" type="body"/>
          </p:nvPr>
        </p:nvSpPr>
        <p:spPr>
          <a:xfrm>
            <a:off x="4155313" y="3032600"/>
            <a:ext cx="4294206" cy="755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31"/>
          <p:cNvSpPr txBox="1"/>
          <p:nvPr>
            <p:ph idx="5" type="body"/>
          </p:nvPr>
        </p:nvSpPr>
        <p:spPr>
          <a:xfrm>
            <a:off x="4155313" y="4109045"/>
            <a:ext cx="4294206" cy="755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31"/>
          <p:cNvSpPr txBox="1"/>
          <p:nvPr>
            <p:ph idx="6" type="body"/>
          </p:nvPr>
        </p:nvSpPr>
        <p:spPr>
          <a:xfrm>
            <a:off x="4155313" y="5185490"/>
            <a:ext cx="4294206" cy="755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29" name="Google Shape;129;p31"/>
          <p:cNvCxnSpPr/>
          <p:nvPr/>
        </p:nvCxnSpPr>
        <p:spPr>
          <a:xfrm>
            <a:off x="965155" y="3899540"/>
            <a:ext cx="0" cy="193031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Custom Layout">
  <p:cSld name="7_Custom Layout"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2"/>
          <p:cNvSpPr txBox="1"/>
          <p:nvPr>
            <p:ph type="title"/>
          </p:nvPr>
        </p:nvSpPr>
        <p:spPr>
          <a:xfrm>
            <a:off x="826626" y="4867539"/>
            <a:ext cx="2239803" cy="10255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onstantia"/>
              <a:buNone/>
              <a:defRPr b="1" sz="5000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2"/>
          <p:cNvSpPr/>
          <p:nvPr>
            <p:ph idx="2" type="pic"/>
          </p:nvPr>
        </p:nvSpPr>
        <p:spPr>
          <a:xfrm>
            <a:off x="8634413" y="812800"/>
            <a:ext cx="3557587" cy="5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32"/>
          <p:cNvSpPr txBox="1"/>
          <p:nvPr>
            <p:ph idx="1" type="body"/>
          </p:nvPr>
        </p:nvSpPr>
        <p:spPr>
          <a:xfrm>
            <a:off x="4476854" y="879710"/>
            <a:ext cx="3983858" cy="755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32"/>
          <p:cNvSpPr txBox="1"/>
          <p:nvPr>
            <p:ph idx="3" type="body"/>
          </p:nvPr>
        </p:nvSpPr>
        <p:spPr>
          <a:xfrm>
            <a:off x="4476854" y="1956155"/>
            <a:ext cx="3983858" cy="755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32"/>
          <p:cNvSpPr txBox="1"/>
          <p:nvPr>
            <p:ph idx="4" type="body"/>
          </p:nvPr>
        </p:nvSpPr>
        <p:spPr>
          <a:xfrm>
            <a:off x="4476854" y="3032600"/>
            <a:ext cx="3983858" cy="755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32"/>
          <p:cNvSpPr txBox="1"/>
          <p:nvPr>
            <p:ph idx="5" type="body"/>
          </p:nvPr>
        </p:nvSpPr>
        <p:spPr>
          <a:xfrm>
            <a:off x="4476854" y="4109045"/>
            <a:ext cx="3983858" cy="755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32"/>
          <p:cNvSpPr txBox="1"/>
          <p:nvPr>
            <p:ph idx="6" type="body"/>
          </p:nvPr>
        </p:nvSpPr>
        <p:spPr>
          <a:xfrm>
            <a:off x="4476854" y="5185490"/>
            <a:ext cx="3983858" cy="755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32"/>
          <p:cNvSpPr txBox="1"/>
          <p:nvPr>
            <p:ph idx="7" type="body"/>
          </p:nvPr>
        </p:nvSpPr>
        <p:spPr>
          <a:xfrm>
            <a:off x="3527730" y="879710"/>
            <a:ext cx="741082" cy="755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32"/>
          <p:cNvSpPr txBox="1"/>
          <p:nvPr>
            <p:ph idx="8" type="body"/>
          </p:nvPr>
        </p:nvSpPr>
        <p:spPr>
          <a:xfrm>
            <a:off x="3527730" y="1956155"/>
            <a:ext cx="741082" cy="755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32"/>
          <p:cNvSpPr txBox="1"/>
          <p:nvPr>
            <p:ph idx="9" type="body"/>
          </p:nvPr>
        </p:nvSpPr>
        <p:spPr>
          <a:xfrm>
            <a:off x="3527730" y="3032600"/>
            <a:ext cx="741082" cy="755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32"/>
          <p:cNvSpPr txBox="1"/>
          <p:nvPr>
            <p:ph idx="13" type="body"/>
          </p:nvPr>
        </p:nvSpPr>
        <p:spPr>
          <a:xfrm>
            <a:off x="3527730" y="4109045"/>
            <a:ext cx="741082" cy="755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32"/>
          <p:cNvSpPr txBox="1"/>
          <p:nvPr>
            <p:ph idx="14" type="body"/>
          </p:nvPr>
        </p:nvSpPr>
        <p:spPr>
          <a:xfrm>
            <a:off x="3527730" y="5185490"/>
            <a:ext cx="741082" cy="755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43" name="Google Shape;143;p32"/>
          <p:cNvCxnSpPr/>
          <p:nvPr/>
        </p:nvCxnSpPr>
        <p:spPr>
          <a:xfrm>
            <a:off x="965155" y="3899540"/>
            <a:ext cx="0" cy="193031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0_Custom Layout">
  <p:cSld name="20_Custom Layou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3"/>
          <p:cNvSpPr txBox="1"/>
          <p:nvPr>
            <p:ph type="title"/>
          </p:nvPr>
        </p:nvSpPr>
        <p:spPr>
          <a:xfrm>
            <a:off x="5470525" y="1193765"/>
            <a:ext cx="632223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nstantia"/>
              <a:buNone/>
              <a:defRPr sz="4000">
                <a:latin typeface="Constantia"/>
                <a:ea typeface="Constantia"/>
                <a:cs typeface="Constantia"/>
                <a:sym typeface="Constant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3"/>
          <p:cNvSpPr/>
          <p:nvPr>
            <p:ph idx="2" type="pic"/>
          </p:nvPr>
        </p:nvSpPr>
        <p:spPr>
          <a:xfrm>
            <a:off x="1" y="1193765"/>
            <a:ext cx="5230788" cy="4796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Google Shape;147;p33"/>
          <p:cNvSpPr txBox="1"/>
          <p:nvPr>
            <p:ph idx="1" type="body"/>
          </p:nvPr>
        </p:nvSpPr>
        <p:spPr>
          <a:xfrm>
            <a:off x="5470816" y="2540529"/>
            <a:ext cx="3046302" cy="3827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33"/>
          <p:cNvSpPr txBox="1"/>
          <p:nvPr>
            <p:ph idx="3" type="body"/>
          </p:nvPr>
        </p:nvSpPr>
        <p:spPr>
          <a:xfrm>
            <a:off x="8769606" y="2540529"/>
            <a:ext cx="3023149" cy="3827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b="1" sz="1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33"/>
          <p:cNvSpPr txBox="1"/>
          <p:nvPr>
            <p:ph idx="4" type="body"/>
          </p:nvPr>
        </p:nvSpPr>
        <p:spPr>
          <a:xfrm>
            <a:off x="5470525" y="2944813"/>
            <a:ext cx="3046413" cy="304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7200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00"/>
              <a:buChar char="•"/>
              <a:defRPr sz="1100">
                <a:latin typeface="Arial"/>
                <a:ea typeface="Arial"/>
                <a:cs typeface="Arial"/>
                <a:sym typeface="Arial"/>
              </a:defRPr>
            </a:lvl3pPr>
            <a:lvl4pPr indent="-29527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0"/>
              <a:buChar char="•"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9527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0"/>
              <a:buChar char="•"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33"/>
          <p:cNvSpPr txBox="1"/>
          <p:nvPr>
            <p:ph idx="5" type="body"/>
          </p:nvPr>
        </p:nvSpPr>
        <p:spPr>
          <a:xfrm>
            <a:off x="8769606" y="2944813"/>
            <a:ext cx="3023149" cy="304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7200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00"/>
              <a:buChar char="•"/>
              <a:defRPr sz="1100">
                <a:latin typeface="Arial"/>
                <a:ea typeface="Arial"/>
                <a:cs typeface="Arial"/>
                <a:sym typeface="Arial"/>
              </a:defRPr>
            </a:lvl3pPr>
            <a:lvl4pPr indent="-29527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0"/>
              <a:buChar char="•"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9527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0"/>
              <a:buChar char="•"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8_Custom Layout">
  <p:cSld name="8_Custom Layout"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6"/>
          <p:cNvSpPr txBox="1"/>
          <p:nvPr>
            <p:ph type="title"/>
          </p:nvPr>
        </p:nvSpPr>
        <p:spPr>
          <a:xfrm>
            <a:off x="826626" y="4867539"/>
            <a:ext cx="2356412" cy="10255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onstantia"/>
              <a:buNone/>
              <a:defRPr b="1" sz="5000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/>
          <p:nvPr>
            <p:ph idx="2" type="pic"/>
          </p:nvPr>
        </p:nvSpPr>
        <p:spPr>
          <a:xfrm>
            <a:off x="3778137" y="2225040"/>
            <a:ext cx="3557587" cy="366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16"/>
          <p:cNvSpPr txBox="1"/>
          <p:nvPr>
            <p:ph idx="1" type="body"/>
          </p:nvPr>
        </p:nvSpPr>
        <p:spPr>
          <a:xfrm>
            <a:off x="7559432" y="2055335"/>
            <a:ext cx="4294206" cy="755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3" type="body"/>
          </p:nvPr>
        </p:nvSpPr>
        <p:spPr>
          <a:xfrm>
            <a:off x="7559432" y="2782449"/>
            <a:ext cx="4294206" cy="755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4" type="body"/>
          </p:nvPr>
        </p:nvSpPr>
        <p:spPr>
          <a:xfrm>
            <a:off x="7559432" y="4352427"/>
            <a:ext cx="4294206" cy="755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5" type="body"/>
          </p:nvPr>
        </p:nvSpPr>
        <p:spPr>
          <a:xfrm>
            <a:off x="7559432" y="3567438"/>
            <a:ext cx="4294206" cy="755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6" type="body"/>
          </p:nvPr>
        </p:nvSpPr>
        <p:spPr>
          <a:xfrm>
            <a:off x="7559432" y="5137415"/>
            <a:ext cx="4294206" cy="755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7" name="Google Shape;27;p16"/>
          <p:cNvCxnSpPr/>
          <p:nvPr/>
        </p:nvCxnSpPr>
        <p:spPr>
          <a:xfrm>
            <a:off x="965155" y="3899540"/>
            <a:ext cx="0" cy="193031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8" name="Google Shape;28;p16"/>
          <p:cNvSpPr/>
          <p:nvPr/>
        </p:nvSpPr>
        <p:spPr>
          <a:xfrm>
            <a:off x="3778137" y="0"/>
            <a:ext cx="3586162" cy="2059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1_Custom Layout">
  <p:cSld name="21_Custom Layou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4"/>
          <p:cNvSpPr txBox="1"/>
          <p:nvPr>
            <p:ph type="title"/>
          </p:nvPr>
        </p:nvSpPr>
        <p:spPr>
          <a:xfrm>
            <a:off x="838200" y="1809009"/>
            <a:ext cx="3416928" cy="28849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onstantia"/>
              <a:buNone/>
              <a:defRPr sz="4000">
                <a:solidFill>
                  <a:schemeClr val="accen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4"/>
          <p:cNvSpPr txBox="1"/>
          <p:nvPr>
            <p:ph idx="1" type="body"/>
          </p:nvPr>
        </p:nvSpPr>
        <p:spPr>
          <a:xfrm>
            <a:off x="4510875" y="1809009"/>
            <a:ext cx="3686025" cy="3827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34"/>
          <p:cNvSpPr txBox="1"/>
          <p:nvPr>
            <p:ph idx="2" type="body"/>
          </p:nvPr>
        </p:nvSpPr>
        <p:spPr>
          <a:xfrm>
            <a:off x="8452175" y="1809009"/>
            <a:ext cx="3658010" cy="3827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b="1" sz="1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34"/>
          <p:cNvSpPr txBox="1"/>
          <p:nvPr>
            <p:ph idx="3" type="body"/>
          </p:nvPr>
        </p:nvSpPr>
        <p:spPr>
          <a:xfrm>
            <a:off x="4510572" y="2213293"/>
            <a:ext cx="3686159" cy="304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7200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00"/>
              <a:buChar char="•"/>
              <a:defRPr sz="1100">
                <a:latin typeface="Arial"/>
                <a:ea typeface="Arial"/>
                <a:cs typeface="Arial"/>
                <a:sym typeface="Arial"/>
              </a:defRPr>
            </a:lvl3pPr>
            <a:lvl4pPr indent="-29527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0"/>
              <a:buChar char="•"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9527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0"/>
              <a:buChar char="•"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34"/>
          <p:cNvSpPr txBox="1"/>
          <p:nvPr>
            <p:ph idx="4" type="body"/>
          </p:nvPr>
        </p:nvSpPr>
        <p:spPr>
          <a:xfrm>
            <a:off x="8452175" y="2213293"/>
            <a:ext cx="3658010" cy="304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7200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00"/>
              <a:buChar char="•"/>
              <a:defRPr sz="1100">
                <a:latin typeface="Arial"/>
                <a:ea typeface="Arial"/>
                <a:cs typeface="Arial"/>
                <a:sym typeface="Arial"/>
              </a:defRPr>
            </a:lvl3pPr>
            <a:lvl4pPr indent="-29527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0"/>
              <a:buChar char="•"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9527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0"/>
              <a:buChar char="•"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2_Custom Layout">
  <p:cSld name="22_Custom Layou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5"/>
          <p:cNvSpPr txBox="1"/>
          <p:nvPr>
            <p:ph type="title"/>
          </p:nvPr>
        </p:nvSpPr>
        <p:spPr>
          <a:xfrm>
            <a:off x="0" y="1687089"/>
            <a:ext cx="4297212" cy="3449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0" spcFirstLastPara="1" rIns="3240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nstantia"/>
              <a:buNone/>
              <a:defRPr sz="4000">
                <a:latin typeface="Constantia"/>
                <a:ea typeface="Constantia"/>
                <a:cs typeface="Constantia"/>
                <a:sym typeface="Constant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5"/>
          <p:cNvSpPr txBox="1"/>
          <p:nvPr>
            <p:ph idx="1" type="body"/>
          </p:nvPr>
        </p:nvSpPr>
        <p:spPr>
          <a:xfrm>
            <a:off x="4568750" y="1687089"/>
            <a:ext cx="3686025" cy="3827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35"/>
          <p:cNvSpPr txBox="1"/>
          <p:nvPr>
            <p:ph idx="2" type="body"/>
          </p:nvPr>
        </p:nvSpPr>
        <p:spPr>
          <a:xfrm>
            <a:off x="8452175" y="1687089"/>
            <a:ext cx="3658010" cy="3827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35"/>
          <p:cNvSpPr txBox="1"/>
          <p:nvPr>
            <p:ph idx="3" type="body"/>
          </p:nvPr>
        </p:nvSpPr>
        <p:spPr>
          <a:xfrm>
            <a:off x="4568447" y="2091373"/>
            <a:ext cx="3686159" cy="304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7200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00"/>
              <a:buChar char="•"/>
              <a:defRPr sz="1100">
                <a:latin typeface="Arial"/>
                <a:ea typeface="Arial"/>
                <a:cs typeface="Arial"/>
                <a:sym typeface="Arial"/>
              </a:defRPr>
            </a:lvl3pPr>
            <a:lvl4pPr indent="-29527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0"/>
              <a:buChar char="•"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9527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0"/>
              <a:buChar char="•"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35"/>
          <p:cNvSpPr txBox="1"/>
          <p:nvPr>
            <p:ph idx="4" type="body"/>
          </p:nvPr>
        </p:nvSpPr>
        <p:spPr>
          <a:xfrm>
            <a:off x="8452175" y="2091373"/>
            <a:ext cx="3658010" cy="304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7200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00"/>
              <a:buChar char="•"/>
              <a:defRPr sz="1100">
                <a:latin typeface="Arial"/>
                <a:ea typeface="Arial"/>
                <a:cs typeface="Arial"/>
                <a:sym typeface="Arial"/>
              </a:defRPr>
            </a:lvl3pPr>
            <a:lvl4pPr indent="-29527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0"/>
              <a:buChar char="•"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9527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0"/>
              <a:buChar char="•"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63" name="Google Shape;163;p35"/>
          <p:cNvCxnSpPr/>
          <p:nvPr/>
        </p:nvCxnSpPr>
        <p:spPr>
          <a:xfrm>
            <a:off x="3332057" y="1331831"/>
            <a:ext cx="0" cy="193031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64" name="Google Shape;164;p35"/>
          <p:cNvSpPr/>
          <p:nvPr/>
        </p:nvSpPr>
        <p:spPr>
          <a:xfrm>
            <a:off x="12087828" y="1675514"/>
            <a:ext cx="115747" cy="3449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3_Custom Layout">
  <p:cSld name="23_Custom Layou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6"/>
          <p:cNvSpPr txBox="1"/>
          <p:nvPr>
            <p:ph type="title"/>
          </p:nvPr>
        </p:nvSpPr>
        <p:spPr>
          <a:xfrm>
            <a:off x="1" y="1687090"/>
            <a:ext cx="4568750" cy="1721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324000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nstantia"/>
              <a:buNone/>
              <a:defRPr sz="4000">
                <a:latin typeface="Constantia"/>
                <a:ea typeface="Constantia"/>
                <a:cs typeface="Constantia"/>
                <a:sym typeface="Constant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6"/>
          <p:cNvSpPr txBox="1"/>
          <p:nvPr/>
        </p:nvSpPr>
        <p:spPr>
          <a:xfrm>
            <a:off x="-1" y="3408891"/>
            <a:ext cx="12203575" cy="3449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0" spcFirstLastPara="1" rIns="324000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nstantia"/>
              <a:buNone/>
            </a:pPr>
            <a:r>
              <a:t/>
            </a:r>
            <a:endParaRPr b="1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6"/>
          <p:cNvSpPr txBox="1"/>
          <p:nvPr>
            <p:ph idx="1" type="body"/>
          </p:nvPr>
        </p:nvSpPr>
        <p:spPr>
          <a:xfrm>
            <a:off x="4568750" y="3666354"/>
            <a:ext cx="3448800" cy="3827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36"/>
          <p:cNvSpPr txBox="1"/>
          <p:nvPr>
            <p:ph idx="2" type="body"/>
          </p:nvPr>
        </p:nvSpPr>
        <p:spPr>
          <a:xfrm>
            <a:off x="8254055" y="3666354"/>
            <a:ext cx="3450265" cy="3827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36"/>
          <p:cNvSpPr txBox="1"/>
          <p:nvPr>
            <p:ph idx="3" type="body"/>
          </p:nvPr>
        </p:nvSpPr>
        <p:spPr>
          <a:xfrm>
            <a:off x="4568447" y="4070639"/>
            <a:ext cx="3448800" cy="2253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7200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00"/>
              <a:buChar char="•"/>
              <a:defRPr sz="1100">
                <a:latin typeface="Arial"/>
                <a:ea typeface="Arial"/>
                <a:cs typeface="Arial"/>
                <a:sym typeface="Arial"/>
              </a:defRPr>
            </a:lvl3pPr>
            <a:lvl4pPr indent="-29527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0"/>
              <a:buChar char="•"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9527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0"/>
              <a:buChar char="•"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36"/>
          <p:cNvSpPr txBox="1"/>
          <p:nvPr>
            <p:ph idx="4" type="body"/>
          </p:nvPr>
        </p:nvSpPr>
        <p:spPr>
          <a:xfrm>
            <a:off x="8254055" y="4070639"/>
            <a:ext cx="3450265" cy="2253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7200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00"/>
              <a:buChar char="•"/>
              <a:defRPr sz="1100">
                <a:latin typeface="Arial"/>
                <a:ea typeface="Arial"/>
                <a:cs typeface="Arial"/>
                <a:sym typeface="Arial"/>
              </a:defRPr>
            </a:lvl3pPr>
            <a:lvl4pPr indent="-29527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0"/>
              <a:buChar char="•"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9527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0"/>
              <a:buChar char="•"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72" name="Google Shape;172;p36"/>
          <p:cNvCxnSpPr/>
          <p:nvPr/>
        </p:nvCxnSpPr>
        <p:spPr>
          <a:xfrm>
            <a:off x="3332057" y="729943"/>
            <a:ext cx="0" cy="193031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73" name="Google Shape;173;p36"/>
          <p:cNvSpPr/>
          <p:nvPr>
            <p:ph idx="5" type="pic"/>
          </p:nvPr>
        </p:nvSpPr>
        <p:spPr>
          <a:xfrm>
            <a:off x="2214412" y="3805254"/>
            <a:ext cx="1935925" cy="1854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5_Custom Layout">
  <p:cSld name="15_Custom Layou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7"/>
          <p:cNvSpPr txBox="1"/>
          <p:nvPr>
            <p:ph type="title"/>
          </p:nvPr>
        </p:nvSpPr>
        <p:spPr>
          <a:xfrm>
            <a:off x="844948" y="1193765"/>
            <a:ext cx="438584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nstantia"/>
              <a:buNone/>
              <a:defRPr sz="4000">
                <a:latin typeface="Constantia"/>
                <a:ea typeface="Constantia"/>
                <a:cs typeface="Constantia"/>
                <a:sym typeface="Constant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7"/>
          <p:cNvSpPr/>
          <p:nvPr>
            <p:ph idx="2" type="pic"/>
          </p:nvPr>
        </p:nvSpPr>
        <p:spPr>
          <a:xfrm>
            <a:off x="844947" y="2632337"/>
            <a:ext cx="4385841" cy="335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7" name="Google Shape;177;p37"/>
          <p:cNvSpPr txBox="1"/>
          <p:nvPr>
            <p:ph idx="1" type="body"/>
          </p:nvPr>
        </p:nvSpPr>
        <p:spPr>
          <a:xfrm>
            <a:off x="5470816" y="2944854"/>
            <a:ext cx="3046302" cy="3045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" name="Google Shape;178;p37"/>
          <p:cNvSpPr txBox="1"/>
          <p:nvPr>
            <p:ph idx="3" type="body"/>
          </p:nvPr>
        </p:nvSpPr>
        <p:spPr>
          <a:xfrm>
            <a:off x="5470816" y="2540529"/>
            <a:ext cx="3046302" cy="3827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" name="Google Shape;179;p37"/>
          <p:cNvSpPr txBox="1"/>
          <p:nvPr>
            <p:ph idx="4" type="body"/>
          </p:nvPr>
        </p:nvSpPr>
        <p:spPr>
          <a:xfrm>
            <a:off x="8769607" y="2944854"/>
            <a:ext cx="3046302" cy="3045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0" name="Google Shape;180;p37"/>
          <p:cNvSpPr txBox="1"/>
          <p:nvPr>
            <p:ph idx="5" type="body"/>
          </p:nvPr>
        </p:nvSpPr>
        <p:spPr>
          <a:xfrm>
            <a:off x="8769606" y="2540529"/>
            <a:ext cx="3023149" cy="3827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3_Custom Layout">
  <p:cSld name="13_Custom Layou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8"/>
          <p:cNvSpPr/>
          <p:nvPr>
            <p:ph idx="2" type="pic"/>
          </p:nvPr>
        </p:nvSpPr>
        <p:spPr>
          <a:xfrm>
            <a:off x="7928658" y="836271"/>
            <a:ext cx="4263342" cy="51854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3" name="Google Shape;183;p38"/>
          <p:cNvSpPr txBox="1"/>
          <p:nvPr>
            <p:ph idx="1" type="body"/>
          </p:nvPr>
        </p:nvSpPr>
        <p:spPr>
          <a:xfrm>
            <a:off x="3657597" y="836271"/>
            <a:ext cx="4262400" cy="51854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252000" spcFirstLastPara="1" rIns="144000" wrap="square" tIns="144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38"/>
          <p:cNvSpPr txBox="1"/>
          <p:nvPr>
            <p:ph type="title"/>
          </p:nvPr>
        </p:nvSpPr>
        <p:spPr>
          <a:xfrm>
            <a:off x="625033" y="1659770"/>
            <a:ext cx="255800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tantia"/>
              <a:buNone/>
              <a:defRPr>
                <a:latin typeface="Constantia"/>
                <a:ea typeface="Constantia"/>
                <a:cs typeface="Constantia"/>
                <a:sym typeface="Constant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85" name="Google Shape;185;p38"/>
          <p:cNvCxnSpPr/>
          <p:nvPr/>
        </p:nvCxnSpPr>
        <p:spPr>
          <a:xfrm>
            <a:off x="965155" y="434980"/>
            <a:ext cx="0" cy="193031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4_Custom Layout">
  <p:cSld name="24_Custom Layou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9"/>
          <p:cNvSpPr txBox="1"/>
          <p:nvPr>
            <p:ph idx="1" type="body"/>
          </p:nvPr>
        </p:nvSpPr>
        <p:spPr>
          <a:xfrm>
            <a:off x="0" y="3206186"/>
            <a:ext cx="12192000" cy="36518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5400000" spcFirstLastPara="1" rIns="1800000" wrap="square" tIns="216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" name="Google Shape;188;p39"/>
          <p:cNvSpPr txBox="1"/>
          <p:nvPr>
            <p:ph type="title"/>
          </p:nvPr>
        </p:nvSpPr>
        <p:spPr>
          <a:xfrm>
            <a:off x="5278053" y="1775520"/>
            <a:ext cx="643552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tantia"/>
              <a:buNone/>
              <a:defRPr>
                <a:latin typeface="Constantia"/>
                <a:ea typeface="Constantia"/>
                <a:cs typeface="Constantia"/>
                <a:sym typeface="Constant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39"/>
          <p:cNvSpPr/>
          <p:nvPr>
            <p:ph idx="2" type="pic"/>
          </p:nvPr>
        </p:nvSpPr>
        <p:spPr>
          <a:xfrm>
            <a:off x="971836" y="836271"/>
            <a:ext cx="3523423" cy="518545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5_Custom Layout">
  <p:cSld name="25_Custom Layou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0"/>
          <p:cNvSpPr txBox="1"/>
          <p:nvPr>
            <p:ph idx="1" type="body"/>
          </p:nvPr>
        </p:nvSpPr>
        <p:spPr>
          <a:xfrm>
            <a:off x="5278052" y="3206186"/>
            <a:ext cx="6435525" cy="2815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00000" wrap="square" tIns="216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2" name="Google Shape;192;p40"/>
          <p:cNvSpPr txBox="1"/>
          <p:nvPr>
            <p:ph type="title"/>
          </p:nvPr>
        </p:nvSpPr>
        <p:spPr>
          <a:xfrm>
            <a:off x="5278053" y="1775520"/>
            <a:ext cx="643552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tantia"/>
              <a:buNone/>
              <a:defRPr>
                <a:latin typeface="Constantia"/>
                <a:ea typeface="Constantia"/>
                <a:cs typeface="Constantia"/>
                <a:sym typeface="Constant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40"/>
          <p:cNvSpPr/>
          <p:nvPr>
            <p:ph idx="2" type="pic"/>
          </p:nvPr>
        </p:nvSpPr>
        <p:spPr>
          <a:xfrm>
            <a:off x="838200" y="836271"/>
            <a:ext cx="3657059" cy="518545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6_Custom Layout">
  <p:cSld name="26_Custom Layou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1"/>
          <p:cNvSpPr/>
          <p:nvPr>
            <p:ph idx="2" type="pic"/>
          </p:nvPr>
        </p:nvSpPr>
        <p:spPr>
          <a:xfrm>
            <a:off x="4745620" y="3428990"/>
            <a:ext cx="7446380" cy="34290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6" name="Google Shape;196;p41"/>
          <p:cNvSpPr txBox="1"/>
          <p:nvPr>
            <p:ph type="title"/>
          </p:nvPr>
        </p:nvSpPr>
        <p:spPr>
          <a:xfrm>
            <a:off x="838200" y="1659770"/>
            <a:ext cx="308561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tantia"/>
              <a:buNone/>
              <a:defRPr>
                <a:latin typeface="Constantia"/>
                <a:ea typeface="Constantia"/>
                <a:cs typeface="Constantia"/>
                <a:sym typeface="Constant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7" name="Google Shape;197;p41"/>
          <p:cNvCxnSpPr/>
          <p:nvPr/>
        </p:nvCxnSpPr>
        <p:spPr>
          <a:xfrm>
            <a:off x="965155" y="434980"/>
            <a:ext cx="0" cy="193031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98" name="Google Shape;198;p41"/>
          <p:cNvSpPr/>
          <p:nvPr/>
        </p:nvSpPr>
        <p:spPr>
          <a:xfrm>
            <a:off x="4745620" y="0"/>
            <a:ext cx="7446380" cy="34289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252000" spcFirstLastPara="1" rIns="144000" wrap="square" tIns="14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41"/>
          <p:cNvSpPr txBox="1"/>
          <p:nvPr>
            <p:ph idx="1" type="body"/>
          </p:nvPr>
        </p:nvSpPr>
        <p:spPr>
          <a:xfrm>
            <a:off x="5359078" y="987207"/>
            <a:ext cx="2837822" cy="382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0" name="Google Shape;200;p41"/>
          <p:cNvSpPr txBox="1"/>
          <p:nvPr>
            <p:ph idx="3" type="body"/>
          </p:nvPr>
        </p:nvSpPr>
        <p:spPr>
          <a:xfrm>
            <a:off x="8351371" y="987208"/>
            <a:ext cx="3501106" cy="1397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/>
            </a:lvl3pPr>
            <a:lvl4pPr indent="-29527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0"/>
              <a:buChar char="•"/>
              <a:defRPr sz="1050"/>
            </a:lvl4pPr>
            <a:lvl5pPr indent="-29527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0"/>
              <a:buChar char="•"/>
              <a:defRPr sz="10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Custom Layout">
  <p:cSld name="3_Custom Layout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2"/>
          <p:cNvSpPr/>
          <p:nvPr>
            <p:ph idx="2" type="pic"/>
          </p:nvPr>
        </p:nvSpPr>
        <p:spPr>
          <a:xfrm>
            <a:off x="838200" y="0"/>
            <a:ext cx="113538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3" name="Google Shape;203;p42"/>
          <p:cNvSpPr txBox="1"/>
          <p:nvPr>
            <p:ph type="title"/>
          </p:nvPr>
        </p:nvSpPr>
        <p:spPr>
          <a:xfrm>
            <a:off x="838200" y="4566452"/>
            <a:ext cx="5007015" cy="144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21600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nstantia"/>
              <a:buNone/>
              <a:defRPr sz="4000">
                <a:latin typeface="Constantia"/>
                <a:ea typeface="Constantia"/>
                <a:cs typeface="Constantia"/>
                <a:sym typeface="Constant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Custom Layout">
  <p:cSld name="6_Custom Layout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3"/>
          <p:cNvSpPr/>
          <p:nvPr>
            <p:ph idx="2" type="pic"/>
          </p:nvPr>
        </p:nvSpPr>
        <p:spPr>
          <a:xfrm>
            <a:off x="838200" y="0"/>
            <a:ext cx="113538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6" name="Google Shape;206;p43"/>
          <p:cNvSpPr txBox="1"/>
          <p:nvPr>
            <p:ph idx="1" type="body"/>
          </p:nvPr>
        </p:nvSpPr>
        <p:spPr>
          <a:xfrm>
            <a:off x="0" y="-1478756"/>
            <a:ext cx="4572000" cy="11890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800"/>
              <a:buNone/>
              <a:defRPr sz="2800">
                <a:solidFill>
                  <a:srgbClr val="D8D8D8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/>
          <p:nvPr>
            <p:ph type="title"/>
          </p:nvPr>
        </p:nvSpPr>
        <p:spPr>
          <a:xfrm>
            <a:off x="647700" y="289560"/>
            <a:ext cx="10896600" cy="8932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tantia"/>
              <a:buNone/>
              <a:defRPr>
                <a:latin typeface="Constantia"/>
                <a:ea typeface="Constantia"/>
                <a:cs typeface="Constantia"/>
                <a:sym typeface="Constant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" type="body"/>
          </p:nvPr>
        </p:nvSpPr>
        <p:spPr>
          <a:xfrm>
            <a:off x="647700" y="1097363"/>
            <a:ext cx="10896600" cy="602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indent="-2984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00"/>
              <a:buChar char="•"/>
              <a:defRPr sz="1100">
                <a:solidFill>
                  <a:schemeClr val="dk2"/>
                </a:solidFill>
              </a:defRPr>
            </a:lvl2pPr>
            <a:lvl3pPr indent="-29527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0"/>
              <a:buChar char="•"/>
              <a:defRPr sz="1050">
                <a:solidFill>
                  <a:schemeClr val="dk2"/>
                </a:solidFill>
              </a:defRPr>
            </a:lvl3pPr>
            <a:lvl4pPr indent="-2921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>
                <a:solidFill>
                  <a:schemeClr val="dk2"/>
                </a:solidFill>
              </a:defRPr>
            </a:lvl4pPr>
            <a:lvl5pPr indent="-2921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Custom Layout">
  <p:cSld name="9_Custom Layout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4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9" name="Google Shape;209;p44"/>
          <p:cNvSpPr txBox="1"/>
          <p:nvPr>
            <p:ph type="title"/>
          </p:nvPr>
        </p:nvSpPr>
        <p:spPr>
          <a:xfrm>
            <a:off x="0" y="4705635"/>
            <a:ext cx="5845215" cy="144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79200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nstantia"/>
              <a:buNone/>
              <a:defRPr sz="4000">
                <a:latin typeface="Constantia"/>
                <a:ea typeface="Constantia"/>
                <a:cs typeface="Constantia"/>
                <a:sym typeface="Constant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9_Custom Layout">
  <p:cSld name="29_Custom Layout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5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0_Custom Layout">
  <p:cSld name="10_Custom Layout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6"/>
          <p:cNvSpPr/>
          <p:nvPr>
            <p:ph idx="2" type="pic"/>
          </p:nvPr>
        </p:nvSpPr>
        <p:spPr>
          <a:xfrm>
            <a:off x="0" y="0"/>
            <a:ext cx="12192000" cy="549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4" name="Google Shape;214;p46"/>
          <p:cNvSpPr txBox="1"/>
          <p:nvPr>
            <p:ph type="title"/>
          </p:nvPr>
        </p:nvSpPr>
        <p:spPr>
          <a:xfrm>
            <a:off x="853440" y="5688402"/>
            <a:ext cx="8717280" cy="82307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tantia"/>
              <a:buNone/>
              <a:defRPr>
                <a:latin typeface="Constantia"/>
                <a:ea typeface="Constantia"/>
                <a:cs typeface="Constantia"/>
                <a:sym typeface="Constant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0_Custom Layout">
  <p:cSld name="30_Custom Layout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7"/>
          <p:cNvSpPr/>
          <p:nvPr>
            <p:ph idx="2" type="pic"/>
          </p:nvPr>
        </p:nvSpPr>
        <p:spPr>
          <a:xfrm>
            <a:off x="0" y="0"/>
            <a:ext cx="12192000" cy="549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1_Custom Layout">
  <p:cSld name="11_Custom Layout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8"/>
          <p:cNvSpPr/>
          <p:nvPr>
            <p:ph idx="2" type="pic"/>
          </p:nvPr>
        </p:nvSpPr>
        <p:spPr>
          <a:xfrm>
            <a:off x="838200" y="1"/>
            <a:ext cx="11353800" cy="5547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9" name="Google Shape;219;p48"/>
          <p:cNvSpPr txBox="1"/>
          <p:nvPr>
            <p:ph type="title"/>
          </p:nvPr>
        </p:nvSpPr>
        <p:spPr>
          <a:xfrm>
            <a:off x="853440" y="5688402"/>
            <a:ext cx="8717280" cy="82307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tantia"/>
              <a:buNone/>
              <a:defRPr>
                <a:latin typeface="Constantia"/>
                <a:ea typeface="Constantia"/>
                <a:cs typeface="Constantia"/>
                <a:sym typeface="Constant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1_Custom Layout">
  <p:cSld name="31_Custom Layout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9"/>
          <p:cNvSpPr/>
          <p:nvPr>
            <p:ph idx="2" type="pic"/>
          </p:nvPr>
        </p:nvSpPr>
        <p:spPr>
          <a:xfrm>
            <a:off x="838200" y="853441"/>
            <a:ext cx="11353800" cy="5151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2_Custom Layout">
  <p:cSld name="12_Custom Layou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0"/>
          <p:cNvSpPr/>
          <p:nvPr>
            <p:ph idx="2" type="pic"/>
          </p:nvPr>
        </p:nvSpPr>
        <p:spPr>
          <a:xfrm>
            <a:off x="1314209" y="1203769"/>
            <a:ext cx="9563582" cy="50600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4" name="Google Shape;224;p50"/>
          <p:cNvSpPr txBox="1"/>
          <p:nvPr>
            <p:ph type="title"/>
          </p:nvPr>
        </p:nvSpPr>
        <p:spPr>
          <a:xfrm>
            <a:off x="1314208" y="339162"/>
            <a:ext cx="9563581" cy="823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nstantia"/>
              <a:buNone/>
              <a:defRPr sz="4000">
                <a:latin typeface="Constantia"/>
                <a:ea typeface="Constantia"/>
                <a:cs typeface="Constantia"/>
                <a:sym typeface="Constant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2_Custom Layout">
  <p:cSld name="32_Custom Layout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1"/>
          <p:cNvSpPr/>
          <p:nvPr>
            <p:ph idx="2" type="pic"/>
          </p:nvPr>
        </p:nvSpPr>
        <p:spPr>
          <a:xfrm>
            <a:off x="836030" y="747000"/>
            <a:ext cx="10519940" cy="536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6_Custom Layout">
  <p:cSld name="16_Custom Layout">
    <p:bg>
      <p:bgPr>
        <a:solidFill>
          <a:schemeClr val="lt1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2"/>
          <p:cNvSpPr/>
          <p:nvPr/>
        </p:nvSpPr>
        <p:spPr>
          <a:xfrm>
            <a:off x="5831840" y="0"/>
            <a:ext cx="552195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52"/>
          <p:cNvSpPr txBox="1"/>
          <p:nvPr>
            <p:ph type="title"/>
          </p:nvPr>
        </p:nvSpPr>
        <p:spPr>
          <a:xfrm>
            <a:off x="838200" y="771525"/>
            <a:ext cx="4699000" cy="1694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onstantia"/>
              <a:buNone/>
              <a:defRPr b="1" sz="6600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52"/>
          <p:cNvSpPr txBox="1"/>
          <p:nvPr>
            <p:ph idx="1" type="body"/>
          </p:nvPr>
        </p:nvSpPr>
        <p:spPr>
          <a:xfrm>
            <a:off x="8530361" y="4554447"/>
            <a:ext cx="2489200" cy="31241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0"/>
              <a:buNone/>
              <a:defRPr sz="250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7_Custom Layout">
  <p:cSld name="17_Custom Layout">
    <p:bg>
      <p:bgPr>
        <a:solidFill>
          <a:schemeClr val="lt1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3"/>
          <p:cNvSpPr/>
          <p:nvPr/>
        </p:nvSpPr>
        <p:spPr>
          <a:xfrm>
            <a:off x="1" y="0"/>
            <a:ext cx="705612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53"/>
          <p:cNvSpPr txBox="1"/>
          <p:nvPr>
            <p:ph type="title"/>
          </p:nvPr>
        </p:nvSpPr>
        <p:spPr>
          <a:xfrm>
            <a:off x="838200" y="771525"/>
            <a:ext cx="5257800" cy="1694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onstantia"/>
              <a:buNone/>
              <a:defRPr b="1" sz="60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53"/>
          <p:cNvSpPr txBox="1"/>
          <p:nvPr>
            <p:ph idx="1" type="body"/>
          </p:nvPr>
        </p:nvSpPr>
        <p:spPr>
          <a:xfrm>
            <a:off x="9502636" y="4463007"/>
            <a:ext cx="2489200" cy="31241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5000"/>
              <a:buNone/>
              <a:defRPr sz="25000">
                <a:solidFill>
                  <a:srgbClr val="D8D8D8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Custom Layout">
  <p:cSld name="1_Custom Layou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/>
          <p:nvPr>
            <p:ph type="title"/>
          </p:nvPr>
        </p:nvSpPr>
        <p:spPr>
          <a:xfrm>
            <a:off x="2812643" y="1691472"/>
            <a:ext cx="438584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tantia"/>
              <a:buNone/>
              <a:defRPr>
                <a:latin typeface="Constantia"/>
                <a:ea typeface="Constantia"/>
                <a:cs typeface="Constantia"/>
                <a:sym typeface="Constant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/>
          <p:nvPr>
            <p:ph idx="2" type="pic"/>
          </p:nvPr>
        </p:nvSpPr>
        <p:spPr>
          <a:xfrm>
            <a:off x="0" y="3500437"/>
            <a:ext cx="12192000" cy="335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18"/>
          <p:cNvSpPr txBox="1"/>
          <p:nvPr>
            <p:ph idx="1" type="body"/>
          </p:nvPr>
        </p:nvSpPr>
        <p:spPr>
          <a:xfrm>
            <a:off x="7569843" y="1690688"/>
            <a:ext cx="4155432" cy="1325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3" type="body"/>
          </p:nvPr>
        </p:nvSpPr>
        <p:spPr>
          <a:xfrm>
            <a:off x="7569843" y="1227698"/>
            <a:ext cx="4155432" cy="3827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8_Custom Layout">
  <p:cSld name="18_Custom Layout">
    <p:bg>
      <p:bgPr>
        <a:solidFill>
          <a:schemeClr val="lt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4"/>
          <p:cNvSpPr txBox="1"/>
          <p:nvPr>
            <p:ph idx="1" type="body"/>
          </p:nvPr>
        </p:nvSpPr>
        <p:spPr>
          <a:xfrm>
            <a:off x="7335647" y="3145492"/>
            <a:ext cx="2489200" cy="31241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AAB0"/>
              </a:buClr>
              <a:buSzPts val="25000"/>
              <a:buNone/>
              <a:defRPr sz="25000">
                <a:solidFill>
                  <a:srgbClr val="5DAAB0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7" name="Google Shape;237;p54"/>
          <p:cNvSpPr/>
          <p:nvPr/>
        </p:nvSpPr>
        <p:spPr>
          <a:xfrm>
            <a:off x="0" y="1394370"/>
            <a:ext cx="7056121" cy="40692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54"/>
          <p:cNvSpPr txBox="1"/>
          <p:nvPr>
            <p:ph type="title"/>
          </p:nvPr>
        </p:nvSpPr>
        <p:spPr>
          <a:xfrm>
            <a:off x="822960" y="1934210"/>
            <a:ext cx="5273040" cy="1694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onstantia"/>
              <a:buNone/>
              <a:defRPr b="1" sz="60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9_Custom Layout">
  <p:cSld name="19_Custom Layout">
    <p:bg>
      <p:bgPr>
        <a:solidFill>
          <a:schemeClr val="lt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5"/>
          <p:cNvSpPr/>
          <p:nvPr/>
        </p:nvSpPr>
        <p:spPr>
          <a:xfrm>
            <a:off x="-16640" y="1"/>
            <a:ext cx="12208639" cy="4907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55"/>
          <p:cNvSpPr txBox="1"/>
          <p:nvPr>
            <p:ph type="title"/>
          </p:nvPr>
        </p:nvSpPr>
        <p:spPr>
          <a:xfrm>
            <a:off x="822959" y="2691447"/>
            <a:ext cx="6272321" cy="1694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onstantia"/>
              <a:buNone/>
              <a:defRPr b="1" sz="66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55"/>
          <p:cNvSpPr txBox="1"/>
          <p:nvPr>
            <p:ph idx="1" type="body"/>
          </p:nvPr>
        </p:nvSpPr>
        <p:spPr>
          <a:xfrm>
            <a:off x="7591826" y="2613057"/>
            <a:ext cx="2489200" cy="31241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7579"/>
              </a:buClr>
              <a:buSzPts val="25000"/>
              <a:buNone/>
              <a:defRPr sz="25000">
                <a:solidFill>
                  <a:srgbClr val="3B757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Custom Layout">
  <p:cSld name="2_Custom Layout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Image and Content">
  <p:cSld name="3_Image and Content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7"/>
          <p:cNvSpPr/>
          <p:nvPr/>
        </p:nvSpPr>
        <p:spPr>
          <a:xfrm>
            <a:off x="0" y="0"/>
            <a:ext cx="6057900" cy="68579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1296000" spcFirstLastPara="1" rIns="4320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57"/>
          <p:cNvSpPr txBox="1"/>
          <p:nvPr>
            <p:ph type="title"/>
          </p:nvPr>
        </p:nvSpPr>
        <p:spPr>
          <a:xfrm>
            <a:off x="841057" y="1100290"/>
            <a:ext cx="4008437" cy="1395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tantia"/>
              <a:buNone/>
              <a:defRPr b="1">
                <a:latin typeface="Constantia"/>
                <a:ea typeface="Constantia"/>
                <a:cs typeface="Constantia"/>
                <a:sym typeface="Constant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57"/>
          <p:cNvSpPr txBox="1"/>
          <p:nvPr>
            <p:ph idx="1" type="body"/>
          </p:nvPr>
        </p:nvSpPr>
        <p:spPr>
          <a:xfrm>
            <a:off x="841058" y="2561159"/>
            <a:ext cx="4008437" cy="602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indent="-2984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00"/>
              <a:buChar char="•"/>
              <a:defRPr sz="1100">
                <a:solidFill>
                  <a:schemeClr val="dk2"/>
                </a:solidFill>
              </a:defRPr>
            </a:lvl2pPr>
            <a:lvl3pPr indent="-29527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0"/>
              <a:buChar char="•"/>
              <a:defRPr sz="1050">
                <a:solidFill>
                  <a:schemeClr val="dk2"/>
                </a:solidFill>
              </a:defRPr>
            </a:lvl3pPr>
            <a:lvl4pPr indent="-2921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>
                <a:solidFill>
                  <a:schemeClr val="dk2"/>
                </a:solidFill>
              </a:defRPr>
            </a:lvl4pPr>
            <a:lvl5pPr indent="-2921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48" name="Google Shape;248;p57"/>
          <p:cNvCxnSpPr/>
          <p:nvPr/>
        </p:nvCxnSpPr>
        <p:spPr>
          <a:xfrm>
            <a:off x="965155" y="18291"/>
            <a:ext cx="0" cy="193031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49" name="Google Shape;249;p57"/>
          <p:cNvSpPr txBox="1"/>
          <p:nvPr>
            <p:ph idx="2" type="body"/>
          </p:nvPr>
        </p:nvSpPr>
        <p:spPr>
          <a:xfrm>
            <a:off x="7718323" y="1074809"/>
            <a:ext cx="3977648" cy="7316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0" name="Google Shape;250;p57"/>
          <p:cNvSpPr txBox="1"/>
          <p:nvPr>
            <p:ph idx="3" type="body"/>
          </p:nvPr>
        </p:nvSpPr>
        <p:spPr>
          <a:xfrm>
            <a:off x="7718323" y="2365537"/>
            <a:ext cx="3977648" cy="7316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1" name="Google Shape;251;p57"/>
          <p:cNvSpPr txBox="1"/>
          <p:nvPr>
            <p:ph idx="4" type="body"/>
          </p:nvPr>
        </p:nvSpPr>
        <p:spPr>
          <a:xfrm>
            <a:off x="7718323" y="3656265"/>
            <a:ext cx="3977648" cy="7316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2" name="Google Shape;252;p57"/>
          <p:cNvSpPr txBox="1"/>
          <p:nvPr>
            <p:ph idx="5" type="body"/>
          </p:nvPr>
        </p:nvSpPr>
        <p:spPr>
          <a:xfrm>
            <a:off x="7718323" y="4946994"/>
            <a:ext cx="3977648" cy="7316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3" name="Google Shape;253;p57"/>
          <p:cNvSpPr txBox="1"/>
          <p:nvPr>
            <p:ph idx="6" type="body"/>
          </p:nvPr>
        </p:nvSpPr>
        <p:spPr>
          <a:xfrm>
            <a:off x="838200" y="3278528"/>
            <a:ext cx="4008438" cy="2560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4" name="Google Shape;254;p57"/>
          <p:cNvSpPr/>
          <p:nvPr>
            <p:ph idx="7" type="pic"/>
          </p:nvPr>
        </p:nvSpPr>
        <p:spPr>
          <a:xfrm>
            <a:off x="6790155" y="1042384"/>
            <a:ext cx="804759" cy="804759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1F1F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5" name="Google Shape;255;p57"/>
          <p:cNvSpPr/>
          <p:nvPr>
            <p:ph idx="8" type="pic"/>
          </p:nvPr>
        </p:nvSpPr>
        <p:spPr>
          <a:xfrm>
            <a:off x="6790155" y="2331743"/>
            <a:ext cx="804759" cy="804759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1F1F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6" name="Google Shape;256;p57"/>
          <p:cNvSpPr/>
          <p:nvPr>
            <p:ph idx="9" type="pic"/>
          </p:nvPr>
        </p:nvSpPr>
        <p:spPr>
          <a:xfrm>
            <a:off x="6790155" y="3621102"/>
            <a:ext cx="804759" cy="804759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1F1F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7" name="Google Shape;257;p57"/>
          <p:cNvSpPr/>
          <p:nvPr>
            <p:ph idx="13" type="pic"/>
          </p:nvPr>
        </p:nvSpPr>
        <p:spPr>
          <a:xfrm>
            <a:off x="6790155" y="4910461"/>
            <a:ext cx="804759" cy="804759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1F1F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5382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Image and Content">
  <p:cSld name="4_Image and Content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8"/>
          <p:cNvSpPr/>
          <p:nvPr>
            <p:ph idx="2" type="pic"/>
          </p:nvPr>
        </p:nvSpPr>
        <p:spPr>
          <a:xfrm>
            <a:off x="841375" y="3097232"/>
            <a:ext cx="4008120" cy="27421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0" name="Google Shape;260;p58"/>
          <p:cNvSpPr txBox="1"/>
          <p:nvPr>
            <p:ph type="title"/>
          </p:nvPr>
        </p:nvSpPr>
        <p:spPr>
          <a:xfrm>
            <a:off x="841057" y="1100290"/>
            <a:ext cx="4008437" cy="1395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nstantia"/>
              <a:buNone/>
              <a:defRPr b="1" sz="4000">
                <a:latin typeface="Constantia"/>
                <a:ea typeface="Constantia"/>
                <a:cs typeface="Constantia"/>
                <a:sym typeface="Constant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58"/>
          <p:cNvSpPr txBox="1"/>
          <p:nvPr>
            <p:ph idx="1" type="body"/>
          </p:nvPr>
        </p:nvSpPr>
        <p:spPr>
          <a:xfrm>
            <a:off x="841058" y="2561159"/>
            <a:ext cx="4008437" cy="375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indent="-2984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00"/>
              <a:buChar char="•"/>
              <a:defRPr sz="1100">
                <a:solidFill>
                  <a:schemeClr val="dk2"/>
                </a:solidFill>
              </a:defRPr>
            </a:lvl2pPr>
            <a:lvl3pPr indent="-29527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0"/>
              <a:buChar char="•"/>
              <a:defRPr sz="1050">
                <a:solidFill>
                  <a:schemeClr val="dk2"/>
                </a:solidFill>
              </a:defRPr>
            </a:lvl3pPr>
            <a:lvl4pPr indent="-2921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>
                <a:solidFill>
                  <a:schemeClr val="dk2"/>
                </a:solidFill>
              </a:defRPr>
            </a:lvl4pPr>
            <a:lvl5pPr indent="-2921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62" name="Google Shape;262;p58"/>
          <p:cNvCxnSpPr/>
          <p:nvPr/>
        </p:nvCxnSpPr>
        <p:spPr>
          <a:xfrm>
            <a:off x="965155" y="18291"/>
            <a:ext cx="0" cy="193031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63" name="Google Shape;263;p58"/>
          <p:cNvSpPr txBox="1"/>
          <p:nvPr>
            <p:ph idx="3" type="body"/>
          </p:nvPr>
        </p:nvSpPr>
        <p:spPr>
          <a:xfrm>
            <a:off x="7718323" y="1074809"/>
            <a:ext cx="3977648" cy="7316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4" name="Google Shape;264;p58"/>
          <p:cNvSpPr txBox="1"/>
          <p:nvPr>
            <p:ph idx="4" type="body"/>
          </p:nvPr>
        </p:nvSpPr>
        <p:spPr>
          <a:xfrm>
            <a:off x="7718323" y="2365537"/>
            <a:ext cx="3977648" cy="7316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5" name="Google Shape;265;p58"/>
          <p:cNvSpPr txBox="1"/>
          <p:nvPr>
            <p:ph idx="5" type="body"/>
          </p:nvPr>
        </p:nvSpPr>
        <p:spPr>
          <a:xfrm>
            <a:off x="7718323" y="3656265"/>
            <a:ext cx="3977648" cy="7316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6" name="Google Shape;266;p58"/>
          <p:cNvSpPr txBox="1"/>
          <p:nvPr>
            <p:ph idx="6" type="body"/>
          </p:nvPr>
        </p:nvSpPr>
        <p:spPr>
          <a:xfrm>
            <a:off x="7718323" y="4946994"/>
            <a:ext cx="3977648" cy="7316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7" name="Google Shape;267;p58"/>
          <p:cNvSpPr/>
          <p:nvPr>
            <p:ph idx="7" type="pic"/>
          </p:nvPr>
        </p:nvSpPr>
        <p:spPr>
          <a:xfrm>
            <a:off x="6790155" y="1042384"/>
            <a:ext cx="804759" cy="8047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8" name="Google Shape;268;p58"/>
          <p:cNvSpPr/>
          <p:nvPr>
            <p:ph idx="8" type="pic"/>
          </p:nvPr>
        </p:nvSpPr>
        <p:spPr>
          <a:xfrm>
            <a:off x="6790155" y="2331743"/>
            <a:ext cx="804759" cy="8047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9" name="Google Shape;269;p58"/>
          <p:cNvSpPr/>
          <p:nvPr>
            <p:ph idx="9" type="pic"/>
          </p:nvPr>
        </p:nvSpPr>
        <p:spPr>
          <a:xfrm>
            <a:off x="6790155" y="3621102"/>
            <a:ext cx="804759" cy="8047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0" name="Google Shape;270;p58"/>
          <p:cNvSpPr/>
          <p:nvPr>
            <p:ph idx="13" type="pic"/>
          </p:nvPr>
        </p:nvSpPr>
        <p:spPr>
          <a:xfrm>
            <a:off x="6790155" y="4910461"/>
            <a:ext cx="804759" cy="8047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63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Image and Content">
  <p:cSld name="2_Image and Content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9"/>
          <p:cNvSpPr/>
          <p:nvPr/>
        </p:nvSpPr>
        <p:spPr>
          <a:xfrm>
            <a:off x="0" y="3721472"/>
            <a:ext cx="12192000" cy="31365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1296000" spcFirstLastPara="1" rIns="4320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59"/>
          <p:cNvSpPr txBox="1"/>
          <p:nvPr>
            <p:ph type="title"/>
          </p:nvPr>
        </p:nvSpPr>
        <p:spPr>
          <a:xfrm>
            <a:off x="668543" y="358610"/>
            <a:ext cx="10854914" cy="804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nstantia"/>
              <a:buNone/>
              <a:defRPr b="1" sz="4000">
                <a:latin typeface="Constantia"/>
                <a:ea typeface="Constantia"/>
                <a:cs typeface="Constantia"/>
                <a:sym typeface="Constant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59"/>
          <p:cNvSpPr/>
          <p:nvPr>
            <p:ph idx="2" type="pic"/>
          </p:nvPr>
        </p:nvSpPr>
        <p:spPr>
          <a:xfrm>
            <a:off x="1463303" y="2677210"/>
            <a:ext cx="804759" cy="804759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1F1F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5" name="Google Shape;275;p59"/>
          <p:cNvSpPr/>
          <p:nvPr>
            <p:ph idx="3" type="pic"/>
          </p:nvPr>
        </p:nvSpPr>
        <p:spPr>
          <a:xfrm>
            <a:off x="4310608" y="2677210"/>
            <a:ext cx="804759" cy="804759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1F1F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6" name="Google Shape;276;p59"/>
          <p:cNvSpPr/>
          <p:nvPr>
            <p:ph idx="4" type="pic"/>
          </p:nvPr>
        </p:nvSpPr>
        <p:spPr>
          <a:xfrm>
            <a:off x="7157913" y="2677210"/>
            <a:ext cx="804759" cy="804759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1F1F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7" name="Google Shape;277;p59"/>
          <p:cNvSpPr/>
          <p:nvPr>
            <p:ph idx="5" type="pic"/>
          </p:nvPr>
        </p:nvSpPr>
        <p:spPr>
          <a:xfrm>
            <a:off x="10005218" y="2677210"/>
            <a:ext cx="804759" cy="804759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1F1F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8" name="Google Shape;278;p59"/>
          <p:cNvSpPr txBox="1"/>
          <p:nvPr>
            <p:ph idx="1" type="body"/>
          </p:nvPr>
        </p:nvSpPr>
        <p:spPr>
          <a:xfrm>
            <a:off x="630780" y="3920809"/>
            <a:ext cx="2469806" cy="7316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9" name="Google Shape;279;p59"/>
          <p:cNvSpPr txBox="1"/>
          <p:nvPr>
            <p:ph idx="6" type="body"/>
          </p:nvPr>
        </p:nvSpPr>
        <p:spPr>
          <a:xfrm>
            <a:off x="3476825" y="3923752"/>
            <a:ext cx="2469806" cy="7316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0" name="Google Shape;280;p59"/>
          <p:cNvSpPr txBox="1"/>
          <p:nvPr>
            <p:ph idx="7" type="body"/>
          </p:nvPr>
        </p:nvSpPr>
        <p:spPr>
          <a:xfrm>
            <a:off x="6322870" y="3920809"/>
            <a:ext cx="2469806" cy="7316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1" name="Google Shape;281;p59"/>
          <p:cNvSpPr txBox="1"/>
          <p:nvPr>
            <p:ph idx="8" type="body"/>
          </p:nvPr>
        </p:nvSpPr>
        <p:spPr>
          <a:xfrm>
            <a:off x="9168916" y="3916626"/>
            <a:ext cx="2469806" cy="7316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2" name="Google Shape;282;p59"/>
          <p:cNvSpPr txBox="1"/>
          <p:nvPr>
            <p:ph idx="9" type="body"/>
          </p:nvPr>
        </p:nvSpPr>
        <p:spPr>
          <a:xfrm>
            <a:off x="838200" y="1337302"/>
            <a:ext cx="10685257" cy="541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Image and Content">
  <p:cSld name="5_Image and Content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60"/>
          <p:cNvSpPr txBox="1"/>
          <p:nvPr>
            <p:ph type="title"/>
          </p:nvPr>
        </p:nvSpPr>
        <p:spPr>
          <a:xfrm>
            <a:off x="668543" y="1039330"/>
            <a:ext cx="10854914" cy="804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nstantia"/>
              <a:buNone/>
              <a:defRPr b="1" sz="4000">
                <a:latin typeface="Constantia"/>
                <a:ea typeface="Constantia"/>
                <a:cs typeface="Constantia"/>
                <a:sym typeface="Constant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60"/>
          <p:cNvSpPr/>
          <p:nvPr>
            <p:ph idx="2" type="pic"/>
          </p:nvPr>
        </p:nvSpPr>
        <p:spPr>
          <a:xfrm>
            <a:off x="1341120" y="3235748"/>
            <a:ext cx="1049126" cy="10491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6" name="Google Shape;286;p60"/>
          <p:cNvSpPr/>
          <p:nvPr>
            <p:ph idx="3" type="pic"/>
          </p:nvPr>
        </p:nvSpPr>
        <p:spPr>
          <a:xfrm>
            <a:off x="4188425" y="3235748"/>
            <a:ext cx="1049126" cy="10491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7" name="Google Shape;287;p60"/>
          <p:cNvSpPr/>
          <p:nvPr>
            <p:ph idx="4" type="pic"/>
          </p:nvPr>
        </p:nvSpPr>
        <p:spPr>
          <a:xfrm>
            <a:off x="7035730" y="3235748"/>
            <a:ext cx="1049126" cy="10491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8" name="Google Shape;288;p60"/>
          <p:cNvSpPr/>
          <p:nvPr>
            <p:ph idx="5" type="pic"/>
          </p:nvPr>
        </p:nvSpPr>
        <p:spPr>
          <a:xfrm>
            <a:off x="9883035" y="3235748"/>
            <a:ext cx="1049126" cy="10491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9" name="Google Shape;289;p60"/>
          <p:cNvSpPr txBox="1"/>
          <p:nvPr>
            <p:ph idx="1" type="body"/>
          </p:nvPr>
        </p:nvSpPr>
        <p:spPr>
          <a:xfrm>
            <a:off x="630780" y="4601529"/>
            <a:ext cx="2469806" cy="7316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0" name="Google Shape;290;p60"/>
          <p:cNvSpPr txBox="1"/>
          <p:nvPr>
            <p:ph idx="6" type="body"/>
          </p:nvPr>
        </p:nvSpPr>
        <p:spPr>
          <a:xfrm>
            <a:off x="3476825" y="4604472"/>
            <a:ext cx="2469806" cy="7316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1" name="Google Shape;291;p60"/>
          <p:cNvSpPr txBox="1"/>
          <p:nvPr>
            <p:ph idx="7" type="body"/>
          </p:nvPr>
        </p:nvSpPr>
        <p:spPr>
          <a:xfrm>
            <a:off x="6322870" y="4601529"/>
            <a:ext cx="2469806" cy="7316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2" name="Google Shape;292;p60"/>
          <p:cNvSpPr txBox="1"/>
          <p:nvPr>
            <p:ph idx="8" type="body"/>
          </p:nvPr>
        </p:nvSpPr>
        <p:spPr>
          <a:xfrm>
            <a:off x="9168916" y="4597346"/>
            <a:ext cx="2469806" cy="7316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3" name="Google Shape;293;p60"/>
          <p:cNvSpPr txBox="1"/>
          <p:nvPr>
            <p:ph idx="9" type="body"/>
          </p:nvPr>
        </p:nvSpPr>
        <p:spPr>
          <a:xfrm>
            <a:off x="838200" y="2018022"/>
            <a:ext cx="10685257" cy="541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Image and Content">
  <p:cSld name="1_Image and Content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61"/>
          <p:cNvSpPr/>
          <p:nvPr/>
        </p:nvSpPr>
        <p:spPr>
          <a:xfrm>
            <a:off x="6134100" y="0"/>
            <a:ext cx="6057900" cy="6857995"/>
          </a:xfrm>
          <a:prstGeom prst="rect">
            <a:avLst/>
          </a:prstGeom>
          <a:solidFill>
            <a:srgbClr val="DFE3E9"/>
          </a:solidFill>
          <a:ln>
            <a:noFill/>
          </a:ln>
        </p:spPr>
        <p:txBody>
          <a:bodyPr anchorCtr="0" anchor="ctr" bIns="45700" lIns="1296000" spcFirstLastPara="1" rIns="4320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61"/>
          <p:cNvSpPr txBox="1"/>
          <p:nvPr>
            <p:ph type="title"/>
          </p:nvPr>
        </p:nvSpPr>
        <p:spPr>
          <a:xfrm>
            <a:off x="841057" y="2234610"/>
            <a:ext cx="4008437" cy="1395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tantia"/>
              <a:buNone/>
              <a:defRPr b="1">
                <a:latin typeface="Constantia"/>
                <a:ea typeface="Constantia"/>
                <a:cs typeface="Constantia"/>
                <a:sym typeface="Constant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61"/>
          <p:cNvSpPr txBox="1"/>
          <p:nvPr>
            <p:ph idx="1" type="body"/>
          </p:nvPr>
        </p:nvSpPr>
        <p:spPr>
          <a:xfrm>
            <a:off x="841058" y="3695479"/>
            <a:ext cx="4008437" cy="602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00"/>
              <a:buChar char="•"/>
              <a:defRPr sz="1100">
                <a:solidFill>
                  <a:schemeClr val="dk2"/>
                </a:solidFill>
              </a:defRPr>
            </a:lvl2pPr>
            <a:lvl3pPr indent="-29527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0"/>
              <a:buChar char="•"/>
              <a:defRPr sz="1050">
                <a:solidFill>
                  <a:schemeClr val="dk2"/>
                </a:solidFill>
              </a:defRPr>
            </a:lvl3pPr>
            <a:lvl4pPr indent="-2921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>
                <a:solidFill>
                  <a:schemeClr val="dk2"/>
                </a:solidFill>
              </a:defRPr>
            </a:lvl4pPr>
            <a:lvl5pPr indent="-2921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98" name="Google Shape;298;p61"/>
          <p:cNvCxnSpPr/>
          <p:nvPr/>
        </p:nvCxnSpPr>
        <p:spPr>
          <a:xfrm>
            <a:off x="965155" y="1152611"/>
            <a:ext cx="0" cy="193031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99" name="Google Shape;299;p61"/>
          <p:cNvSpPr/>
          <p:nvPr>
            <p:ph idx="2" type="pic"/>
          </p:nvPr>
        </p:nvSpPr>
        <p:spPr>
          <a:xfrm>
            <a:off x="6687422" y="1038724"/>
            <a:ext cx="804759" cy="804759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0" name="Google Shape;300;p61"/>
          <p:cNvSpPr/>
          <p:nvPr>
            <p:ph idx="3" type="pic"/>
          </p:nvPr>
        </p:nvSpPr>
        <p:spPr>
          <a:xfrm>
            <a:off x="6687422" y="2330235"/>
            <a:ext cx="804759" cy="804759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1" name="Google Shape;301;p61"/>
          <p:cNvSpPr/>
          <p:nvPr>
            <p:ph idx="4" type="pic"/>
          </p:nvPr>
        </p:nvSpPr>
        <p:spPr>
          <a:xfrm>
            <a:off x="6687422" y="3621746"/>
            <a:ext cx="804759" cy="804759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2" name="Google Shape;302;p61"/>
          <p:cNvSpPr/>
          <p:nvPr>
            <p:ph idx="5" type="pic"/>
          </p:nvPr>
        </p:nvSpPr>
        <p:spPr>
          <a:xfrm>
            <a:off x="6687422" y="4913257"/>
            <a:ext cx="804759" cy="804759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3" name="Google Shape;303;p61"/>
          <p:cNvSpPr txBox="1"/>
          <p:nvPr>
            <p:ph idx="6" type="body"/>
          </p:nvPr>
        </p:nvSpPr>
        <p:spPr>
          <a:xfrm>
            <a:off x="7718323" y="1074809"/>
            <a:ext cx="3977648" cy="7316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4" name="Google Shape;304;p61"/>
          <p:cNvSpPr txBox="1"/>
          <p:nvPr>
            <p:ph idx="7" type="body"/>
          </p:nvPr>
        </p:nvSpPr>
        <p:spPr>
          <a:xfrm>
            <a:off x="7718323" y="2365537"/>
            <a:ext cx="3977648" cy="7316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5" name="Google Shape;305;p61"/>
          <p:cNvSpPr txBox="1"/>
          <p:nvPr>
            <p:ph idx="8" type="body"/>
          </p:nvPr>
        </p:nvSpPr>
        <p:spPr>
          <a:xfrm>
            <a:off x="7718323" y="3656265"/>
            <a:ext cx="3977648" cy="7316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6" name="Google Shape;306;p61"/>
          <p:cNvSpPr txBox="1"/>
          <p:nvPr>
            <p:ph idx="9" type="body"/>
          </p:nvPr>
        </p:nvSpPr>
        <p:spPr>
          <a:xfrm>
            <a:off x="7718323" y="4946994"/>
            <a:ext cx="3977648" cy="7316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8_Custom Layout">
  <p:cSld name="28_Custom Layout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2"/>
          <p:cNvSpPr/>
          <p:nvPr/>
        </p:nvSpPr>
        <p:spPr>
          <a:xfrm>
            <a:off x="4190264" y="2280735"/>
            <a:ext cx="1874870" cy="1874870"/>
          </a:xfrm>
          <a:prstGeom prst="ellipse">
            <a:avLst/>
          </a:prstGeom>
          <a:noFill/>
          <a:ln cap="flat" cmpd="sng" w="12700">
            <a:solidFill>
              <a:srgbClr val="5DAAB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62"/>
          <p:cNvSpPr txBox="1"/>
          <p:nvPr>
            <p:ph type="title"/>
          </p:nvPr>
        </p:nvSpPr>
        <p:spPr>
          <a:xfrm>
            <a:off x="2106887" y="616350"/>
            <a:ext cx="7978227" cy="10626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tantia"/>
              <a:buNone/>
              <a:defRPr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62"/>
          <p:cNvSpPr/>
          <p:nvPr>
            <p:ph idx="2" type="pic"/>
          </p:nvPr>
        </p:nvSpPr>
        <p:spPr>
          <a:xfrm>
            <a:off x="4306007" y="2385012"/>
            <a:ext cx="1643384" cy="1643384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1" name="Google Shape;311;p62"/>
          <p:cNvSpPr/>
          <p:nvPr>
            <p:ph idx="3" type="pic"/>
          </p:nvPr>
        </p:nvSpPr>
        <p:spPr>
          <a:xfrm>
            <a:off x="6273705" y="2385012"/>
            <a:ext cx="1643384" cy="1643384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2" name="Google Shape;312;p62"/>
          <p:cNvSpPr/>
          <p:nvPr>
            <p:ph idx="4" type="pic"/>
          </p:nvPr>
        </p:nvSpPr>
        <p:spPr>
          <a:xfrm>
            <a:off x="4306007" y="4352707"/>
            <a:ext cx="1643384" cy="1643384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3" name="Google Shape;313;p62"/>
          <p:cNvSpPr/>
          <p:nvPr>
            <p:ph idx="5" type="pic"/>
          </p:nvPr>
        </p:nvSpPr>
        <p:spPr>
          <a:xfrm>
            <a:off x="6273705" y="4352707"/>
            <a:ext cx="1643384" cy="1643384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4" name="Google Shape;314;p62"/>
          <p:cNvSpPr txBox="1"/>
          <p:nvPr>
            <p:ph idx="1" type="body"/>
          </p:nvPr>
        </p:nvSpPr>
        <p:spPr>
          <a:xfrm>
            <a:off x="1504731" y="3168715"/>
            <a:ext cx="2517605" cy="4841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5" name="Google Shape;315;p62"/>
          <p:cNvSpPr txBox="1"/>
          <p:nvPr>
            <p:ph idx="6" type="body"/>
          </p:nvPr>
        </p:nvSpPr>
        <p:spPr>
          <a:xfrm>
            <a:off x="1504731" y="2764389"/>
            <a:ext cx="2517605" cy="3827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6" name="Google Shape;316;p62"/>
          <p:cNvSpPr txBox="1"/>
          <p:nvPr>
            <p:ph idx="7" type="body"/>
          </p:nvPr>
        </p:nvSpPr>
        <p:spPr>
          <a:xfrm>
            <a:off x="8241403" y="3168715"/>
            <a:ext cx="2517605" cy="4841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7" name="Google Shape;317;p62"/>
          <p:cNvSpPr txBox="1"/>
          <p:nvPr>
            <p:ph idx="8" type="body"/>
          </p:nvPr>
        </p:nvSpPr>
        <p:spPr>
          <a:xfrm>
            <a:off x="8241403" y="2764389"/>
            <a:ext cx="2517605" cy="3827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8" name="Google Shape;318;p62"/>
          <p:cNvSpPr txBox="1"/>
          <p:nvPr>
            <p:ph idx="9" type="body"/>
          </p:nvPr>
        </p:nvSpPr>
        <p:spPr>
          <a:xfrm>
            <a:off x="1504731" y="5167572"/>
            <a:ext cx="2517605" cy="4841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9" name="Google Shape;319;p62"/>
          <p:cNvSpPr txBox="1"/>
          <p:nvPr>
            <p:ph idx="13" type="body"/>
          </p:nvPr>
        </p:nvSpPr>
        <p:spPr>
          <a:xfrm>
            <a:off x="1504731" y="4763246"/>
            <a:ext cx="2517605" cy="3827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0" name="Google Shape;320;p62"/>
          <p:cNvSpPr txBox="1"/>
          <p:nvPr>
            <p:ph idx="14" type="body"/>
          </p:nvPr>
        </p:nvSpPr>
        <p:spPr>
          <a:xfrm>
            <a:off x="8241403" y="5167572"/>
            <a:ext cx="2517605" cy="4841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1" name="Google Shape;321;p62"/>
          <p:cNvSpPr txBox="1"/>
          <p:nvPr>
            <p:ph idx="15" type="body"/>
          </p:nvPr>
        </p:nvSpPr>
        <p:spPr>
          <a:xfrm>
            <a:off x="8241403" y="4763246"/>
            <a:ext cx="2517605" cy="3827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2" name="Google Shape;322;p62"/>
          <p:cNvSpPr/>
          <p:nvPr/>
        </p:nvSpPr>
        <p:spPr>
          <a:xfrm>
            <a:off x="6157960" y="2280735"/>
            <a:ext cx="1874870" cy="1874870"/>
          </a:xfrm>
          <a:prstGeom prst="ellipse">
            <a:avLst/>
          </a:prstGeom>
          <a:noFill/>
          <a:ln cap="flat" cmpd="sng" w="12700">
            <a:solidFill>
              <a:srgbClr val="5DAAB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62"/>
          <p:cNvSpPr/>
          <p:nvPr/>
        </p:nvSpPr>
        <p:spPr>
          <a:xfrm>
            <a:off x="4190264" y="4236857"/>
            <a:ext cx="1874870" cy="1874870"/>
          </a:xfrm>
          <a:prstGeom prst="ellipse">
            <a:avLst/>
          </a:prstGeom>
          <a:noFill/>
          <a:ln cap="flat" cmpd="sng" w="12700">
            <a:solidFill>
              <a:srgbClr val="5DAAB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62"/>
          <p:cNvSpPr/>
          <p:nvPr/>
        </p:nvSpPr>
        <p:spPr>
          <a:xfrm>
            <a:off x="6157960" y="4236857"/>
            <a:ext cx="1874870" cy="1874870"/>
          </a:xfrm>
          <a:prstGeom prst="ellipse">
            <a:avLst/>
          </a:prstGeom>
          <a:noFill/>
          <a:ln cap="flat" cmpd="sng" w="12700">
            <a:solidFill>
              <a:srgbClr val="5DAAB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Blank ">
  <p:cSld name="1_Blank 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3"/>
          <p:cNvSpPr txBox="1"/>
          <p:nvPr>
            <p:ph type="title"/>
          </p:nvPr>
        </p:nvSpPr>
        <p:spPr>
          <a:xfrm>
            <a:off x="847180" y="687572"/>
            <a:ext cx="4767262" cy="13420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nstantia"/>
              <a:buNone/>
              <a:defRPr sz="4000">
                <a:latin typeface="Constantia"/>
                <a:ea typeface="Constantia"/>
                <a:cs typeface="Constantia"/>
                <a:sym typeface="Constant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63"/>
          <p:cNvSpPr txBox="1"/>
          <p:nvPr>
            <p:ph idx="1" type="body"/>
          </p:nvPr>
        </p:nvSpPr>
        <p:spPr>
          <a:xfrm>
            <a:off x="5815420" y="687573"/>
            <a:ext cx="5370740" cy="13420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0"/>
              <a:buNone/>
              <a:defRPr sz="1050">
                <a:solidFill>
                  <a:schemeClr val="dk2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8" name="Google Shape;328;p63"/>
          <p:cNvSpPr/>
          <p:nvPr>
            <p:ph idx="2" type="chart"/>
          </p:nvPr>
        </p:nvSpPr>
        <p:spPr>
          <a:xfrm>
            <a:off x="838200" y="2392680"/>
            <a:ext cx="10719842" cy="4167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4_Custom Layout">
  <p:cSld name="14_Custom Layou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9"/>
          <p:cNvSpPr txBox="1"/>
          <p:nvPr>
            <p:ph type="title"/>
          </p:nvPr>
        </p:nvSpPr>
        <p:spPr>
          <a:xfrm>
            <a:off x="844948" y="1193765"/>
            <a:ext cx="438584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nstantia"/>
              <a:buNone/>
              <a:defRPr sz="4000">
                <a:latin typeface="Constantia"/>
                <a:ea typeface="Constantia"/>
                <a:cs typeface="Constantia"/>
                <a:sym typeface="Constant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/>
          <p:nvPr>
            <p:ph idx="2" type="pic"/>
          </p:nvPr>
        </p:nvSpPr>
        <p:spPr>
          <a:xfrm>
            <a:off x="844947" y="2632337"/>
            <a:ext cx="4385841" cy="335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9"/>
          <p:cNvSpPr txBox="1"/>
          <p:nvPr>
            <p:ph idx="1" type="body"/>
          </p:nvPr>
        </p:nvSpPr>
        <p:spPr>
          <a:xfrm>
            <a:off x="5470816" y="2540529"/>
            <a:ext cx="3046302" cy="3827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9"/>
          <p:cNvSpPr txBox="1"/>
          <p:nvPr>
            <p:ph idx="3" type="body"/>
          </p:nvPr>
        </p:nvSpPr>
        <p:spPr>
          <a:xfrm>
            <a:off x="8769606" y="2540529"/>
            <a:ext cx="3023149" cy="3827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b="1" sz="1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4" type="body"/>
          </p:nvPr>
        </p:nvSpPr>
        <p:spPr>
          <a:xfrm>
            <a:off x="5470525" y="2944813"/>
            <a:ext cx="3046413" cy="304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7200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00"/>
              <a:buChar char="•"/>
              <a:defRPr sz="1100">
                <a:latin typeface="Arial"/>
                <a:ea typeface="Arial"/>
                <a:cs typeface="Arial"/>
                <a:sym typeface="Arial"/>
              </a:defRPr>
            </a:lvl3pPr>
            <a:lvl4pPr indent="-29527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0"/>
              <a:buChar char="•"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9527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0"/>
              <a:buChar char="•"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5" type="body"/>
          </p:nvPr>
        </p:nvSpPr>
        <p:spPr>
          <a:xfrm>
            <a:off x="8769606" y="2944813"/>
            <a:ext cx="3023149" cy="304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7200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00"/>
              <a:buChar char="•"/>
              <a:defRPr sz="1100">
                <a:latin typeface="Arial"/>
                <a:ea typeface="Arial"/>
                <a:cs typeface="Arial"/>
                <a:sym typeface="Arial"/>
              </a:defRPr>
            </a:lvl3pPr>
            <a:lvl4pPr indent="-29527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0"/>
              <a:buChar char="•"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9527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0"/>
              <a:buChar char="•"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Blank ">
  <p:cSld name="2_Blank 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4"/>
          <p:cNvSpPr txBox="1"/>
          <p:nvPr>
            <p:ph type="title"/>
          </p:nvPr>
        </p:nvSpPr>
        <p:spPr>
          <a:xfrm>
            <a:off x="847180" y="687572"/>
            <a:ext cx="4767262" cy="13420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nstantia"/>
              <a:buNone/>
              <a:defRPr sz="4000">
                <a:latin typeface="Constantia"/>
                <a:ea typeface="Constantia"/>
                <a:cs typeface="Constantia"/>
                <a:sym typeface="Constant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64"/>
          <p:cNvSpPr txBox="1"/>
          <p:nvPr>
            <p:ph idx="1" type="body"/>
          </p:nvPr>
        </p:nvSpPr>
        <p:spPr>
          <a:xfrm>
            <a:off x="5815420" y="687573"/>
            <a:ext cx="5370740" cy="13420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0"/>
              <a:buNone/>
              <a:defRPr sz="1050">
                <a:solidFill>
                  <a:schemeClr val="dk2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2" name="Google Shape;332;p64"/>
          <p:cNvSpPr/>
          <p:nvPr>
            <p:ph idx="2" type="chart"/>
          </p:nvPr>
        </p:nvSpPr>
        <p:spPr>
          <a:xfrm>
            <a:off x="5815420" y="2392680"/>
            <a:ext cx="5742622" cy="4023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3" name="Google Shape;333;p64"/>
          <p:cNvSpPr/>
          <p:nvPr>
            <p:ph idx="3" type="pic"/>
          </p:nvPr>
        </p:nvSpPr>
        <p:spPr>
          <a:xfrm>
            <a:off x="838200" y="2392045"/>
            <a:ext cx="4776788" cy="4023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Blank">
  <p:cSld name="2_Blank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66"/>
          <p:cNvSpPr/>
          <p:nvPr>
            <p:ph idx="2" type="pic"/>
          </p:nvPr>
        </p:nvSpPr>
        <p:spPr>
          <a:xfrm>
            <a:off x="212725" y="198755"/>
            <a:ext cx="3856038" cy="42354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7" name="Google Shape;337;p66"/>
          <p:cNvSpPr/>
          <p:nvPr>
            <p:ph idx="3" type="pic"/>
          </p:nvPr>
        </p:nvSpPr>
        <p:spPr>
          <a:xfrm>
            <a:off x="4312285" y="198755"/>
            <a:ext cx="7651115" cy="42354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8" name="Google Shape;338;p66"/>
          <p:cNvSpPr/>
          <p:nvPr>
            <p:ph idx="4" type="pic"/>
          </p:nvPr>
        </p:nvSpPr>
        <p:spPr>
          <a:xfrm>
            <a:off x="213361" y="4648200"/>
            <a:ext cx="7651116" cy="201167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9" name="Google Shape;339;p66"/>
          <p:cNvSpPr/>
          <p:nvPr>
            <p:ph idx="5" type="pic"/>
          </p:nvPr>
        </p:nvSpPr>
        <p:spPr>
          <a:xfrm>
            <a:off x="8122919" y="4648200"/>
            <a:ext cx="3855721" cy="201167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Blank">
  <p:cSld name="3_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0"/>
          <p:cNvSpPr/>
          <p:nvPr>
            <p:ph idx="2" type="pic"/>
          </p:nvPr>
        </p:nvSpPr>
        <p:spPr>
          <a:xfrm>
            <a:off x="3236595" y="260350"/>
            <a:ext cx="4492625" cy="63007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20"/>
          <p:cNvSpPr/>
          <p:nvPr>
            <p:ph idx="3" type="pic"/>
          </p:nvPr>
        </p:nvSpPr>
        <p:spPr>
          <a:xfrm>
            <a:off x="7839076" y="260350"/>
            <a:ext cx="4052888" cy="38036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20"/>
          <p:cNvSpPr/>
          <p:nvPr>
            <p:ph idx="4" type="pic"/>
          </p:nvPr>
        </p:nvSpPr>
        <p:spPr>
          <a:xfrm>
            <a:off x="7839076" y="4165600"/>
            <a:ext cx="4052888" cy="239553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20"/>
          <p:cNvSpPr txBox="1"/>
          <p:nvPr>
            <p:ph type="title"/>
          </p:nvPr>
        </p:nvSpPr>
        <p:spPr>
          <a:xfrm>
            <a:off x="518160" y="524172"/>
            <a:ext cx="2578099" cy="2508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nstantia"/>
              <a:buNone/>
              <a:defRPr sz="4000">
                <a:latin typeface="Constantia"/>
                <a:ea typeface="Constantia"/>
                <a:cs typeface="Constantia"/>
                <a:sym typeface="Constant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0" name="Google Shape;50;p20"/>
          <p:cNvCxnSpPr/>
          <p:nvPr/>
        </p:nvCxnSpPr>
        <p:spPr>
          <a:xfrm>
            <a:off x="965155" y="-703069"/>
            <a:ext cx="0" cy="193031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Custom Layout">
  <p:cSld name="5_Custom Layout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1"/>
          <p:cNvSpPr/>
          <p:nvPr/>
        </p:nvSpPr>
        <p:spPr>
          <a:xfrm>
            <a:off x="-16640" y="0"/>
            <a:ext cx="1137043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1"/>
          <p:cNvSpPr txBox="1"/>
          <p:nvPr>
            <p:ph type="title"/>
          </p:nvPr>
        </p:nvSpPr>
        <p:spPr>
          <a:xfrm>
            <a:off x="838200" y="365125"/>
            <a:ext cx="76342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onstantia"/>
              <a:buNone/>
              <a:defRPr b="1" sz="60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1"/>
          <p:cNvSpPr txBox="1"/>
          <p:nvPr>
            <p:ph idx="1" type="body"/>
          </p:nvPr>
        </p:nvSpPr>
        <p:spPr>
          <a:xfrm>
            <a:off x="8530361" y="4719574"/>
            <a:ext cx="24892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0"/>
              <a:buNone/>
              <a:defRPr sz="300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and Content">
  <p:cSld name="Image and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2"/>
          <p:cNvSpPr/>
          <p:nvPr/>
        </p:nvSpPr>
        <p:spPr>
          <a:xfrm>
            <a:off x="6134100" y="0"/>
            <a:ext cx="6057900" cy="6857995"/>
          </a:xfrm>
          <a:prstGeom prst="rect">
            <a:avLst/>
          </a:prstGeom>
          <a:solidFill>
            <a:schemeClr val="accent2">
              <a:alpha val="98823"/>
            </a:schemeClr>
          </a:solidFill>
          <a:ln>
            <a:noFill/>
          </a:ln>
        </p:spPr>
        <p:txBody>
          <a:bodyPr anchorCtr="0" anchor="ctr" bIns="45700" lIns="1296000" spcFirstLastPara="1" rIns="4320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2"/>
          <p:cNvSpPr txBox="1"/>
          <p:nvPr>
            <p:ph type="title"/>
          </p:nvPr>
        </p:nvSpPr>
        <p:spPr>
          <a:xfrm>
            <a:off x="841057" y="1100290"/>
            <a:ext cx="4008437" cy="1395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tantia"/>
              <a:buNone/>
              <a:defRPr b="1">
                <a:latin typeface="Constantia"/>
                <a:ea typeface="Constantia"/>
                <a:cs typeface="Constantia"/>
                <a:sym typeface="Constant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2"/>
          <p:cNvSpPr txBox="1"/>
          <p:nvPr>
            <p:ph idx="1" type="body"/>
          </p:nvPr>
        </p:nvSpPr>
        <p:spPr>
          <a:xfrm>
            <a:off x="841058" y="2561159"/>
            <a:ext cx="4008437" cy="602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indent="-2984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00"/>
              <a:buChar char="•"/>
              <a:defRPr sz="1100">
                <a:solidFill>
                  <a:schemeClr val="dk2"/>
                </a:solidFill>
              </a:defRPr>
            </a:lvl2pPr>
            <a:lvl3pPr indent="-29527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0"/>
              <a:buChar char="•"/>
              <a:defRPr sz="1050">
                <a:solidFill>
                  <a:schemeClr val="dk2"/>
                </a:solidFill>
              </a:defRPr>
            </a:lvl3pPr>
            <a:lvl4pPr indent="-2921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>
                <a:solidFill>
                  <a:schemeClr val="dk2"/>
                </a:solidFill>
              </a:defRPr>
            </a:lvl4pPr>
            <a:lvl5pPr indent="-2921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59" name="Google Shape;59;p22"/>
          <p:cNvCxnSpPr/>
          <p:nvPr/>
        </p:nvCxnSpPr>
        <p:spPr>
          <a:xfrm>
            <a:off x="965155" y="18291"/>
            <a:ext cx="0" cy="193031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60" name="Google Shape;60;p22"/>
          <p:cNvSpPr/>
          <p:nvPr>
            <p:ph idx="2" type="pic"/>
          </p:nvPr>
        </p:nvSpPr>
        <p:spPr>
          <a:xfrm>
            <a:off x="6687422" y="1038724"/>
            <a:ext cx="804759" cy="804759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22"/>
          <p:cNvSpPr/>
          <p:nvPr>
            <p:ph idx="3" type="pic"/>
          </p:nvPr>
        </p:nvSpPr>
        <p:spPr>
          <a:xfrm>
            <a:off x="6687422" y="2330235"/>
            <a:ext cx="804759" cy="804759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22"/>
          <p:cNvSpPr/>
          <p:nvPr>
            <p:ph idx="4" type="pic"/>
          </p:nvPr>
        </p:nvSpPr>
        <p:spPr>
          <a:xfrm>
            <a:off x="6687422" y="3621746"/>
            <a:ext cx="804759" cy="804759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22"/>
          <p:cNvSpPr/>
          <p:nvPr>
            <p:ph idx="5" type="pic"/>
          </p:nvPr>
        </p:nvSpPr>
        <p:spPr>
          <a:xfrm>
            <a:off x="6687422" y="4913257"/>
            <a:ext cx="804759" cy="804759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22"/>
          <p:cNvSpPr txBox="1"/>
          <p:nvPr>
            <p:ph idx="6" type="body"/>
          </p:nvPr>
        </p:nvSpPr>
        <p:spPr>
          <a:xfrm>
            <a:off x="7718323" y="1074809"/>
            <a:ext cx="3977648" cy="7316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22"/>
          <p:cNvSpPr txBox="1"/>
          <p:nvPr>
            <p:ph idx="7" type="body"/>
          </p:nvPr>
        </p:nvSpPr>
        <p:spPr>
          <a:xfrm>
            <a:off x="7718323" y="2365537"/>
            <a:ext cx="3977648" cy="7316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8" type="body"/>
          </p:nvPr>
        </p:nvSpPr>
        <p:spPr>
          <a:xfrm>
            <a:off x="7718323" y="3656265"/>
            <a:ext cx="3977648" cy="7316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9" type="body"/>
          </p:nvPr>
        </p:nvSpPr>
        <p:spPr>
          <a:xfrm>
            <a:off x="7718323" y="4946994"/>
            <a:ext cx="3977648" cy="7316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22"/>
          <p:cNvSpPr txBox="1"/>
          <p:nvPr>
            <p:ph idx="13" type="body"/>
          </p:nvPr>
        </p:nvSpPr>
        <p:spPr>
          <a:xfrm>
            <a:off x="838200" y="3278528"/>
            <a:ext cx="4008438" cy="2560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7_Custom Layout">
  <p:cSld name="27_Custom Layou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3"/>
          <p:cNvSpPr txBox="1"/>
          <p:nvPr>
            <p:ph type="title"/>
          </p:nvPr>
        </p:nvSpPr>
        <p:spPr>
          <a:xfrm>
            <a:off x="841682" y="971950"/>
            <a:ext cx="3537030" cy="20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AAB0"/>
              </a:buClr>
              <a:buSzPts val="4400"/>
              <a:buFont typeface="Constantia"/>
              <a:buNone/>
              <a:defRPr>
                <a:solidFill>
                  <a:srgbClr val="5DAAB0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3"/>
          <p:cNvSpPr/>
          <p:nvPr>
            <p:ph idx="2" type="pic"/>
          </p:nvPr>
        </p:nvSpPr>
        <p:spPr>
          <a:xfrm>
            <a:off x="6076930" y="729827"/>
            <a:ext cx="1643384" cy="1643384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23"/>
          <p:cNvSpPr/>
          <p:nvPr>
            <p:ph idx="3" type="pic"/>
          </p:nvPr>
        </p:nvSpPr>
        <p:spPr>
          <a:xfrm>
            <a:off x="8970602" y="729827"/>
            <a:ext cx="1643384" cy="1643384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23"/>
          <p:cNvSpPr/>
          <p:nvPr>
            <p:ph idx="4" type="pic"/>
          </p:nvPr>
        </p:nvSpPr>
        <p:spPr>
          <a:xfrm>
            <a:off x="6076930" y="3646649"/>
            <a:ext cx="1643384" cy="1643384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23"/>
          <p:cNvSpPr/>
          <p:nvPr>
            <p:ph idx="5" type="pic"/>
          </p:nvPr>
        </p:nvSpPr>
        <p:spPr>
          <a:xfrm>
            <a:off x="8970602" y="3646649"/>
            <a:ext cx="1643384" cy="1643384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23"/>
          <p:cNvSpPr txBox="1"/>
          <p:nvPr>
            <p:ph idx="1" type="body"/>
          </p:nvPr>
        </p:nvSpPr>
        <p:spPr>
          <a:xfrm>
            <a:off x="5642770" y="2823837"/>
            <a:ext cx="2517605" cy="4841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6" type="body"/>
          </p:nvPr>
        </p:nvSpPr>
        <p:spPr>
          <a:xfrm>
            <a:off x="5642770" y="2419511"/>
            <a:ext cx="2517605" cy="3827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7" type="body"/>
          </p:nvPr>
        </p:nvSpPr>
        <p:spPr>
          <a:xfrm>
            <a:off x="8544956" y="2823837"/>
            <a:ext cx="2517605" cy="4841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8" type="body"/>
          </p:nvPr>
        </p:nvSpPr>
        <p:spPr>
          <a:xfrm>
            <a:off x="8544956" y="2419511"/>
            <a:ext cx="2517605" cy="3827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9" type="body"/>
          </p:nvPr>
        </p:nvSpPr>
        <p:spPr>
          <a:xfrm>
            <a:off x="5642770" y="5740657"/>
            <a:ext cx="2517605" cy="4841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3" type="body"/>
          </p:nvPr>
        </p:nvSpPr>
        <p:spPr>
          <a:xfrm>
            <a:off x="5642770" y="5336331"/>
            <a:ext cx="2517605" cy="3827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4" type="body"/>
          </p:nvPr>
        </p:nvSpPr>
        <p:spPr>
          <a:xfrm>
            <a:off x="8544956" y="5740657"/>
            <a:ext cx="2517605" cy="4841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5" type="body"/>
          </p:nvPr>
        </p:nvSpPr>
        <p:spPr>
          <a:xfrm>
            <a:off x="8544956" y="5336331"/>
            <a:ext cx="2517605" cy="3827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83" name="Google Shape;83;p23"/>
          <p:cNvCxnSpPr/>
          <p:nvPr/>
        </p:nvCxnSpPr>
        <p:spPr>
          <a:xfrm>
            <a:off x="965155" y="-184909"/>
            <a:ext cx="0" cy="193031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theme" Target="../theme/theme2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tantia"/>
              <a:buNone/>
              <a:defRPr b="1" i="0" sz="4400" u="none" cap="none" strike="noStrike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28">
          <p15:clr>
            <a:srgbClr val="F26B43"/>
          </p15:clr>
        </p15:guide>
        <p15:guide id="2" orient="horz" pos="404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3.jp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Zn5fJcVIcdqj9a_G9K7DJVhYVxG5rK2x/view" TargetMode="External"/><Relationship Id="rId4" Type="http://schemas.openxmlformats.org/officeDocument/2006/relationships/image" Target="../media/image2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"/>
          <p:cNvSpPr txBox="1"/>
          <p:nvPr>
            <p:ph type="title"/>
          </p:nvPr>
        </p:nvSpPr>
        <p:spPr>
          <a:xfrm>
            <a:off x="838199" y="2002421"/>
            <a:ext cx="7252505" cy="891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onstantia"/>
              <a:buNone/>
            </a:pPr>
            <a:r>
              <a:rPr lang="en-US"/>
              <a:t>Mail Hub	</a:t>
            </a:r>
            <a:endParaRPr/>
          </a:p>
        </p:txBody>
      </p:sp>
      <p:sp>
        <p:nvSpPr>
          <p:cNvPr id="345" name="Google Shape;345;p1"/>
          <p:cNvSpPr txBox="1"/>
          <p:nvPr>
            <p:ph idx="1" type="body"/>
          </p:nvPr>
        </p:nvSpPr>
        <p:spPr>
          <a:xfrm>
            <a:off x="838199" y="3090443"/>
            <a:ext cx="2607365" cy="28995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/>
              <a:t>Project 1 created by Stephon Ingram and Brandon Brink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/>
          </a:p>
        </p:txBody>
      </p:sp>
      <p:pic>
        <p:nvPicPr>
          <p:cNvPr descr="Buildings" id="346" name="Google Shape;346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813" l="0" r="0" t="7812"/>
          <a:stretch/>
        </p:blipFill>
        <p:spPr>
          <a:xfrm>
            <a:off x="0" y="26504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descr="A screenshot of a cell phone&#10;&#10;Description automatically generated" id="347" name="Google Shape;34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26504"/>
            <a:ext cx="6096000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398225"/>
            <a:ext cx="6095999" cy="44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6f4385d067_0_62"/>
          <p:cNvSpPr txBox="1"/>
          <p:nvPr>
            <p:ph type="title"/>
          </p:nvPr>
        </p:nvSpPr>
        <p:spPr>
          <a:xfrm>
            <a:off x="518150" y="524175"/>
            <a:ext cx="3649200" cy="3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nstantia"/>
              <a:buNone/>
            </a:pPr>
            <a:r>
              <a:rPr lang="en-US"/>
              <a:t>Edit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nstantia"/>
              <a:buNone/>
            </a:pPr>
            <a:r>
              <a:rPr lang="en-US"/>
              <a:t>Case</a:t>
            </a:r>
            <a:endParaRPr/>
          </a:p>
        </p:txBody>
      </p:sp>
      <p:pic>
        <p:nvPicPr>
          <p:cNvPr id="428" name="Google Shape;428;g6f4385d067_0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3260" y="111275"/>
            <a:ext cx="4248150" cy="216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g6f4385d067_0_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2350" y="2174719"/>
            <a:ext cx="9248976" cy="4507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6f4385d067_0_43"/>
          <p:cNvSpPr txBox="1"/>
          <p:nvPr>
            <p:ph type="title"/>
          </p:nvPr>
        </p:nvSpPr>
        <p:spPr>
          <a:xfrm>
            <a:off x="518160" y="524172"/>
            <a:ext cx="2578200" cy="25086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High Weight Items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 Builder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Approval Process</a:t>
            </a:r>
            <a:endParaRPr/>
          </a:p>
        </p:txBody>
      </p:sp>
      <p:pic>
        <p:nvPicPr>
          <p:cNvPr id="436" name="Google Shape;436;g6f4385d067_0_43" title="Recently Viewed _ Mail _ Salesforce - Google Chrome 2020-02-20 18-05-46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5535" y="779525"/>
            <a:ext cx="8790841" cy="4753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6f4385d067_2_42"/>
          <p:cNvSpPr txBox="1"/>
          <p:nvPr>
            <p:ph type="title"/>
          </p:nvPr>
        </p:nvSpPr>
        <p:spPr>
          <a:xfrm>
            <a:off x="841057" y="2234610"/>
            <a:ext cx="4008300" cy="13953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nstantia"/>
              <a:buNone/>
            </a:pPr>
            <a:r>
              <a:rPr lang="en-US" sz="4000"/>
              <a:t>Closing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nstantia"/>
              <a:buNone/>
            </a:pPr>
            <a:r>
              <a:rPr lang="en-US" sz="4000"/>
              <a:t>Recap</a:t>
            </a:r>
            <a:endParaRPr/>
          </a:p>
        </p:txBody>
      </p:sp>
      <p:sp>
        <p:nvSpPr>
          <p:cNvPr id="443" name="Google Shape;443;g6f4385d067_2_42"/>
          <p:cNvSpPr txBox="1"/>
          <p:nvPr>
            <p:ph idx="6" type="body"/>
          </p:nvPr>
        </p:nvSpPr>
        <p:spPr>
          <a:xfrm>
            <a:off x="7718323" y="1074809"/>
            <a:ext cx="3977700" cy="731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Community</a:t>
            </a:r>
            <a:endParaRPr/>
          </a:p>
        </p:txBody>
      </p:sp>
      <p:sp>
        <p:nvSpPr>
          <p:cNvPr id="444" name="Google Shape;444;g6f4385d067_2_42"/>
          <p:cNvSpPr txBox="1"/>
          <p:nvPr>
            <p:ph idx="7" type="body"/>
          </p:nvPr>
        </p:nvSpPr>
        <p:spPr>
          <a:xfrm>
            <a:off x="7718323" y="2365537"/>
            <a:ext cx="3977700" cy="731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Jack Rogers</a:t>
            </a:r>
            <a:endParaRPr/>
          </a:p>
        </p:txBody>
      </p:sp>
      <p:sp>
        <p:nvSpPr>
          <p:cNvPr id="445" name="Google Shape;445;g6f4385d067_2_42"/>
          <p:cNvSpPr txBox="1"/>
          <p:nvPr>
            <p:ph idx="8" type="body"/>
          </p:nvPr>
        </p:nvSpPr>
        <p:spPr>
          <a:xfrm>
            <a:off x="7718323" y="3656265"/>
            <a:ext cx="3977700" cy="731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Jack’s Actions</a:t>
            </a:r>
            <a:endParaRPr/>
          </a:p>
        </p:txBody>
      </p:sp>
      <p:sp>
        <p:nvSpPr>
          <p:cNvPr id="446" name="Google Shape;446;g6f4385d067_2_42"/>
          <p:cNvSpPr txBox="1"/>
          <p:nvPr>
            <p:ph idx="9" type="body"/>
          </p:nvPr>
        </p:nvSpPr>
        <p:spPr>
          <a:xfrm>
            <a:off x="7718323" y="4946994"/>
            <a:ext cx="3977700" cy="731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Process</a:t>
            </a:r>
            <a:endParaRPr/>
          </a:p>
        </p:txBody>
      </p:sp>
      <p:pic>
        <p:nvPicPr>
          <p:cNvPr id="447" name="Google Shape;447;g6f4385d067_2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2875" y="1074800"/>
            <a:ext cx="627925" cy="62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g6f4385d067_2_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8788" y="2293323"/>
            <a:ext cx="876100" cy="87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g6f4385d067_2_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5638" y="3550924"/>
            <a:ext cx="942400" cy="9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g6f4385d067_2_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78800" y="4874826"/>
            <a:ext cx="1005300" cy="10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3"/>
          <p:cNvSpPr txBox="1"/>
          <p:nvPr>
            <p:ph type="title"/>
          </p:nvPr>
        </p:nvSpPr>
        <p:spPr>
          <a:xfrm>
            <a:off x="838199" y="2002421"/>
            <a:ext cx="7252505" cy="891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onstantia"/>
              <a:buNone/>
            </a:pPr>
            <a:r>
              <a:rPr lang="en-US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"/>
          <p:cNvSpPr txBox="1"/>
          <p:nvPr>
            <p:ph type="title"/>
          </p:nvPr>
        </p:nvSpPr>
        <p:spPr>
          <a:xfrm>
            <a:off x="841057" y="2234610"/>
            <a:ext cx="4008300" cy="13953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355" name="Google Shape;355;p2"/>
          <p:cNvSpPr txBox="1"/>
          <p:nvPr>
            <p:ph idx="6" type="body"/>
          </p:nvPr>
        </p:nvSpPr>
        <p:spPr>
          <a:xfrm>
            <a:off x="7718323" y="1074809"/>
            <a:ext cx="3977700" cy="731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Intro to Community</a:t>
            </a:r>
            <a:endParaRPr/>
          </a:p>
        </p:txBody>
      </p:sp>
      <p:sp>
        <p:nvSpPr>
          <p:cNvPr id="356" name="Google Shape;356;p2"/>
          <p:cNvSpPr txBox="1"/>
          <p:nvPr>
            <p:ph idx="7" type="body"/>
          </p:nvPr>
        </p:nvSpPr>
        <p:spPr>
          <a:xfrm>
            <a:off x="7718323" y="2365537"/>
            <a:ext cx="3977700" cy="731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Who is Jack</a:t>
            </a:r>
            <a:endParaRPr/>
          </a:p>
        </p:txBody>
      </p:sp>
      <p:sp>
        <p:nvSpPr>
          <p:cNvPr id="357" name="Google Shape;357;p2"/>
          <p:cNvSpPr txBox="1"/>
          <p:nvPr>
            <p:ph idx="8" type="body"/>
          </p:nvPr>
        </p:nvSpPr>
        <p:spPr>
          <a:xfrm>
            <a:off x="7718323" y="3656265"/>
            <a:ext cx="3977700" cy="731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What can Jack do?</a:t>
            </a:r>
            <a:endParaRPr/>
          </a:p>
        </p:txBody>
      </p:sp>
      <p:sp>
        <p:nvSpPr>
          <p:cNvPr id="358" name="Google Shape;358;p2"/>
          <p:cNvSpPr txBox="1"/>
          <p:nvPr>
            <p:ph idx="9" type="body"/>
          </p:nvPr>
        </p:nvSpPr>
        <p:spPr>
          <a:xfrm>
            <a:off x="7718323" y="4946994"/>
            <a:ext cx="3977700" cy="731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Demo of a Process</a:t>
            </a:r>
            <a:endParaRPr/>
          </a:p>
        </p:txBody>
      </p:sp>
      <p:pic>
        <p:nvPicPr>
          <p:cNvPr id="359" name="Google Shape;359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2875" y="1074800"/>
            <a:ext cx="627925" cy="62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8788" y="2293323"/>
            <a:ext cx="876100" cy="87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5638" y="3550924"/>
            <a:ext cx="942400" cy="9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78800" y="4874826"/>
            <a:ext cx="1005300" cy="10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"/>
          <p:cNvSpPr txBox="1"/>
          <p:nvPr>
            <p:ph type="title"/>
          </p:nvPr>
        </p:nvSpPr>
        <p:spPr>
          <a:xfrm>
            <a:off x="647700" y="289560"/>
            <a:ext cx="10896600" cy="8932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tantia"/>
              <a:buNone/>
            </a:pPr>
            <a:r>
              <a:rPr lang="en-US"/>
              <a:t>Mail Hub Community!</a:t>
            </a:r>
            <a:endParaRPr/>
          </a:p>
        </p:txBody>
      </p:sp>
      <p:sp>
        <p:nvSpPr>
          <p:cNvPr id="368" name="Google Shape;368;p3"/>
          <p:cNvSpPr txBox="1"/>
          <p:nvPr>
            <p:ph idx="1" type="body"/>
          </p:nvPr>
        </p:nvSpPr>
        <p:spPr>
          <a:xfrm>
            <a:off x="647700" y="1097363"/>
            <a:ext cx="10896600" cy="602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rPr lang="en-US"/>
              <a:t>Edit Profile | Track Cases | Track Shipments | Track Deliveries</a:t>
            </a:r>
            <a:endParaRPr/>
          </a:p>
        </p:txBody>
      </p:sp>
      <p:pic>
        <p:nvPicPr>
          <p:cNvPr descr="A screenshot of a computer&#10;&#10;Description automatically generated" id="369" name="Google Shape;36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081" y="1990582"/>
            <a:ext cx="4920805" cy="17654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automatically generated" id="370" name="Google Shape;37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89113" y="1919811"/>
            <a:ext cx="4639321" cy="20566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automatically generated" id="371" name="Google Shape;371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89112" y="3976504"/>
            <a:ext cx="4639322" cy="25511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automatically generated" id="372" name="Google Shape;372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6914" y="3976504"/>
            <a:ext cx="4639322" cy="2551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"/>
          <p:cNvSpPr txBox="1"/>
          <p:nvPr>
            <p:ph type="title"/>
          </p:nvPr>
        </p:nvSpPr>
        <p:spPr>
          <a:xfrm>
            <a:off x="5813500" y="1764975"/>
            <a:ext cx="5031000" cy="21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tantia"/>
              <a:buNone/>
            </a:pPr>
            <a:r>
              <a:rPr lang="en-US" sz="6000"/>
              <a:t>Who is </a:t>
            </a:r>
            <a:br>
              <a:rPr lang="en-US" sz="6000"/>
            </a:br>
            <a:r>
              <a:rPr lang="en-US" sz="6000">
                <a:solidFill>
                  <a:srgbClr val="5DAAB0"/>
                </a:solidFill>
              </a:rPr>
              <a:t>Jack Rogers?</a:t>
            </a:r>
            <a:endParaRPr sz="6000"/>
          </a:p>
        </p:txBody>
      </p:sp>
      <p:sp>
        <p:nvSpPr>
          <p:cNvPr id="379" name="Google Shape;379;p4"/>
          <p:cNvSpPr txBox="1"/>
          <p:nvPr>
            <p:ph idx="1" type="body"/>
          </p:nvPr>
        </p:nvSpPr>
        <p:spPr>
          <a:xfrm>
            <a:off x="706550" y="4795225"/>
            <a:ext cx="11018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rPr lang="en-US" sz="2800"/>
              <a:t>Primary Test User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rPr lang="en-US" sz="2800"/>
              <a:t>Jack is a customer looking for information about his mail packages. He is a Customer Community User, and is in a private sharing model.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t/>
            </a:r>
            <a:endParaRPr sz="2800"/>
          </a:p>
        </p:txBody>
      </p:sp>
      <p:pic>
        <p:nvPicPr>
          <p:cNvPr id="380" name="Google Shape;38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925" y="1074851"/>
            <a:ext cx="3403000" cy="340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"/>
          <p:cNvSpPr txBox="1"/>
          <p:nvPr>
            <p:ph type="title"/>
          </p:nvPr>
        </p:nvSpPr>
        <p:spPr>
          <a:xfrm>
            <a:off x="844946" y="1193765"/>
            <a:ext cx="438584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nstantia"/>
              <a:buNone/>
            </a:pPr>
            <a:r>
              <a:rPr lang="en-US"/>
              <a:t>What does Jack </a:t>
            </a:r>
            <a:br>
              <a:rPr lang="en-US"/>
            </a:br>
            <a:r>
              <a:rPr lang="en-US">
                <a:solidFill>
                  <a:srgbClr val="5DAAB0"/>
                </a:solidFill>
              </a:rPr>
              <a:t>Do?</a:t>
            </a:r>
            <a:endParaRPr/>
          </a:p>
        </p:txBody>
      </p:sp>
      <p:pic>
        <p:nvPicPr>
          <p:cNvPr descr="A group of people sitting at a table " id="387" name="Google Shape;387;p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6454" r="6454" t="0"/>
          <a:stretch/>
        </p:blipFill>
        <p:spPr>
          <a:xfrm>
            <a:off x="844946" y="2632337"/>
            <a:ext cx="5075793" cy="3357563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5"/>
          <p:cNvSpPr txBox="1"/>
          <p:nvPr>
            <p:ph idx="1" type="body"/>
          </p:nvPr>
        </p:nvSpPr>
        <p:spPr>
          <a:xfrm>
            <a:off x="6583679" y="2635406"/>
            <a:ext cx="3046302" cy="3827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r>
              <a:rPr lang="en-US"/>
              <a:t>Things to Do	</a:t>
            </a:r>
            <a:endParaRPr/>
          </a:p>
        </p:txBody>
      </p:sp>
      <p:sp>
        <p:nvSpPr>
          <p:cNvPr id="389" name="Google Shape;389;p5"/>
          <p:cNvSpPr txBox="1"/>
          <p:nvPr>
            <p:ph idx="4" type="body"/>
          </p:nvPr>
        </p:nvSpPr>
        <p:spPr>
          <a:xfrm>
            <a:off x="6583679" y="2944813"/>
            <a:ext cx="4763373" cy="304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72000">
            <a:normAutofit/>
          </a:bodyPr>
          <a:lstStyle/>
          <a:p>
            <a:pPr indent="-1397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</a:pPr>
            <a:r>
              <a:rPr lang="en-US"/>
              <a:t>Jack logs in to the community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</a:pPr>
            <a:r>
              <a:rPr lang="en-US"/>
              <a:t>Jack views packages, future and past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</a:pPr>
            <a:r>
              <a:rPr lang="en-US"/>
              <a:t>Jack tracks individuals packages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</a:pPr>
            <a:r>
              <a:rPr lang="en-US"/>
              <a:t>Jack can open or edit a case.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</a:pPr>
            <a:r>
              <a:rPr lang="en-US"/>
              <a:t>Jack can change his info.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6f4385d067_0_34"/>
          <p:cNvSpPr txBox="1"/>
          <p:nvPr>
            <p:ph type="title"/>
          </p:nvPr>
        </p:nvSpPr>
        <p:spPr>
          <a:xfrm>
            <a:off x="4574450" y="410975"/>
            <a:ext cx="3649200" cy="3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nstantia"/>
              <a:buNone/>
            </a:pPr>
            <a:r>
              <a:rPr lang="en-US"/>
              <a:t>Edit Profile</a:t>
            </a:r>
            <a:endParaRPr/>
          </a:p>
        </p:txBody>
      </p:sp>
      <p:pic>
        <p:nvPicPr>
          <p:cNvPr id="396" name="Google Shape;396;g6f4385d067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050" y="1584775"/>
            <a:ext cx="10710399" cy="457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"/>
          <p:cNvSpPr txBox="1"/>
          <p:nvPr>
            <p:ph type="title"/>
          </p:nvPr>
        </p:nvSpPr>
        <p:spPr>
          <a:xfrm>
            <a:off x="518160" y="524172"/>
            <a:ext cx="2578099" cy="2508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nstantia"/>
              <a:buNone/>
            </a:pPr>
            <a:r>
              <a:rPr lang="en-US"/>
              <a:t>Checking Packages</a:t>
            </a:r>
            <a:endParaRPr/>
          </a:p>
        </p:txBody>
      </p:sp>
      <p:pic>
        <p:nvPicPr>
          <p:cNvPr id="403" name="Google Shape;40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6225" y="94350"/>
            <a:ext cx="4812650" cy="655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91275" y="152400"/>
            <a:ext cx="4348325" cy="63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6f4385d067_2_0"/>
          <p:cNvSpPr txBox="1"/>
          <p:nvPr>
            <p:ph type="title"/>
          </p:nvPr>
        </p:nvSpPr>
        <p:spPr>
          <a:xfrm>
            <a:off x="518160" y="524172"/>
            <a:ext cx="2578200" cy="25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nstantia"/>
              <a:buNone/>
            </a:pPr>
            <a:r>
              <a:rPr lang="en-US"/>
              <a:t>Tracking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nstantia"/>
              <a:buNone/>
            </a:pPr>
            <a:r>
              <a:rPr lang="en-US"/>
              <a:t>Packages</a:t>
            </a:r>
            <a:endParaRPr/>
          </a:p>
        </p:txBody>
      </p:sp>
      <p:pic>
        <p:nvPicPr>
          <p:cNvPr id="411" name="Google Shape;411;g6f4385d067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535" y="2562225"/>
            <a:ext cx="3743325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g6f4385d067_2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0225" y="321147"/>
            <a:ext cx="6067425" cy="291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g6f4385d067_2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0235" y="3428997"/>
            <a:ext cx="6096000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6f4385d067_0_24"/>
          <p:cNvSpPr txBox="1"/>
          <p:nvPr>
            <p:ph type="title"/>
          </p:nvPr>
        </p:nvSpPr>
        <p:spPr>
          <a:xfrm>
            <a:off x="518160" y="524172"/>
            <a:ext cx="2578200" cy="25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nstantia"/>
              <a:buNone/>
            </a:pPr>
            <a:r>
              <a:rPr lang="en-US"/>
              <a:t>Create Case</a:t>
            </a:r>
            <a:endParaRPr/>
          </a:p>
        </p:txBody>
      </p:sp>
      <p:pic>
        <p:nvPicPr>
          <p:cNvPr id="420" name="Google Shape;420;g6f4385d067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8435" y="841025"/>
            <a:ext cx="4181475" cy="47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g6f4385d067_0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5885" y="0"/>
            <a:ext cx="3971636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MSFT_ELT_Template01">
      <a:dk1>
        <a:srgbClr val="3F3F3F"/>
      </a:dk1>
      <a:lt1>
        <a:srgbClr val="FFFFFF"/>
      </a:lt1>
      <a:dk2>
        <a:srgbClr val="000000"/>
      </a:dk2>
      <a:lt2>
        <a:srgbClr val="A5A5A5"/>
      </a:lt2>
      <a:accent1>
        <a:srgbClr val="5DAAB0"/>
      </a:accent1>
      <a:accent2>
        <a:srgbClr val="DFE3E9"/>
      </a:accent2>
      <a:accent3>
        <a:srgbClr val="BBC3CD"/>
      </a:accent3>
      <a:accent4>
        <a:srgbClr val="484848"/>
      </a:accent4>
      <a:accent5>
        <a:srgbClr val="1F1F26"/>
      </a:accent5>
      <a:accent6>
        <a:srgbClr val="F2CAA2"/>
      </a:accent6>
      <a:hlink>
        <a:srgbClr val="00194C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2020-02-20T14:24:58Z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