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8" autoAdjust="0"/>
    <p:restoredTop sz="95634" autoAdjust="0"/>
  </p:normalViewPr>
  <p:slideViewPr>
    <p:cSldViewPr snapToGrid="0">
      <p:cViewPr>
        <p:scale>
          <a:sx n="113" d="100"/>
          <a:sy n="113" d="100"/>
        </p:scale>
        <p:origin x="656" y="328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3/9/24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FE2E-2511-CA28-8FB5-18F6DD83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AF0BE-B535-420B-31BC-7722FDEE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5DD5B-74C4-B2B0-5CB1-CFBDB705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26076-BA94-D9FC-23CC-620BDEEA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4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5A63EF3E-EE23-DD43-1AAF-5ED1F44A28DD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1158864" y="2103301"/>
            <a:ext cx="5171891" cy="387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D4B10E8-524F-8576-B158-43DC3C02F2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5413" y="2105025"/>
            <a:ext cx="4462634" cy="31580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4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5A63EF3E-EE23-DD43-1AAF-5ED1F44A28DD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1158864" y="1966360"/>
            <a:ext cx="9779183" cy="2723542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D4B10E8-524F-8576-B158-43DC3C02F2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58864" y="4809826"/>
            <a:ext cx="6691174" cy="12670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2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  <p:sldLayoutId id="2147483680" r:id="rId4"/>
    <p:sldLayoutId id="2147483671" r:id="rId5"/>
    <p:sldLayoutId id="2147483659" r:id="rId6"/>
    <p:sldLayoutId id="2147483668" r:id="rId7"/>
    <p:sldLayoutId id="2147483669" r:id="rId8"/>
    <p:sldLayoutId id="2147483661" r:id="rId9"/>
    <p:sldLayoutId id="2147483666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Tenorite</vt:lpstr>
      <vt:lpstr>Custom</vt:lpstr>
      <vt:lpstr>Basic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2023-12-12T16:04:07Z</dcterms:created>
  <dcterms:modified xsi:type="dcterms:W3CDTF">2024-03-09T08:33:41Z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