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5634" autoAdjust="0"/>
  </p:normalViewPr>
  <p:slideViewPr>
    <p:cSldViewPr snapToGrid="0">
      <p:cViewPr varScale="1">
        <p:scale>
          <a:sx n="113" d="100"/>
          <a:sy n="113" d="100"/>
        </p:scale>
        <p:origin x="656" y="18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E2E-2511-CA28-8FB5-18F6DD8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AF0BE-B535-420B-31BC-7722FDE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DD5B-74C4-B2B0-5CB1-CFBDB705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6076-BA94-D9FC-23CC-620BDEE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5A63EF3E-EE23-DD43-1AAF-5ED1F44A28D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158864" y="2103301"/>
            <a:ext cx="5171891" cy="387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4B10E8-524F-8576-B158-43DC3C02F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5413" y="2105025"/>
            <a:ext cx="4462634" cy="31580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  <p:sldLayoutId id="2147483678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Basic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2024-03-09T07:35:24Z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