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63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39B1"/>
    <a:srgbClr val="103769"/>
    <a:srgbClr val="1F9C7B"/>
    <a:srgbClr val="0D3E3F"/>
    <a:srgbClr val="38BD7B"/>
    <a:srgbClr val="FF8000"/>
    <a:srgbClr val="800000"/>
    <a:srgbClr val="CD4C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5" d="100"/>
          <a:sy n="85" d="100"/>
        </p:scale>
        <p:origin x="-1672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495571" y="3946387"/>
            <a:ext cx="3906799" cy="884126"/>
          </a:xfrm>
          <a:prstGeom prst="roundRect">
            <a:avLst>
              <a:gd name="adj" fmla="val 50000"/>
            </a:avLst>
          </a:prstGeom>
          <a:solidFill>
            <a:srgbClr val="1E9C57"/>
          </a:solidFill>
          <a:ln w="76200" cmpd="sng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40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Creative Games</a:t>
            </a:r>
            <a:endParaRPr lang="en-US" sz="40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tx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175" y="459046"/>
            <a:ext cx="2984895" cy="298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880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331217" y="1624332"/>
            <a:ext cx="1927017" cy="884126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lumOff val="25000"/>
            </a:schemeClr>
          </a:solidFill>
          <a:ln w="762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40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rilledCheese BTN Toasted"/>
                <a:cs typeface="GrilledCheese BTN Toasted"/>
              </a:rPr>
              <a:t>Play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739735" y="1624332"/>
            <a:ext cx="1927017" cy="884126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lumOff val="25000"/>
            </a:schemeClr>
          </a:solidFill>
          <a:ln w="762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40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rilledCheese BTN Toasted"/>
                <a:cs typeface="GrilledCheese BTN Toasted"/>
              </a:rPr>
              <a:t>Help</a:t>
            </a:r>
            <a:endParaRPr lang="en-US" sz="40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tx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rilledCheese BTN Toasted"/>
              <a:cs typeface="GrilledCheese BTN Toasted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331217" y="3046732"/>
            <a:ext cx="1927017" cy="884126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lumOff val="25000"/>
            </a:schemeClr>
          </a:solidFill>
          <a:ln w="762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40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rilledCheese BTN Toasted"/>
                <a:cs typeface="GrilledCheese BTN Toasted"/>
              </a:rPr>
              <a:t>Next</a:t>
            </a:r>
            <a:endParaRPr lang="en-US" sz="40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tx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rilledCheese BTN Toasted"/>
              <a:cs typeface="GrilledCheese BTN Toasted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739735" y="3046732"/>
            <a:ext cx="1927017" cy="884126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lumOff val="25000"/>
            </a:schemeClr>
          </a:solidFill>
          <a:ln w="762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40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rilledCheese BTN Toasted"/>
                <a:cs typeface="GrilledCheese BTN Toasted"/>
              </a:rPr>
              <a:t>Retry</a:t>
            </a:r>
            <a:endParaRPr lang="en-US" sz="40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tx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rilledCheese BTN Toasted"/>
              <a:cs typeface="GrilledCheese BTN Toasted"/>
            </a:endParaRPr>
          </a:p>
        </p:txBody>
      </p:sp>
    </p:spTree>
    <p:extLst>
      <p:ext uri="{BB962C8B-B14F-4D97-AF65-F5344CB8AC3E}">
        <p14:creationId xmlns:p14="http://schemas.microsoft.com/office/powerpoint/2010/main" val="3254507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568819" y="1509059"/>
            <a:ext cx="5946588" cy="3675529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  <a:ln w="762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21761" y="1150464"/>
            <a:ext cx="7321176" cy="440764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65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25176" y="2196353"/>
            <a:ext cx="59764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rgbClr val="0000FF">
                      <a:alpha val="30000"/>
                    </a:srgbClr>
                  </a:glow>
                </a:effectLst>
                <a:latin typeface="GrilledCheese BTN Toasted"/>
                <a:cs typeface="GrilledCheese BTN Toasted"/>
              </a:rPr>
              <a:t>Level Completed !</a:t>
            </a:r>
            <a:endParaRPr lang="en-US" sz="4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rgbClr val="0000FF">
                    <a:alpha val="30000"/>
                  </a:srgbClr>
                </a:glow>
              </a:effectLst>
              <a:latin typeface="GrilledCheese BTN Toasted"/>
              <a:cs typeface="GrilledCheese BTN Toasted"/>
            </a:endParaRPr>
          </a:p>
        </p:txBody>
      </p:sp>
      <p:sp>
        <p:nvSpPr>
          <p:cNvPr id="4" name="Circular Arrow 3"/>
          <p:cNvSpPr/>
          <p:nvPr/>
        </p:nvSpPr>
        <p:spPr>
          <a:xfrm>
            <a:off x="4004235" y="4392706"/>
            <a:ext cx="806824" cy="77694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657570"/>
              <a:gd name="adj5" fmla="val 125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805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1445</TotalTime>
  <Words>9</Words>
  <Application>Microsoft Macintosh PowerPoint</Application>
  <PresentationFormat>On-screen Show (4:3)</PresentationFormat>
  <Paragraphs>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 Black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Games</dc:title>
  <dc:creator>TELOLAHY</dc:creator>
  <cp:lastModifiedBy>TELOLAHY</cp:lastModifiedBy>
  <cp:revision>41</cp:revision>
  <dcterms:created xsi:type="dcterms:W3CDTF">2014-11-05T20:20:25Z</dcterms:created>
  <dcterms:modified xsi:type="dcterms:W3CDTF">2014-11-16T01:01:50Z</dcterms:modified>
</cp:coreProperties>
</file>