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5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DFF4C"/>
    <a:srgbClr val="8AFF5A"/>
    <a:srgbClr val="00FF00"/>
    <a:srgbClr val="46C9AB"/>
    <a:srgbClr val="407D6A"/>
    <a:srgbClr val="008401"/>
    <a:srgbClr val="005900"/>
    <a:srgbClr val="1D39B1"/>
    <a:srgbClr val="103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FF0CA-3C47-5544-BA83-E5AD59A3749A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7D0AF-7616-FF44-BAD3-61FE63D7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7D0AF-7616-FF44-BAD3-61FE63D70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95571" y="3946387"/>
            <a:ext cx="3906799" cy="884126"/>
          </a:xfrm>
          <a:prstGeom prst="roundRect">
            <a:avLst>
              <a:gd name="adj" fmla="val 50000"/>
            </a:avLst>
          </a:prstGeom>
          <a:solidFill>
            <a:srgbClr val="1E9C57"/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Creative Games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5" y="459046"/>
            <a:ext cx="2984895" cy="29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8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31217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Play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39735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Help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31217" y="30467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Next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9735" y="30467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Retry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08334" y="1260536"/>
            <a:ext cx="958726" cy="957730"/>
          </a:xfrm>
          <a:prstGeom prst="roundRect">
            <a:avLst/>
          </a:prstGeom>
          <a:solidFill>
            <a:srgbClr val="008401"/>
          </a:solidFill>
          <a:ln w="76200" cmpd="sng">
            <a:solidFill>
              <a:srgbClr val="FF66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41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171944" y="2147662"/>
            <a:ext cx="1218955" cy="1217837"/>
            <a:chOff x="3088340" y="2420470"/>
            <a:chExt cx="958726" cy="957730"/>
          </a:xfrm>
        </p:grpSpPr>
        <p:sp>
          <p:nvSpPr>
            <p:cNvPr id="2" name="Rounded Rectangle 1"/>
            <p:cNvSpPr/>
            <p:nvPr/>
          </p:nvSpPr>
          <p:spPr>
            <a:xfrm>
              <a:off x="3088340" y="2420470"/>
              <a:ext cx="958726" cy="95773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 w="76200" cmpd="sng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000" y="2557928"/>
              <a:ext cx="524931" cy="678698"/>
            </a:xfrm>
            <a:prstGeom prst="rect">
              <a:avLst/>
            </a:prstGeom>
          </p:spPr>
        </p:pic>
      </p:grpSp>
      <p:sp>
        <p:nvSpPr>
          <p:cNvPr id="14" name="10-Point Star 13"/>
          <p:cNvSpPr/>
          <p:nvPr/>
        </p:nvSpPr>
        <p:spPr>
          <a:xfrm>
            <a:off x="4028140" y="2009836"/>
            <a:ext cx="1496360" cy="1495364"/>
          </a:xfrm>
          <a:prstGeom prst="star10">
            <a:avLst/>
          </a:prstGeom>
          <a:solidFill>
            <a:srgbClr val="008401"/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5450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8819" y="1509059"/>
            <a:ext cx="5946588" cy="367552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61" y="1150464"/>
            <a:ext cx="7321176" cy="44076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5176" y="2196353"/>
            <a:ext cx="5976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rgbClr val="0000FF">
                      <a:alpha val="30000"/>
                    </a:srgbClr>
                  </a:glow>
                </a:effectLst>
                <a:latin typeface="GrilledCheese BTN Toasted"/>
                <a:cs typeface="GrilledCheese BTN Toasted"/>
              </a:rPr>
              <a:t>Level Completed !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rgbClr val="0000FF">
                    <a:alpha val="30000"/>
                  </a:srgbClr>
                </a:glo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4" name="Circular Arrow 3"/>
          <p:cNvSpPr/>
          <p:nvPr/>
        </p:nvSpPr>
        <p:spPr>
          <a:xfrm>
            <a:off x="4004235" y="4392706"/>
            <a:ext cx="806824" cy="7769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57570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0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1653</TotalTime>
  <Words>10</Words>
  <Application>Microsoft Macintosh PowerPoint</Application>
  <PresentationFormat>On-screen Show (4:3)</PresentationFormat>
  <Paragraphs>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Games</dc:title>
  <dc:creator>TELOLAHY</dc:creator>
  <cp:lastModifiedBy>TELOLAHY</cp:lastModifiedBy>
  <cp:revision>51</cp:revision>
  <dcterms:created xsi:type="dcterms:W3CDTF">2014-11-05T20:20:25Z</dcterms:created>
  <dcterms:modified xsi:type="dcterms:W3CDTF">2014-11-24T22:11:19Z</dcterms:modified>
</cp:coreProperties>
</file>