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9B1"/>
    <a:srgbClr val="103769"/>
    <a:srgbClr val="1F9C7B"/>
    <a:srgbClr val="0D3E3F"/>
    <a:srgbClr val="38BD7B"/>
    <a:srgbClr val="FF8000"/>
    <a:srgbClr val="800000"/>
    <a:srgbClr val="CD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95571" y="3946387"/>
            <a:ext cx="3906799" cy="884126"/>
          </a:xfrm>
          <a:prstGeom prst="roundRect">
            <a:avLst>
              <a:gd name="adj" fmla="val 50000"/>
            </a:avLst>
          </a:prstGeom>
          <a:solidFill>
            <a:srgbClr val="1E9C57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Creative Games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5" y="459046"/>
            <a:ext cx="2984895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31217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/>
                <a:cs typeface="Bauhaus 93"/>
              </a:rPr>
              <a:t>Play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39735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uhaus 93"/>
                <a:cs typeface="Bauhaus 93"/>
              </a:rPr>
              <a:t>Help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uhaus 93"/>
              <a:cs typeface="Bauhaus 93"/>
            </a:endParaRPr>
          </a:p>
        </p:txBody>
      </p:sp>
      <p:sp>
        <p:nvSpPr>
          <p:cNvPr id="3" name="Action Button: Home 2">
            <a:hlinkClick r:id="" action="ppaction://hlinkshowjump?jump=firstslide" highlightClick="1"/>
          </p:cNvPr>
          <p:cNvSpPr/>
          <p:nvPr/>
        </p:nvSpPr>
        <p:spPr>
          <a:xfrm>
            <a:off x="7500471" y="3003176"/>
            <a:ext cx="1001058" cy="913329"/>
          </a:xfrm>
          <a:prstGeom prst="actionButtonHo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945735" y="4197203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Next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58234" y="4197203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Retry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</p:spTree>
    <p:extLst>
      <p:ext uri="{BB962C8B-B14F-4D97-AF65-F5344CB8AC3E}">
        <p14:creationId xmlns:p14="http://schemas.microsoft.com/office/powerpoint/2010/main" val="325450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8819" y="1509059"/>
            <a:ext cx="5946588" cy="367552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1" y="1150464"/>
            <a:ext cx="7321176" cy="44076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176" y="2196353"/>
            <a:ext cx="5976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rgbClr val="0000FF">
                      <a:alpha val="30000"/>
                    </a:srgbClr>
                  </a:glow>
                </a:effectLst>
                <a:latin typeface="GrilledCheese BTN Toasted"/>
                <a:cs typeface="GrilledCheese BTN Toasted"/>
              </a:rPr>
              <a:t>Level Completed 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rgbClr val="0000FF">
                    <a:alpha val="30000"/>
                  </a:srgbClr>
                </a:glo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4" name="Circular Arrow 3"/>
          <p:cNvSpPr/>
          <p:nvPr/>
        </p:nvSpPr>
        <p:spPr>
          <a:xfrm>
            <a:off x="4004235" y="4392706"/>
            <a:ext cx="806824" cy="7769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757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0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1416</TotalTime>
  <Words>9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Games</dc:title>
  <dc:creator>TELOLAHY</dc:creator>
  <cp:lastModifiedBy>TELOLAHY</cp:lastModifiedBy>
  <cp:revision>38</cp:revision>
  <dcterms:created xsi:type="dcterms:W3CDTF">2014-11-05T20:20:25Z</dcterms:created>
  <dcterms:modified xsi:type="dcterms:W3CDTF">2014-11-16T00:32:30Z</dcterms:modified>
</cp:coreProperties>
</file>