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4" r:id="rId7"/>
    <p:sldId id="266" r:id="rId8"/>
    <p:sldId id="260" r:id="rId9"/>
    <p:sldId id="267" r:id="rId10"/>
    <p:sldId id="273" r:id="rId11"/>
    <p:sldId id="269" r:id="rId12"/>
    <p:sldId id="268" r:id="rId13"/>
    <p:sldId id="261" r:id="rId14"/>
    <p:sldId id="271" r:id="rId15"/>
    <p:sldId id="262" r:id="rId16"/>
    <p:sldId id="263" r:id="rId17"/>
    <p:sldId id="272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stephy416/KPMG_virtual_internship" TargetMode="External"/><Relationship Id="rId1" Type="http://schemas.openxmlformats.org/officeDocument/2006/relationships/hyperlink" Target="https://ploiitubsamon.medium.com/rfm-analysis-for-customer-segmentation-with-power-bi-5d2f5bd62038&#13;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349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 panose="020B0606030504020204"/>
                <a:ea typeface="Open Sans Light" panose="020B0606030504020204"/>
                <a:cs typeface="Open Sans Light" panose="020B0606030504020204"/>
                <a:sym typeface="Open Sans Light" panose="020B0606030504020204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nalytics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pproach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764857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Car Possession vs Total Profit by State (Existing Customers)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178990" y="1995814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 analyzing the transaction history of existing customers, it was found that car owners in NSW and QLD are more likely to purchase high-profit products.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1730" y="1923415"/>
            <a:ext cx="3818890" cy="25920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Modeling (RFM Segmentation)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856551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RFM Segmentation enables marketers to define high-value customers based on their Recency, Frequency and Monetary.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51460" y="2499360"/>
            <a:ext cx="7600950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RFM analysis is used to determine which customers a business should target in order to increase revenue and value.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By assigning scores ranging from 1 to 5 to each discipline, the customer types can be segmented based on the combination of RFM scores.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Modeling (RFM Segmentation)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15770" y="1131570"/>
            <a:ext cx="5544185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563620" y="4743450"/>
            <a:ext cx="181165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Score Segment Table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t>Place any information about this point here.</a:t>
            </a:r>
          </a:p>
        </p:txBody>
      </p:sp>
      <p:pic>
        <p:nvPicPr>
          <p:cNvPr id="101" name="Picture 100"/>
          <p:cNvPicPr/>
          <p:nvPr/>
        </p:nvPicPr>
        <p:blipFill>
          <a:blip r:embed="rId1"/>
          <a:srcRect b="48185"/>
          <a:stretch>
            <a:fillRect/>
          </a:stretch>
        </p:blipFill>
        <p:spPr>
          <a:xfrm>
            <a:off x="179070" y="1419225"/>
            <a:ext cx="4343400" cy="3364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1"/>
          <a:srcRect t="52868"/>
          <a:stretch>
            <a:fillRect/>
          </a:stretch>
        </p:blipFill>
        <p:spPr>
          <a:xfrm>
            <a:off x="4932045" y="1609090"/>
            <a:ext cx="3876040" cy="339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" name="Shape 90"/>
          <p:cNvSpPr/>
          <p:nvPr/>
        </p:nvSpPr>
        <p:spPr>
          <a:xfrm>
            <a:off x="205105" y="820420"/>
            <a:ext cx="856551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latin typeface="+mn-lt"/>
                <a:cs typeface="+mn-lt"/>
              </a:rPr>
              <a:t>Customer Segmentation Explaination and Action Tip</a:t>
            </a:r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latin typeface="+mn-lt"/>
                <a:cs typeface="+mn-lt"/>
              </a:rPr>
              <a:t>References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23215" y="1635760"/>
            <a:ext cx="7905750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Ploii Tubsamon. (2021, September 3). RFM Analysis for Customer Segmentation with Power BI. Medium.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  <a:hlinkClick r:id="rId1" tooltip="" action="ppaction://hlinkfile"/>
              </a:rPr>
              <a:t>https://ploiitubsamon.medium.com/rfm-analysis-for-customer-segmentation-with-power-bi-5d2f5bd62038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" name="Shape 115"/>
          <p:cNvSpPr/>
          <p:nvPr/>
        </p:nvSpPr>
        <p:spPr>
          <a:xfrm>
            <a:off x="205025" y="271588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>
                <a:latin typeface="+mn-lt"/>
                <a:cs typeface="+mn-lt"/>
              </a:rPr>
              <a:t>Work Repository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4970" y="3363595"/>
            <a:ext cx="511556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  <a:hlinkClick r:id="rId2" action="ppaction://hlinkfile"/>
              </a:rPr>
              <a:t>https://github.com/stephy416/KPMG_virtual_internship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105" y="2164715"/>
            <a:ext cx="4510405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By analyzing the old datasets, high-value customers can be identified or modeled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Applying the model to the new dataset can help identify potential high-value customers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marketing team at Sprocket Central can then utilize the results to tailor marketing strategies and drive business growth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 descr="sprocket_central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3291840"/>
            <a:ext cx="3989705" cy="1370330"/>
          </a:xfrm>
          <a:prstGeom prst="rect">
            <a:avLst/>
          </a:prstGeom>
        </p:spPr>
      </p:pic>
      <p:sp>
        <p:nvSpPr>
          <p:cNvPr id="132" name="Shape 81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By analysing customer insights, Sprocket Central could optimise resource allocation and improve marketing performance </a:t>
            </a:r>
            <a:endParaRPr lang="en-US"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Data Quality Assessment and Data Cleaning 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1460" y="1707515"/>
            <a:ext cx="5561965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>
              <a:buFont typeface="Wingdings" panose="05000000000000000000" charset="0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Key Issues for Data Quality Assessment: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Inaccurate data and data type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Inconsistent data values for the same attribute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Columns have empty values in certain records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Relevancy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8615" y="4659630"/>
            <a:ext cx="260159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An in-depth analysis has been </a:t>
            </a: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sent via email</a:t>
            </a: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72757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Age Distributions for New and Existing Customer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1380" y="221171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Customers age ranges from 20 - 80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Most customers are aged between 40 - 49 for both new and existing customers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There is a steep drop of customers in 30-39 age group in new customers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059180"/>
            <a:ext cx="3381375" cy="398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433324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Customer Wealth Segmentation by Age Group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51460" y="2220595"/>
            <a:ext cx="4011930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Among all age groups,  the largest number of customers are ‘Mass Customer’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‘Affluent Customer’ can outperforms the ‘High Net Worth’ customer in the 20-29 and 40-49 age groups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915670"/>
            <a:ext cx="4211320" cy="4146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850963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Bike related purchases over last 3 years by gender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178990" y="1995814"/>
            <a:ext cx="4134600" cy="124333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Upon analysing existing customer’s past shopping behaviour, it is observed that Female customers make slightly more bike related purchases than male  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1923415"/>
            <a:ext cx="4121150" cy="283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433324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Job Industry Distribution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342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Both New and Existing Customers have the similar job industry distriution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More Financial Services industry than Manufacturing for the new customer datasets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smallest number of customers are in Agriculture and Telecommunications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1203325"/>
            <a:ext cx="4217035" cy="3609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869124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algn="l"/>
            <a:r>
              <a:rPr lang="en-US">
                <a:latin typeface="+mn-lt"/>
                <a:cs typeface="+mn-lt"/>
              </a:rPr>
              <a:t>Car Possession Distribution in Different States (New Customers)</a:t>
            </a:r>
            <a:endParaRPr lang="en-US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51380" y="2139324"/>
            <a:ext cx="4134600" cy="203962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majority of new customers, like the existing customers, are from NSW.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Fewer car owners in NSW.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There are more people who own a car in QLD.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675" y="1995805"/>
            <a:ext cx="3465830" cy="2835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3066</Words>
  <Application>WPS Presentation</Application>
  <PresentationFormat/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Open Sans ExtraBold</vt:lpstr>
      <vt:lpstr>Yu Gothic UI Semibold</vt:lpstr>
      <vt:lpstr>Open Sans Light</vt:lpstr>
      <vt:lpstr>Segoe Print</vt:lpstr>
      <vt:lpstr>Open Sans</vt:lpstr>
      <vt:lpstr>Wingdings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Stephy</cp:lastModifiedBy>
  <cp:revision>4</cp:revision>
  <dcterms:created xsi:type="dcterms:W3CDTF">2023-06-22T01:22:00Z</dcterms:created>
  <dcterms:modified xsi:type="dcterms:W3CDTF">2023-06-22T01:32:28Z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78D5BA6547BC4EAA8082475F8BCCAB67</vt:lpwstr>
  </property>
  <property fmtid="{D5CDD505-2E9C-101B-9397-08002B2CF9AE}" pid="3" name="KSOProductBuildVer">
    <vt:lpwstr>1033-11.2.0.11537</vt:lpwstr>
  </property>
</Properties>
</file>