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8" r:id="rId3"/>
    <p:sldId id="259" r:id="rId4"/>
    <p:sldId id="275" r:id="rId5"/>
    <p:sldId id="260" r:id="rId6"/>
    <p:sldId id="261" r:id="rId7"/>
    <p:sldId id="265" r:id="rId8"/>
    <p:sldId id="274" r:id="rId9"/>
    <p:sldId id="268" r:id="rId10"/>
    <p:sldId id="269" r:id="rId11"/>
    <p:sldId id="270" r:id="rId12"/>
    <p:sldId id="273" r:id="rId13"/>
    <p:sldId id="262" r:id="rId14"/>
    <p:sldId id="272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AB4FA-64C6-4FA8-9780-34E6CF6EBB75}" v="63" dt="2020-06-01T02:38:33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Kaur" userId="5afd0cfe38b23c5c" providerId="LiveId" clId="{58BAB4FA-64C6-4FA8-9780-34E6CF6EBB75}"/>
    <pc:docChg chg="undo custSel mod addSld delSld modSld">
      <pc:chgData name="Jasmine Kaur" userId="5afd0cfe38b23c5c" providerId="LiveId" clId="{58BAB4FA-64C6-4FA8-9780-34E6CF6EBB75}" dt="2020-06-01T02:40:21.958" v="4038" actId="27636"/>
      <pc:docMkLst>
        <pc:docMk/>
      </pc:docMkLst>
      <pc:sldChg chg="del">
        <pc:chgData name="Jasmine Kaur" userId="5afd0cfe38b23c5c" providerId="LiveId" clId="{58BAB4FA-64C6-4FA8-9780-34E6CF6EBB75}" dt="2020-05-31T03:42:27.810" v="0" actId="2696"/>
        <pc:sldMkLst>
          <pc:docMk/>
          <pc:sldMk cId="1492871783" sldId="256"/>
        </pc:sldMkLst>
      </pc:sldChg>
      <pc:sldChg chg="modSp del">
        <pc:chgData name="Jasmine Kaur" userId="5afd0cfe38b23c5c" providerId="LiveId" clId="{58BAB4FA-64C6-4FA8-9780-34E6CF6EBB75}" dt="2020-06-01T02:39:32.174" v="3996" actId="2696"/>
        <pc:sldMkLst>
          <pc:docMk/>
          <pc:sldMk cId="3321711987" sldId="257"/>
        </pc:sldMkLst>
        <pc:spChg chg="mod">
          <ac:chgData name="Jasmine Kaur" userId="5afd0cfe38b23c5c" providerId="LiveId" clId="{58BAB4FA-64C6-4FA8-9780-34E6CF6EBB75}" dt="2020-05-31T04:04:17.547" v="186" actId="255"/>
          <ac:spMkLst>
            <pc:docMk/>
            <pc:sldMk cId="3321711987" sldId="257"/>
            <ac:spMk id="2" creationId="{960FC2AA-AD07-439D-A2B9-303F1356716A}"/>
          </ac:spMkLst>
        </pc:spChg>
      </pc:sldChg>
      <pc:sldChg chg="modSp add">
        <pc:chgData name="Jasmine Kaur" userId="5afd0cfe38b23c5c" providerId="LiveId" clId="{58BAB4FA-64C6-4FA8-9780-34E6CF6EBB75}" dt="2020-06-01T02:21:02.774" v="3451" actId="113"/>
        <pc:sldMkLst>
          <pc:docMk/>
          <pc:sldMk cId="3631317859" sldId="258"/>
        </pc:sldMkLst>
        <pc:spChg chg="mod">
          <ac:chgData name="Jasmine Kaur" userId="5afd0cfe38b23c5c" providerId="LiveId" clId="{58BAB4FA-64C6-4FA8-9780-34E6CF6EBB75}" dt="2020-06-01T02:21:02.774" v="3451" actId="113"/>
          <ac:spMkLst>
            <pc:docMk/>
            <pc:sldMk cId="3631317859" sldId="258"/>
            <ac:spMk id="2" creationId="{AF7B73CA-19AF-4033-B80F-AD92F46F2816}"/>
          </ac:spMkLst>
        </pc:spChg>
        <pc:spChg chg="mod">
          <ac:chgData name="Jasmine Kaur" userId="5afd0cfe38b23c5c" providerId="LiveId" clId="{58BAB4FA-64C6-4FA8-9780-34E6CF6EBB75}" dt="2020-06-01T02:16:50.121" v="3324" actId="20577"/>
          <ac:spMkLst>
            <pc:docMk/>
            <pc:sldMk cId="3631317859" sldId="258"/>
            <ac:spMk id="3" creationId="{31342A78-242C-4610-8DA4-F6ABEBE8A4DF}"/>
          </ac:spMkLst>
        </pc:spChg>
      </pc:sldChg>
      <pc:sldChg chg="modSp add">
        <pc:chgData name="Jasmine Kaur" userId="5afd0cfe38b23c5c" providerId="LiveId" clId="{58BAB4FA-64C6-4FA8-9780-34E6CF6EBB75}" dt="2020-06-01T02:21:08.424" v="3452" actId="113"/>
        <pc:sldMkLst>
          <pc:docMk/>
          <pc:sldMk cId="3570978056" sldId="259"/>
        </pc:sldMkLst>
        <pc:spChg chg="mod">
          <ac:chgData name="Jasmine Kaur" userId="5afd0cfe38b23c5c" providerId="LiveId" clId="{58BAB4FA-64C6-4FA8-9780-34E6CF6EBB75}" dt="2020-06-01T02:21:08.424" v="3452" actId="113"/>
          <ac:spMkLst>
            <pc:docMk/>
            <pc:sldMk cId="3570978056" sldId="259"/>
            <ac:spMk id="2" creationId="{345F6A7A-CD42-4CE2-A693-31EDCF3C0F22}"/>
          </ac:spMkLst>
        </pc:spChg>
        <pc:spChg chg="mod">
          <ac:chgData name="Jasmine Kaur" userId="5afd0cfe38b23c5c" providerId="LiveId" clId="{58BAB4FA-64C6-4FA8-9780-34E6CF6EBB75}" dt="2020-05-31T06:02:52.890" v="2431" actId="14100"/>
          <ac:spMkLst>
            <pc:docMk/>
            <pc:sldMk cId="3570978056" sldId="259"/>
            <ac:spMk id="3" creationId="{6D07C8D7-0DD0-4DE4-A785-8D4A70294396}"/>
          </ac:spMkLst>
        </pc:spChg>
      </pc:sldChg>
      <pc:sldChg chg="addSp delSp modSp add mod setBg">
        <pc:chgData name="Jasmine Kaur" userId="5afd0cfe38b23c5c" providerId="LiveId" clId="{58BAB4FA-64C6-4FA8-9780-34E6CF6EBB75}" dt="2020-06-01T02:21:18.398" v="3453" actId="113"/>
        <pc:sldMkLst>
          <pc:docMk/>
          <pc:sldMk cId="3461133464" sldId="260"/>
        </pc:sldMkLst>
        <pc:spChg chg="mod">
          <ac:chgData name="Jasmine Kaur" userId="5afd0cfe38b23c5c" providerId="LiveId" clId="{58BAB4FA-64C6-4FA8-9780-34E6CF6EBB75}" dt="2020-06-01T02:21:18.398" v="3453" actId="113"/>
          <ac:spMkLst>
            <pc:docMk/>
            <pc:sldMk cId="3461133464" sldId="260"/>
            <ac:spMk id="2" creationId="{7ABBA129-0B61-4198-BC20-4E085FE8780D}"/>
          </ac:spMkLst>
        </pc:spChg>
        <pc:spChg chg="del">
          <ac:chgData name="Jasmine Kaur" userId="5afd0cfe38b23c5c" providerId="LiveId" clId="{58BAB4FA-64C6-4FA8-9780-34E6CF6EBB75}" dt="2020-05-31T04:29:04.687" v="957"/>
          <ac:spMkLst>
            <pc:docMk/>
            <pc:sldMk cId="3461133464" sldId="260"/>
            <ac:spMk id="3" creationId="{5299582B-B621-4953-8FAE-56DE298D03C2}"/>
          </ac:spMkLst>
        </pc:spChg>
        <pc:spChg chg="mod">
          <ac:chgData name="Jasmine Kaur" userId="5afd0cfe38b23c5c" providerId="LiveId" clId="{58BAB4FA-64C6-4FA8-9780-34E6CF6EBB75}" dt="2020-05-31T04:34:26.036" v="1140" actId="255"/>
          <ac:spMkLst>
            <pc:docMk/>
            <pc:sldMk cId="3461133464" sldId="260"/>
            <ac:spMk id="4" creationId="{46A53C44-FC6A-433F-BDA1-5C56045F8DC1}"/>
          </ac:spMkLst>
        </pc:spChg>
        <pc:spChg chg="add">
          <ac:chgData name="Jasmine Kaur" userId="5afd0cfe38b23c5c" providerId="LiveId" clId="{58BAB4FA-64C6-4FA8-9780-34E6CF6EBB75}" dt="2020-05-31T04:29:21.320" v="958" actId="26606"/>
          <ac:spMkLst>
            <pc:docMk/>
            <pc:sldMk cId="3461133464" sldId="260"/>
            <ac:spMk id="38" creationId="{1996130F-9AB5-4DE9-8574-3AF891C5C172}"/>
          </ac:spMkLst>
        </pc:spChg>
        <pc:spChg chg="add">
          <ac:chgData name="Jasmine Kaur" userId="5afd0cfe38b23c5c" providerId="LiveId" clId="{58BAB4FA-64C6-4FA8-9780-34E6CF6EBB75}" dt="2020-05-31T04:29:21.320" v="958" actId="26606"/>
          <ac:spMkLst>
            <pc:docMk/>
            <pc:sldMk cId="3461133464" sldId="260"/>
            <ac:spMk id="40" creationId="{7326F4E6-9131-42DA-97B2-0BA8D1E258AD}"/>
          </ac:spMkLst>
        </pc:spChg>
        <pc:spChg chg="add">
          <ac:chgData name="Jasmine Kaur" userId="5afd0cfe38b23c5c" providerId="LiveId" clId="{58BAB4FA-64C6-4FA8-9780-34E6CF6EBB75}" dt="2020-05-31T04:29:21.320" v="958" actId="26606"/>
          <ac:spMkLst>
            <pc:docMk/>
            <pc:sldMk cId="3461133464" sldId="260"/>
            <ac:spMk id="42" creationId="{3F4C104D-5F30-4811-9376-566B26E4719A}"/>
          </ac:spMkLst>
        </pc:spChg>
        <pc:spChg chg="add">
          <ac:chgData name="Jasmine Kaur" userId="5afd0cfe38b23c5c" providerId="LiveId" clId="{58BAB4FA-64C6-4FA8-9780-34E6CF6EBB75}" dt="2020-05-31T04:29:21.320" v="958" actId="26606"/>
          <ac:spMkLst>
            <pc:docMk/>
            <pc:sldMk cId="3461133464" sldId="260"/>
            <ac:spMk id="44" creationId="{0815E34B-5D02-4E01-A936-E8E1C0AB6F12}"/>
          </ac:spMkLst>
        </pc:spChg>
        <pc:spChg chg="add">
          <ac:chgData name="Jasmine Kaur" userId="5afd0cfe38b23c5c" providerId="LiveId" clId="{58BAB4FA-64C6-4FA8-9780-34E6CF6EBB75}" dt="2020-05-31T04:29:21.320" v="958" actId="26606"/>
          <ac:spMkLst>
            <pc:docMk/>
            <pc:sldMk cId="3461133464" sldId="260"/>
            <ac:spMk id="46" creationId="{7DE3414B-B032-4710-A468-D3285E38C5FF}"/>
          </ac:spMkLst>
        </pc:spChg>
        <pc:grpChg chg="add">
          <ac:chgData name="Jasmine Kaur" userId="5afd0cfe38b23c5c" providerId="LiveId" clId="{58BAB4FA-64C6-4FA8-9780-34E6CF6EBB75}" dt="2020-05-31T04:29:21.320" v="958" actId="26606"/>
          <ac:grpSpMkLst>
            <pc:docMk/>
            <pc:sldMk cId="3461133464" sldId="260"/>
            <ac:grpSpMk id="10" creationId="{166BF9EE-F7AC-4FA5-AC7E-001B3A642F75}"/>
          </ac:grpSpMkLst>
        </pc:grpChg>
        <pc:grpChg chg="add">
          <ac:chgData name="Jasmine Kaur" userId="5afd0cfe38b23c5c" providerId="LiveId" clId="{58BAB4FA-64C6-4FA8-9780-34E6CF6EBB75}" dt="2020-05-31T04:29:21.320" v="958" actId="26606"/>
          <ac:grpSpMkLst>
            <pc:docMk/>
            <pc:sldMk cId="3461133464" sldId="260"/>
            <ac:grpSpMk id="24" creationId="{E312DBA5-56D8-42B2-BA94-28168C2A6703}"/>
          </ac:grpSpMkLst>
        </pc:grpChg>
        <pc:picChg chg="add mod ord">
          <ac:chgData name="Jasmine Kaur" userId="5afd0cfe38b23c5c" providerId="LiveId" clId="{58BAB4FA-64C6-4FA8-9780-34E6CF6EBB75}" dt="2020-05-31T04:34:40.230" v="1142" actId="14100"/>
          <ac:picMkLst>
            <pc:docMk/>
            <pc:sldMk cId="3461133464" sldId="260"/>
            <ac:picMk id="5" creationId="{0CA89632-0DA2-4FAD-B7E1-67A1E9CF75E0}"/>
          </ac:picMkLst>
        </pc:picChg>
      </pc:sldChg>
      <pc:sldChg chg="modSp add">
        <pc:chgData name="Jasmine Kaur" userId="5afd0cfe38b23c5c" providerId="LiveId" clId="{58BAB4FA-64C6-4FA8-9780-34E6CF6EBB75}" dt="2020-06-01T02:21:25.692" v="3454" actId="113"/>
        <pc:sldMkLst>
          <pc:docMk/>
          <pc:sldMk cId="2323730926" sldId="261"/>
        </pc:sldMkLst>
        <pc:spChg chg="mod">
          <ac:chgData name="Jasmine Kaur" userId="5afd0cfe38b23c5c" providerId="LiveId" clId="{58BAB4FA-64C6-4FA8-9780-34E6CF6EBB75}" dt="2020-06-01T02:21:25.692" v="3454" actId="113"/>
          <ac:spMkLst>
            <pc:docMk/>
            <pc:sldMk cId="2323730926" sldId="261"/>
            <ac:spMk id="2" creationId="{18217B86-E9AA-4D4E-AEE5-06B7EAA8AD83}"/>
          </ac:spMkLst>
        </pc:spChg>
        <pc:spChg chg="mod">
          <ac:chgData name="Jasmine Kaur" userId="5afd0cfe38b23c5c" providerId="LiveId" clId="{58BAB4FA-64C6-4FA8-9780-34E6CF6EBB75}" dt="2020-05-31T05:48:26.851" v="1795" actId="5793"/>
          <ac:spMkLst>
            <pc:docMk/>
            <pc:sldMk cId="2323730926" sldId="261"/>
            <ac:spMk id="3" creationId="{CED18381-996E-46F0-9434-8E0C9D200E54}"/>
          </ac:spMkLst>
        </pc:spChg>
      </pc:sldChg>
      <pc:sldChg chg="modSp add">
        <pc:chgData name="Jasmine Kaur" userId="5afd0cfe38b23c5c" providerId="LiveId" clId="{58BAB4FA-64C6-4FA8-9780-34E6CF6EBB75}" dt="2020-06-01T02:23:00.195" v="3498" actId="113"/>
        <pc:sldMkLst>
          <pc:docMk/>
          <pc:sldMk cId="3529722000" sldId="262"/>
        </pc:sldMkLst>
        <pc:spChg chg="mod">
          <ac:chgData name="Jasmine Kaur" userId="5afd0cfe38b23c5c" providerId="LiveId" clId="{58BAB4FA-64C6-4FA8-9780-34E6CF6EBB75}" dt="2020-06-01T02:23:00.195" v="3498" actId="113"/>
          <ac:spMkLst>
            <pc:docMk/>
            <pc:sldMk cId="3529722000" sldId="262"/>
            <ac:spMk id="2" creationId="{0266FB4D-16A4-4D27-A4E8-A9536DA450D1}"/>
          </ac:spMkLst>
        </pc:spChg>
        <pc:spChg chg="mod">
          <ac:chgData name="Jasmine Kaur" userId="5afd0cfe38b23c5c" providerId="LiveId" clId="{58BAB4FA-64C6-4FA8-9780-34E6CF6EBB75}" dt="2020-05-31T23:29:21.686" v="2894" actId="5793"/>
          <ac:spMkLst>
            <pc:docMk/>
            <pc:sldMk cId="3529722000" sldId="262"/>
            <ac:spMk id="3" creationId="{8253EC17-990B-473F-B2CC-8A3922534109}"/>
          </ac:spMkLst>
        </pc:spChg>
      </pc:sldChg>
      <pc:sldChg chg="modSp add del">
        <pc:chgData name="Jasmine Kaur" userId="5afd0cfe38b23c5c" providerId="LiveId" clId="{58BAB4FA-64C6-4FA8-9780-34E6CF6EBB75}" dt="2020-06-01T01:03:32.107" v="3022" actId="2696"/>
        <pc:sldMkLst>
          <pc:docMk/>
          <pc:sldMk cId="578458148" sldId="263"/>
        </pc:sldMkLst>
        <pc:spChg chg="mod">
          <ac:chgData name="Jasmine Kaur" userId="5afd0cfe38b23c5c" providerId="LiveId" clId="{58BAB4FA-64C6-4FA8-9780-34E6CF6EBB75}" dt="2020-05-31T06:02:17.780" v="2427" actId="14100"/>
          <ac:spMkLst>
            <pc:docMk/>
            <pc:sldMk cId="578458148" sldId="263"/>
            <ac:spMk id="2" creationId="{F4ACCF13-7EFF-40FB-BED8-41FD92BEE220}"/>
          </ac:spMkLst>
        </pc:spChg>
        <pc:spChg chg="mod">
          <ac:chgData name="Jasmine Kaur" userId="5afd0cfe38b23c5c" providerId="LiveId" clId="{58BAB4FA-64C6-4FA8-9780-34E6CF6EBB75}" dt="2020-06-01T01:01:48.485" v="3013" actId="5793"/>
          <ac:spMkLst>
            <pc:docMk/>
            <pc:sldMk cId="578458148" sldId="263"/>
            <ac:spMk id="3" creationId="{447C154B-EBAD-4BA2-AEFF-47C1BE61DD95}"/>
          </ac:spMkLst>
        </pc:spChg>
      </pc:sldChg>
      <pc:sldChg chg="modSp add">
        <pc:chgData name="Jasmine Kaur" userId="5afd0cfe38b23c5c" providerId="LiveId" clId="{58BAB4FA-64C6-4FA8-9780-34E6CF6EBB75}" dt="2020-06-01T02:23:16.516" v="3500" actId="113"/>
        <pc:sldMkLst>
          <pc:docMk/>
          <pc:sldMk cId="825345040" sldId="264"/>
        </pc:sldMkLst>
        <pc:spChg chg="mod">
          <ac:chgData name="Jasmine Kaur" userId="5afd0cfe38b23c5c" providerId="LiveId" clId="{58BAB4FA-64C6-4FA8-9780-34E6CF6EBB75}" dt="2020-06-01T02:23:16.516" v="3500" actId="113"/>
          <ac:spMkLst>
            <pc:docMk/>
            <pc:sldMk cId="825345040" sldId="264"/>
            <ac:spMk id="2" creationId="{64FB8AAA-1B66-4394-9955-3FE5D3D3EECA}"/>
          </ac:spMkLst>
        </pc:spChg>
        <pc:spChg chg="mod">
          <ac:chgData name="Jasmine Kaur" userId="5afd0cfe38b23c5c" providerId="LiveId" clId="{58BAB4FA-64C6-4FA8-9780-34E6CF6EBB75}" dt="2020-05-31T23:24:55.874" v="2874" actId="14100"/>
          <ac:spMkLst>
            <pc:docMk/>
            <pc:sldMk cId="825345040" sldId="264"/>
            <ac:spMk id="3" creationId="{122CDA37-BEB6-4CB1-848A-54B6A0DBD5E6}"/>
          </ac:spMkLst>
        </pc:spChg>
      </pc:sldChg>
      <pc:sldChg chg="modSp add">
        <pc:chgData name="Jasmine Kaur" userId="5afd0cfe38b23c5c" providerId="LiveId" clId="{58BAB4FA-64C6-4FA8-9780-34E6CF6EBB75}" dt="2020-06-01T02:21:49.471" v="3460" actId="20577"/>
        <pc:sldMkLst>
          <pc:docMk/>
          <pc:sldMk cId="438055727" sldId="265"/>
        </pc:sldMkLst>
        <pc:spChg chg="mod">
          <ac:chgData name="Jasmine Kaur" userId="5afd0cfe38b23c5c" providerId="LiveId" clId="{58BAB4FA-64C6-4FA8-9780-34E6CF6EBB75}" dt="2020-06-01T02:21:49.471" v="3460" actId="20577"/>
          <ac:spMkLst>
            <pc:docMk/>
            <pc:sldMk cId="438055727" sldId="265"/>
            <ac:spMk id="2" creationId="{22EA7D6F-9F2F-4654-A81C-07128F820665}"/>
          </ac:spMkLst>
        </pc:spChg>
        <pc:spChg chg="mod">
          <ac:chgData name="Jasmine Kaur" userId="5afd0cfe38b23c5c" providerId="LiveId" clId="{58BAB4FA-64C6-4FA8-9780-34E6CF6EBB75}" dt="2020-05-31T23:32:55.053" v="2908" actId="20577"/>
          <ac:spMkLst>
            <pc:docMk/>
            <pc:sldMk cId="438055727" sldId="265"/>
            <ac:spMk id="3" creationId="{27F6D80D-B249-4219-811A-35E3BB9C3716}"/>
          </ac:spMkLst>
        </pc:spChg>
      </pc:sldChg>
      <pc:sldChg chg="modSp add del">
        <pc:chgData name="Jasmine Kaur" userId="5afd0cfe38b23c5c" providerId="LiveId" clId="{58BAB4FA-64C6-4FA8-9780-34E6CF6EBB75}" dt="2020-06-01T02:15:07.273" v="3258" actId="2696"/>
        <pc:sldMkLst>
          <pc:docMk/>
          <pc:sldMk cId="3702644852" sldId="266"/>
        </pc:sldMkLst>
        <pc:spChg chg="mod">
          <ac:chgData name="Jasmine Kaur" userId="5afd0cfe38b23c5c" providerId="LiveId" clId="{58BAB4FA-64C6-4FA8-9780-34E6CF6EBB75}" dt="2020-05-31T23:34:47.205" v="2916" actId="14100"/>
          <ac:spMkLst>
            <pc:docMk/>
            <pc:sldMk cId="3702644852" sldId="266"/>
            <ac:spMk id="2" creationId="{90BA9F05-338A-4A19-89B6-282EFAE1E049}"/>
          </ac:spMkLst>
        </pc:spChg>
        <pc:spChg chg="mod">
          <ac:chgData name="Jasmine Kaur" userId="5afd0cfe38b23c5c" providerId="LiveId" clId="{58BAB4FA-64C6-4FA8-9780-34E6CF6EBB75}" dt="2020-05-31T23:35:03.173" v="2922" actId="5793"/>
          <ac:spMkLst>
            <pc:docMk/>
            <pc:sldMk cId="3702644852" sldId="266"/>
            <ac:spMk id="3" creationId="{D116DD25-E77A-4F2E-BC71-EB95CBFFBBEF}"/>
          </ac:spMkLst>
        </pc:spChg>
      </pc:sldChg>
      <pc:sldChg chg="add del">
        <pc:chgData name="Jasmine Kaur" userId="5afd0cfe38b23c5c" providerId="LiveId" clId="{58BAB4FA-64C6-4FA8-9780-34E6CF6EBB75}" dt="2020-05-31T23:37:17.205" v="2930" actId="2696"/>
        <pc:sldMkLst>
          <pc:docMk/>
          <pc:sldMk cId="1633547969" sldId="267"/>
        </pc:sldMkLst>
      </pc:sldChg>
      <pc:sldChg chg="modSp">
        <pc:chgData name="Jasmine Kaur" userId="5afd0cfe38b23c5c" providerId="LiveId" clId="{58BAB4FA-64C6-4FA8-9780-34E6CF6EBB75}" dt="2020-06-01T02:22:05.483" v="3462" actId="113"/>
        <pc:sldMkLst>
          <pc:docMk/>
          <pc:sldMk cId="3753135204" sldId="268"/>
        </pc:sldMkLst>
        <pc:spChg chg="mod">
          <ac:chgData name="Jasmine Kaur" userId="5afd0cfe38b23c5c" providerId="LiveId" clId="{58BAB4FA-64C6-4FA8-9780-34E6CF6EBB75}" dt="2020-06-01T02:22:05.483" v="3462" actId="113"/>
          <ac:spMkLst>
            <pc:docMk/>
            <pc:sldMk cId="3753135204" sldId="268"/>
            <ac:spMk id="2" creationId="{FA477C7B-CC69-4D15-BBDF-86FEBB3503E0}"/>
          </ac:spMkLst>
        </pc:spChg>
        <pc:spChg chg="mod">
          <ac:chgData name="Jasmine Kaur" userId="5afd0cfe38b23c5c" providerId="LiveId" clId="{58BAB4FA-64C6-4FA8-9780-34E6CF6EBB75}" dt="2020-06-01T02:01:44.071" v="3102" actId="20577"/>
          <ac:spMkLst>
            <pc:docMk/>
            <pc:sldMk cId="3753135204" sldId="268"/>
            <ac:spMk id="3" creationId="{DDDFF265-8AC6-4834-AF0A-1B7C1FFA7A82}"/>
          </ac:spMkLst>
        </pc:spChg>
      </pc:sldChg>
      <pc:sldChg chg="modSp">
        <pc:chgData name="Jasmine Kaur" userId="5afd0cfe38b23c5c" providerId="LiveId" clId="{58BAB4FA-64C6-4FA8-9780-34E6CF6EBB75}" dt="2020-06-01T02:22:12.005" v="3463" actId="113"/>
        <pc:sldMkLst>
          <pc:docMk/>
          <pc:sldMk cId="958883446" sldId="269"/>
        </pc:sldMkLst>
        <pc:spChg chg="mod">
          <ac:chgData name="Jasmine Kaur" userId="5afd0cfe38b23c5c" providerId="LiveId" clId="{58BAB4FA-64C6-4FA8-9780-34E6CF6EBB75}" dt="2020-06-01T02:22:12.005" v="3463" actId="113"/>
          <ac:spMkLst>
            <pc:docMk/>
            <pc:sldMk cId="958883446" sldId="269"/>
            <ac:spMk id="2" creationId="{D2E7027F-42EC-4C69-95D9-2B30181DBDC3}"/>
          </ac:spMkLst>
        </pc:spChg>
        <pc:spChg chg="mod">
          <ac:chgData name="Jasmine Kaur" userId="5afd0cfe38b23c5c" providerId="LiveId" clId="{58BAB4FA-64C6-4FA8-9780-34E6CF6EBB75}" dt="2020-05-31T23:38:36.380" v="2957" actId="14100"/>
          <ac:spMkLst>
            <pc:docMk/>
            <pc:sldMk cId="958883446" sldId="269"/>
            <ac:spMk id="3" creationId="{9C70833A-7CE0-40CC-B242-E70558816E16}"/>
          </ac:spMkLst>
        </pc:spChg>
      </pc:sldChg>
      <pc:sldChg chg="modSp">
        <pc:chgData name="Jasmine Kaur" userId="5afd0cfe38b23c5c" providerId="LiveId" clId="{58BAB4FA-64C6-4FA8-9780-34E6CF6EBB75}" dt="2020-06-01T02:22:32.916" v="3493" actId="20577"/>
        <pc:sldMkLst>
          <pc:docMk/>
          <pc:sldMk cId="307072404" sldId="270"/>
        </pc:sldMkLst>
        <pc:spChg chg="mod">
          <ac:chgData name="Jasmine Kaur" userId="5afd0cfe38b23c5c" providerId="LiveId" clId="{58BAB4FA-64C6-4FA8-9780-34E6CF6EBB75}" dt="2020-06-01T02:22:32.916" v="3493" actId="20577"/>
          <ac:spMkLst>
            <pc:docMk/>
            <pc:sldMk cId="307072404" sldId="270"/>
            <ac:spMk id="2" creationId="{FD0280EC-12ED-4E20-84B6-6F728484776C}"/>
          </ac:spMkLst>
        </pc:spChg>
        <pc:spChg chg="mod">
          <ac:chgData name="Jasmine Kaur" userId="5afd0cfe38b23c5c" providerId="LiveId" clId="{58BAB4FA-64C6-4FA8-9780-34E6CF6EBB75}" dt="2020-06-01T02:11:09.754" v="3236" actId="20577"/>
          <ac:spMkLst>
            <pc:docMk/>
            <pc:sldMk cId="307072404" sldId="270"/>
            <ac:spMk id="3" creationId="{C1AB90CE-B871-47B6-A52B-E28762E79059}"/>
          </ac:spMkLst>
        </pc:spChg>
      </pc:sldChg>
      <pc:sldChg chg="modSp add">
        <pc:chgData name="Jasmine Kaur" userId="5afd0cfe38b23c5c" providerId="LiveId" clId="{58BAB4FA-64C6-4FA8-9780-34E6CF6EBB75}" dt="2020-06-01T02:23:24.058" v="3501" actId="113"/>
        <pc:sldMkLst>
          <pc:docMk/>
          <pc:sldMk cId="3437846612" sldId="271"/>
        </pc:sldMkLst>
        <pc:spChg chg="mod">
          <ac:chgData name="Jasmine Kaur" userId="5afd0cfe38b23c5c" providerId="LiveId" clId="{58BAB4FA-64C6-4FA8-9780-34E6CF6EBB75}" dt="2020-06-01T02:23:24.058" v="3501" actId="113"/>
          <ac:spMkLst>
            <pc:docMk/>
            <pc:sldMk cId="3437846612" sldId="271"/>
            <ac:spMk id="2" creationId="{FAB90104-4104-4E6B-ABFC-52817916C101}"/>
          </ac:spMkLst>
        </pc:spChg>
        <pc:spChg chg="mod">
          <ac:chgData name="Jasmine Kaur" userId="5afd0cfe38b23c5c" providerId="LiveId" clId="{58BAB4FA-64C6-4FA8-9780-34E6CF6EBB75}" dt="2020-06-01T01:47:33.676" v="3028" actId="5793"/>
          <ac:spMkLst>
            <pc:docMk/>
            <pc:sldMk cId="3437846612" sldId="271"/>
            <ac:spMk id="3" creationId="{E7517296-B5A1-4101-90B7-AA7BF0B51589}"/>
          </ac:spMkLst>
        </pc:spChg>
      </pc:sldChg>
      <pc:sldChg chg="addSp delSp modSp add mod setBg">
        <pc:chgData name="Jasmine Kaur" userId="5afd0cfe38b23c5c" providerId="LiveId" clId="{58BAB4FA-64C6-4FA8-9780-34E6CF6EBB75}" dt="2020-06-01T02:23:07.211" v="3499" actId="113"/>
        <pc:sldMkLst>
          <pc:docMk/>
          <pc:sldMk cId="3539327342" sldId="272"/>
        </pc:sldMkLst>
        <pc:spChg chg="mod">
          <ac:chgData name="Jasmine Kaur" userId="5afd0cfe38b23c5c" providerId="LiveId" clId="{58BAB4FA-64C6-4FA8-9780-34E6CF6EBB75}" dt="2020-06-01T02:23:07.211" v="3499" actId="113"/>
          <ac:spMkLst>
            <pc:docMk/>
            <pc:sldMk cId="3539327342" sldId="272"/>
            <ac:spMk id="2" creationId="{E6533F45-32C8-4803-A7FD-8BE3E326C0CB}"/>
          </ac:spMkLst>
        </pc:spChg>
        <pc:spChg chg="del">
          <ac:chgData name="Jasmine Kaur" userId="5afd0cfe38b23c5c" providerId="LiveId" clId="{58BAB4FA-64C6-4FA8-9780-34E6CF6EBB75}" dt="2020-06-01T01:02:17.059" v="3015"/>
          <ac:spMkLst>
            <pc:docMk/>
            <pc:sldMk cId="3539327342" sldId="272"/>
            <ac:spMk id="3" creationId="{5B5CF7A6-40A1-4906-A0B3-F5400C63CEF7}"/>
          </ac:spMkLst>
        </pc:spChg>
        <pc:spChg chg="mod">
          <ac:chgData name="Jasmine Kaur" userId="5afd0cfe38b23c5c" providerId="LiveId" clId="{58BAB4FA-64C6-4FA8-9780-34E6CF6EBB75}" dt="2020-06-01T01:03:15.446" v="3021" actId="27636"/>
          <ac:spMkLst>
            <pc:docMk/>
            <pc:sldMk cId="3539327342" sldId="272"/>
            <ac:spMk id="4" creationId="{C9D3A28B-3B2B-4164-9B26-E82AE055FD03}"/>
          </ac:spMkLst>
        </pc:spChg>
        <pc:spChg chg="add">
          <ac:chgData name="Jasmine Kaur" userId="5afd0cfe38b23c5c" providerId="LiveId" clId="{58BAB4FA-64C6-4FA8-9780-34E6CF6EBB75}" dt="2020-06-01T01:02:24.910" v="3016" actId="26606"/>
          <ac:spMkLst>
            <pc:docMk/>
            <pc:sldMk cId="3539327342" sldId="272"/>
            <ac:spMk id="99" creationId="{1996130F-9AB5-4DE9-8574-3AF891C5C172}"/>
          </ac:spMkLst>
        </pc:spChg>
        <pc:spChg chg="add">
          <ac:chgData name="Jasmine Kaur" userId="5afd0cfe38b23c5c" providerId="LiveId" clId="{58BAB4FA-64C6-4FA8-9780-34E6CF6EBB75}" dt="2020-06-01T01:02:24.910" v="3016" actId="26606"/>
          <ac:spMkLst>
            <pc:docMk/>
            <pc:sldMk cId="3539327342" sldId="272"/>
            <ac:spMk id="101" creationId="{7326F4E6-9131-42DA-97B2-0BA8D1E258AD}"/>
          </ac:spMkLst>
        </pc:spChg>
        <pc:spChg chg="add">
          <ac:chgData name="Jasmine Kaur" userId="5afd0cfe38b23c5c" providerId="LiveId" clId="{58BAB4FA-64C6-4FA8-9780-34E6CF6EBB75}" dt="2020-06-01T01:02:24.910" v="3016" actId="26606"/>
          <ac:spMkLst>
            <pc:docMk/>
            <pc:sldMk cId="3539327342" sldId="272"/>
            <ac:spMk id="103" creationId="{3F4C104D-5F30-4811-9376-566B26E4719A}"/>
          </ac:spMkLst>
        </pc:spChg>
        <pc:spChg chg="add">
          <ac:chgData name="Jasmine Kaur" userId="5afd0cfe38b23c5c" providerId="LiveId" clId="{58BAB4FA-64C6-4FA8-9780-34E6CF6EBB75}" dt="2020-06-01T01:02:24.910" v="3016" actId="26606"/>
          <ac:spMkLst>
            <pc:docMk/>
            <pc:sldMk cId="3539327342" sldId="272"/>
            <ac:spMk id="105" creationId="{0815E34B-5D02-4E01-A936-E8E1C0AB6F12}"/>
          </ac:spMkLst>
        </pc:spChg>
        <pc:spChg chg="add">
          <ac:chgData name="Jasmine Kaur" userId="5afd0cfe38b23c5c" providerId="LiveId" clId="{58BAB4FA-64C6-4FA8-9780-34E6CF6EBB75}" dt="2020-06-01T01:02:24.910" v="3016" actId="26606"/>
          <ac:spMkLst>
            <pc:docMk/>
            <pc:sldMk cId="3539327342" sldId="272"/>
            <ac:spMk id="107" creationId="{7DE3414B-B032-4710-A468-D3285E38C5FF}"/>
          </ac:spMkLst>
        </pc:spChg>
        <pc:grpChg chg="add">
          <ac:chgData name="Jasmine Kaur" userId="5afd0cfe38b23c5c" providerId="LiveId" clId="{58BAB4FA-64C6-4FA8-9780-34E6CF6EBB75}" dt="2020-06-01T01:02:24.910" v="3016" actId="26606"/>
          <ac:grpSpMkLst>
            <pc:docMk/>
            <pc:sldMk cId="3539327342" sldId="272"/>
            <ac:grpSpMk id="71" creationId="{166BF9EE-F7AC-4FA5-AC7E-001B3A642F75}"/>
          </ac:grpSpMkLst>
        </pc:grpChg>
        <pc:grpChg chg="add">
          <ac:chgData name="Jasmine Kaur" userId="5afd0cfe38b23c5c" providerId="LiveId" clId="{58BAB4FA-64C6-4FA8-9780-34E6CF6EBB75}" dt="2020-06-01T01:02:24.910" v="3016" actId="26606"/>
          <ac:grpSpMkLst>
            <pc:docMk/>
            <pc:sldMk cId="3539327342" sldId="272"/>
            <ac:grpSpMk id="85" creationId="{E312DBA5-56D8-42B2-BA94-28168C2A6703}"/>
          </ac:grpSpMkLst>
        </pc:grpChg>
        <pc:picChg chg="add mod">
          <ac:chgData name="Jasmine Kaur" userId="5afd0cfe38b23c5c" providerId="LiveId" clId="{58BAB4FA-64C6-4FA8-9780-34E6CF6EBB75}" dt="2020-06-01T01:02:24.910" v="3016" actId="26606"/>
          <ac:picMkLst>
            <pc:docMk/>
            <pc:sldMk cId="3539327342" sldId="272"/>
            <ac:picMk id="1026" creationId="{93AC767D-4D75-4926-BD5F-53B623908DAB}"/>
          </ac:picMkLst>
        </pc:picChg>
      </pc:sldChg>
      <pc:sldChg chg="addSp delSp modSp add mod setBg">
        <pc:chgData name="Jasmine Kaur" userId="5afd0cfe38b23c5c" providerId="LiveId" clId="{58BAB4FA-64C6-4FA8-9780-34E6CF6EBB75}" dt="2020-06-01T02:22:52.408" v="3497" actId="14100"/>
        <pc:sldMkLst>
          <pc:docMk/>
          <pc:sldMk cId="4265331962" sldId="273"/>
        </pc:sldMkLst>
        <pc:spChg chg="mod">
          <ac:chgData name="Jasmine Kaur" userId="5afd0cfe38b23c5c" providerId="LiveId" clId="{58BAB4FA-64C6-4FA8-9780-34E6CF6EBB75}" dt="2020-06-01T02:22:47.511" v="3496" actId="122"/>
          <ac:spMkLst>
            <pc:docMk/>
            <pc:sldMk cId="4265331962" sldId="273"/>
            <ac:spMk id="2" creationId="{CDB6F792-3F01-4D2C-A6DA-A8434004AF32}"/>
          </ac:spMkLst>
        </pc:spChg>
        <pc:spChg chg="del">
          <ac:chgData name="Jasmine Kaur" userId="5afd0cfe38b23c5c" providerId="LiveId" clId="{58BAB4FA-64C6-4FA8-9780-34E6CF6EBB75}" dt="2020-06-01T02:10:18.955" v="3226"/>
          <ac:spMkLst>
            <pc:docMk/>
            <pc:sldMk cId="4265331962" sldId="273"/>
            <ac:spMk id="3" creationId="{60714202-D175-40A1-BC43-6859B35BBF34}"/>
          </ac:spMkLst>
        </pc:spChg>
        <pc:spChg chg="mod">
          <ac:chgData name="Jasmine Kaur" userId="5afd0cfe38b23c5c" providerId="LiveId" clId="{58BAB4FA-64C6-4FA8-9780-34E6CF6EBB75}" dt="2020-06-01T02:22:52.408" v="3497" actId="14100"/>
          <ac:spMkLst>
            <pc:docMk/>
            <pc:sldMk cId="4265331962" sldId="273"/>
            <ac:spMk id="4" creationId="{34C448EA-F655-4401-8701-41E0003E4A7D}"/>
          </ac:spMkLst>
        </pc:spChg>
        <pc:spChg chg="add del">
          <ac:chgData name="Jasmine Kaur" userId="5afd0cfe38b23c5c" providerId="LiveId" clId="{58BAB4FA-64C6-4FA8-9780-34E6CF6EBB75}" dt="2020-06-01T02:10:26.945" v="3228" actId="26606"/>
          <ac:spMkLst>
            <pc:docMk/>
            <pc:sldMk cId="4265331962" sldId="273"/>
            <ac:spMk id="99" creationId="{1996130F-9AB5-4DE9-8574-3AF891C5C172}"/>
          </ac:spMkLst>
        </pc:spChg>
        <pc:spChg chg="add del">
          <ac:chgData name="Jasmine Kaur" userId="5afd0cfe38b23c5c" providerId="LiveId" clId="{58BAB4FA-64C6-4FA8-9780-34E6CF6EBB75}" dt="2020-06-01T02:10:26.945" v="3228" actId="26606"/>
          <ac:spMkLst>
            <pc:docMk/>
            <pc:sldMk cId="4265331962" sldId="273"/>
            <ac:spMk id="101" creationId="{7326F4E6-9131-42DA-97B2-0BA8D1E258AD}"/>
          </ac:spMkLst>
        </pc:spChg>
        <pc:spChg chg="add del">
          <ac:chgData name="Jasmine Kaur" userId="5afd0cfe38b23c5c" providerId="LiveId" clId="{58BAB4FA-64C6-4FA8-9780-34E6CF6EBB75}" dt="2020-06-01T02:10:26.945" v="3228" actId="26606"/>
          <ac:spMkLst>
            <pc:docMk/>
            <pc:sldMk cId="4265331962" sldId="273"/>
            <ac:spMk id="103" creationId="{3F4C104D-5F30-4811-9376-566B26E4719A}"/>
          </ac:spMkLst>
        </pc:spChg>
        <pc:spChg chg="add del">
          <ac:chgData name="Jasmine Kaur" userId="5afd0cfe38b23c5c" providerId="LiveId" clId="{58BAB4FA-64C6-4FA8-9780-34E6CF6EBB75}" dt="2020-06-01T02:10:26.945" v="3228" actId="26606"/>
          <ac:spMkLst>
            <pc:docMk/>
            <pc:sldMk cId="4265331962" sldId="273"/>
            <ac:spMk id="105" creationId="{0815E34B-5D02-4E01-A936-E8E1C0AB6F12}"/>
          </ac:spMkLst>
        </pc:spChg>
        <pc:spChg chg="add del">
          <ac:chgData name="Jasmine Kaur" userId="5afd0cfe38b23c5c" providerId="LiveId" clId="{58BAB4FA-64C6-4FA8-9780-34E6CF6EBB75}" dt="2020-06-01T02:10:26.945" v="3228" actId="26606"/>
          <ac:spMkLst>
            <pc:docMk/>
            <pc:sldMk cId="4265331962" sldId="273"/>
            <ac:spMk id="107" creationId="{7DE3414B-B032-4710-A468-D3285E38C5FF}"/>
          </ac:spMkLst>
        </pc:spChg>
        <pc:spChg chg="add">
          <ac:chgData name="Jasmine Kaur" userId="5afd0cfe38b23c5c" providerId="LiveId" clId="{58BAB4FA-64C6-4FA8-9780-34E6CF6EBB75}" dt="2020-06-01T02:10:26.972" v="3229" actId="26606"/>
          <ac:spMkLst>
            <pc:docMk/>
            <pc:sldMk cId="4265331962" sldId="273"/>
            <ac:spMk id="2054" creationId="{DE91395A-2D18-4AF6-A0AC-AAA7189FED11}"/>
          </ac:spMkLst>
        </pc:spChg>
        <pc:spChg chg="add">
          <ac:chgData name="Jasmine Kaur" userId="5afd0cfe38b23c5c" providerId="LiveId" clId="{58BAB4FA-64C6-4FA8-9780-34E6CF6EBB75}" dt="2020-06-01T02:10:26.972" v="3229" actId="26606"/>
          <ac:spMkLst>
            <pc:docMk/>
            <pc:sldMk cId="4265331962" sldId="273"/>
            <ac:spMk id="2055" creationId="{A57352BE-A213-4040-BE8E-D4A925AD9DF8}"/>
          </ac:spMkLst>
        </pc:spChg>
        <pc:spChg chg="add">
          <ac:chgData name="Jasmine Kaur" userId="5afd0cfe38b23c5c" providerId="LiveId" clId="{58BAB4FA-64C6-4FA8-9780-34E6CF6EBB75}" dt="2020-06-01T02:10:26.972" v="3229" actId="26606"/>
          <ac:spMkLst>
            <pc:docMk/>
            <pc:sldMk cId="4265331962" sldId="273"/>
            <ac:spMk id="2056" creationId="{B2EC7880-C5D9-40A8-A6B0-3198AD07AD1B}"/>
          </ac:spMkLst>
        </pc:spChg>
        <pc:spChg chg="add">
          <ac:chgData name="Jasmine Kaur" userId="5afd0cfe38b23c5c" providerId="LiveId" clId="{58BAB4FA-64C6-4FA8-9780-34E6CF6EBB75}" dt="2020-06-01T02:10:26.972" v="3229" actId="26606"/>
          <ac:spMkLst>
            <pc:docMk/>
            <pc:sldMk cId="4265331962" sldId="273"/>
            <ac:spMk id="2057" creationId="{94543A62-A2AB-454A-878E-D3D9190D5FC7}"/>
          </ac:spMkLst>
        </pc:spChg>
        <pc:spChg chg="add">
          <ac:chgData name="Jasmine Kaur" userId="5afd0cfe38b23c5c" providerId="LiveId" clId="{58BAB4FA-64C6-4FA8-9780-34E6CF6EBB75}" dt="2020-06-01T02:10:26.972" v="3229" actId="26606"/>
          <ac:spMkLst>
            <pc:docMk/>
            <pc:sldMk cId="4265331962" sldId="273"/>
            <ac:spMk id="2058" creationId="{50553464-41F1-4160-9D02-7C5EC7013BDA}"/>
          </ac:spMkLst>
        </pc:spChg>
        <pc:grpChg chg="add del">
          <ac:chgData name="Jasmine Kaur" userId="5afd0cfe38b23c5c" providerId="LiveId" clId="{58BAB4FA-64C6-4FA8-9780-34E6CF6EBB75}" dt="2020-06-01T02:10:26.945" v="3228" actId="26606"/>
          <ac:grpSpMkLst>
            <pc:docMk/>
            <pc:sldMk cId="4265331962" sldId="273"/>
            <ac:grpSpMk id="71" creationId="{166BF9EE-F7AC-4FA5-AC7E-001B3A642F75}"/>
          </ac:grpSpMkLst>
        </pc:grpChg>
        <pc:grpChg chg="add del">
          <ac:chgData name="Jasmine Kaur" userId="5afd0cfe38b23c5c" providerId="LiveId" clId="{58BAB4FA-64C6-4FA8-9780-34E6CF6EBB75}" dt="2020-06-01T02:10:26.945" v="3228" actId="26606"/>
          <ac:grpSpMkLst>
            <pc:docMk/>
            <pc:sldMk cId="4265331962" sldId="273"/>
            <ac:grpSpMk id="85" creationId="{E312DBA5-56D8-42B2-BA94-28168C2A6703}"/>
          </ac:grpSpMkLst>
        </pc:grpChg>
        <pc:grpChg chg="add">
          <ac:chgData name="Jasmine Kaur" userId="5afd0cfe38b23c5c" providerId="LiveId" clId="{58BAB4FA-64C6-4FA8-9780-34E6CF6EBB75}" dt="2020-06-01T02:10:26.972" v="3229" actId="26606"/>
          <ac:grpSpMkLst>
            <pc:docMk/>
            <pc:sldMk cId="4265331962" sldId="273"/>
            <ac:grpSpMk id="2052" creationId="{7398C59F-5A18-487B-91D6-B955AACF2E50}"/>
          </ac:grpSpMkLst>
        </pc:grpChg>
        <pc:grpChg chg="add">
          <ac:chgData name="Jasmine Kaur" userId="5afd0cfe38b23c5c" providerId="LiveId" clId="{58BAB4FA-64C6-4FA8-9780-34E6CF6EBB75}" dt="2020-06-01T02:10:26.972" v="3229" actId="26606"/>
          <ac:grpSpMkLst>
            <pc:docMk/>
            <pc:sldMk cId="4265331962" sldId="273"/>
            <ac:grpSpMk id="2053" creationId="{520234FB-542E-4550-9C2F-1B56FD41A1CA}"/>
          </ac:grpSpMkLst>
        </pc:grpChg>
        <pc:picChg chg="add mod">
          <ac:chgData name="Jasmine Kaur" userId="5afd0cfe38b23c5c" providerId="LiveId" clId="{58BAB4FA-64C6-4FA8-9780-34E6CF6EBB75}" dt="2020-06-01T02:10:26.972" v="3229" actId="26606"/>
          <ac:picMkLst>
            <pc:docMk/>
            <pc:sldMk cId="4265331962" sldId="273"/>
            <ac:picMk id="2050" creationId="{C0E46F2C-601D-4A5C-860C-CD9957EB8CC2}"/>
          </ac:picMkLst>
        </pc:picChg>
      </pc:sldChg>
      <pc:sldChg chg="addSp delSp modSp add">
        <pc:chgData name="Jasmine Kaur" userId="5afd0cfe38b23c5c" providerId="LiveId" clId="{58BAB4FA-64C6-4FA8-9780-34E6CF6EBB75}" dt="2020-06-01T02:21:55.843" v="3461" actId="113"/>
        <pc:sldMkLst>
          <pc:docMk/>
          <pc:sldMk cId="294671787" sldId="274"/>
        </pc:sldMkLst>
        <pc:spChg chg="mod">
          <ac:chgData name="Jasmine Kaur" userId="5afd0cfe38b23c5c" providerId="LiveId" clId="{58BAB4FA-64C6-4FA8-9780-34E6CF6EBB75}" dt="2020-06-01T02:21:55.843" v="3461" actId="113"/>
          <ac:spMkLst>
            <pc:docMk/>
            <pc:sldMk cId="294671787" sldId="274"/>
            <ac:spMk id="2" creationId="{F0D6A274-D256-4563-BC11-0FD642AF7EA0}"/>
          </ac:spMkLst>
        </pc:spChg>
        <pc:spChg chg="del">
          <ac:chgData name="Jasmine Kaur" userId="5afd0cfe38b23c5c" providerId="LiveId" clId="{58BAB4FA-64C6-4FA8-9780-34E6CF6EBB75}" dt="2020-06-01T02:12:38.654" v="3238"/>
          <ac:spMkLst>
            <pc:docMk/>
            <pc:sldMk cId="294671787" sldId="274"/>
            <ac:spMk id="3" creationId="{C0786B3B-676A-47B6-AA26-036C81957995}"/>
          </ac:spMkLst>
        </pc:spChg>
        <pc:spChg chg="mod">
          <ac:chgData name="Jasmine Kaur" userId="5afd0cfe38b23c5c" providerId="LiveId" clId="{58BAB4FA-64C6-4FA8-9780-34E6CF6EBB75}" dt="2020-06-01T02:14:09.703" v="3255" actId="27636"/>
          <ac:spMkLst>
            <pc:docMk/>
            <pc:sldMk cId="294671787" sldId="274"/>
            <ac:spMk id="4" creationId="{F2E8AA92-2AAB-4B6A-8A20-37335788E6B5}"/>
          </ac:spMkLst>
        </pc:spChg>
        <pc:picChg chg="add mod">
          <ac:chgData name="Jasmine Kaur" userId="5afd0cfe38b23c5c" providerId="LiveId" clId="{58BAB4FA-64C6-4FA8-9780-34E6CF6EBB75}" dt="2020-06-01T02:12:38.654" v="3238"/>
          <ac:picMkLst>
            <pc:docMk/>
            <pc:sldMk cId="294671787" sldId="274"/>
            <ac:picMk id="5" creationId="{0E645558-53F3-4057-996B-74E58D429E13}"/>
          </ac:picMkLst>
        </pc:picChg>
      </pc:sldChg>
      <pc:sldChg chg="modSp add">
        <pc:chgData name="Jasmine Kaur" userId="5afd0cfe38b23c5c" providerId="LiveId" clId="{58BAB4FA-64C6-4FA8-9780-34E6CF6EBB75}" dt="2020-06-01T02:20:49.709" v="3450" actId="113"/>
        <pc:sldMkLst>
          <pc:docMk/>
          <pc:sldMk cId="2297603013" sldId="275"/>
        </pc:sldMkLst>
        <pc:spChg chg="mod">
          <ac:chgData name="Jasmine Kaur" userId="5afd0cfe38b23c5c" providerId="LiveId" clId="{58BAB4FA-64C6-4FA8-9780-34E6CF6EBB75}" dt="2020-06-01T02:20:49.709" v="3450" actId="113"/>
          <ac:spMkLst>
            <pc:docMk/>
            <pc:sldMk cId="2297603013" sldId="275"/>
            <ac:spMk id="2" creationId="{1B3FAA05-D234-44A9-926E-4030AB91CAD8}"/>
          </ac:spMkLst>
        </pc:spChg>
        <pc:spChg chg="mod">
          <ac:chgData name="Jasmine Kaur" userId="5afd0cfe38b23c5c" providerId="LiveId" clId="{58BAB4FA-64C6-4FA8-9780-34E6CF6EBB75}" dt="2020-06-01T02:20:42.562" v="3449" actId="255"/>
          <ac:spMkLst>
            <pc:docMk/>
            <pc:sldMk cId="2297603013" sldId="275"/>
            <ac:spMk id="3" creationId="{0D60AEF0-365F-46B1-B5A4-6F50AB49D6D6}"/>
          </ac:spMkLst>
        </pc:spChg>
      </pc:sldChg>
      <pc:sldChg chg="addSp delSp modSp add">
        <pc:chgData name="Jasmine Kaur" userId="5afd0cfe38b23c5c" providerId="LiveId" clId="{58BAB4FA-64C6-4FA8-9780-34E6CF6EBB75}" dt="2020-06-01T02:40:21.958" v="4038" actId="27636"/>
        <pc:sldMkLst>
          <pc:docMk/>
          <pc:sldMk cId="611115136" sldId="276"/>
        </pc:sldMkLst>
        <pc:spChg chg="mod">
          <ac:chgData name="Jasmine Kaur" userId="5afd0cfe38b23c5c" providerId="LiveId" clId="{58BAB4FA-64C6-4FA8-9780-34E6CF6EBB75}" dt="2020-06-01T02:35:17.142" v="3727" actId="14100"/>
          <ac:spMkLst>
            <pc:docMk/>
            <pc:sldMk cId="611115136" sldId="276"/>
            <ac:spMk id="2" creationId="{4F972671-55C5-4D14-BF3F-EAEE82B03D09}"/>
          </ac:spMkLst>
        </pc:spChg>
        <pc:spChg chg="del">
          <ac:chgData name="Jasmine Kaur" userId="5afd0cfe38b23c5c" providerId="LiveId" clId="{58BAB4FA-64C6-4FA8-9780-34E6CF6EBB75}" dt="2020-06-01T02:29:53.239" v="3503"/>
          <ac:spMkLst>
            <pc:docMk/>
            <pc:sldMk cId="611115136" sldId="276"/>
            <ac:spMk id="3" creationId="{E5848305-C830-404B-83C1-C07F788883D0}"/>
          </ac:spMkLst>
        </pc:spChg>
        <pc:spChg chg="mod">
          <ac:chgData name="Jasmine Kaur" userId="5afd0cfe38b23c5c" providerId="LiveId" clId="{58BAB4FA-64C6-4FA8-9780-34E6CF6EBB75}" dt="2020-06-01T02:40:21.958" v="4038" actId="27636"/>
          <ac:spMkLst>
            <pc:docMk/>
            <pc:sldMk cId="611115136" sldId="276"/>
            <ac:spMk id="4" creationId="{E9CF375E-B79B-4E78-9A6C-FC09D3603081}"/>
          </ac:spMkLst>
        </pc:spChg>
        <pc:picChg chg="add mod">
          <ac:chgData name="Jasmine Kaur" userId="5afd0cfe38b23c5c" providerId="LiveId" clId="{58BAB4FA-64C6-4FA8-9780-34E6CF6EBB75}" dt="2020-06-01T02:30:10.007" v="3508" actId="14100"/>
          <ac:picMkLst>
            <pc:docMk/>
            <pc:sldMk cId="611115136" sldId="276"/>
            <ac:picMk id="3074" creationId="{035CA2D4-BE25-4578-83A7-A000C400E1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heetspdf.com/datasheet/LPC1769.html" TargetMode="External"/><Relationship Id="rId2" Type="http://schemas.openxmlformats.org/officeDocument/2006/relationships/hyperlink" Target="https://beagleboard.org/black-wire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freertos/" TargetMode="External"/><Relationship Id="rId5" Type="http://schemas.openxmlformats.org/officeDocument/2006/relationships/hyperlink" Target="https://embeddedschool.in/latest-technology-in-embedded-systems-and-applications/" TargetMode="External"/><Relationship Id="rId4" Type="http://schemas.openxmlformats.org/officeDocument/2006/relationships/hyperlink" Target="https://www.element14.com/community/docs/DOC-83315/l/beaglebone-black-wireless-single-board-computer-based-on-sitara-am335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2671-55C5-4D14-BF3F-EAEE82B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11" y="244305"/>
            <a:ext cx="4656501" cy="367854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dirty="0">
                <a:latin typeface="Algerian" panose="04020705040A02060702" pitchFamily="82" charset="0"/>
                <a:cs typeface="Calibri" panose="020F0502020204030204" pitchFamily="34" charset="0"/>
              </a:rPr>
            </a:br>
            <a:br>
              <a:rPr lang="en-US" sz="3600" dirty="0">
                <a:latin typeface="Algerian" panose="04020705040A02060702" pitchFamily="82" charset="0"/>
                <a:cs typeface="Calibri" panose="020F0502020204030204" pitchFamily="34" charset="0"/>
              </a:rPr>
            </a:br>
            <a:br>
              <a:rPr lang="en-US" sz="3600" dirty="0">
                <a:latin typeface="Algerian" panose="04020705040A02060702" pitchFamily="82" charset="0"/>
                <a:cs typeface="Calibri" panose="020F0502020204030204" pitchFamily="34" charset="0"/>
              </a:rPr>
            </a:br>
            <a:br>
              <a:rPr lang="en-US" sz="3600" dirty="0">
                <a:latin typeface="Algerian" panose="04020705040A02060702" pitchFamily="82" charset="0"/>
                <a:cs typeface="Calibri" panose="020F0502020204030204" pitchFamily="34" charset="0"/>
              </a:rPr>
            </a:br>
            <a:r>
              <a:rPr lang="en-US" sz="3600" dirty="0">
                <a:latin typeface="MS UI Gothic" panose="020B0600070205080204" pitchFamily="34" charset="-128"/>
                <a:ea typeface="MS UI Gothic" panose="020B0600070205080204" pitchFamily="34" charset="-128"/>
                <a:cs typeface="Calibri" panose="020F0502020204030204" pitchFamily="34" charset="0"/>
              </a:rPr>
              <a:t>	EMERGING TECHNOLOGIES IN EMBEDDED LINUX &amp; REAL TIME PROJECTS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375E-B79B-4E78-9A6C-FC09D360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7911" y="4127863"/>
            <a:ext cx="4656501" cy="1733186"/>
          </a:xfrm>
        </p:spPr>
        <p:txBody>
          <a:bodyPr>
            <a:normAutofit lnSpcReduction="10000"/>
          </a:bodyPr>
          <a:lstStyle/>
          <a:p>
            <a:r>
              <a:rPr lang="en-CA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</a:t>
            </a:r>
            <a:r>
              <a:rPr lang="en-CA" sz="1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SUBMITTED BY: </a:t>
            </a:r>
            <a:r>
              <a:rPr lang="en-CA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GROUP-4</a:t>
            </a:r>
          </a:p>
          <a:p>
            <a:r>
              <a:rPr lang="en-CA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             Jasmine(748300)</a:t>
            </a:r>
          </a:p>
          <a:p>
            <a:pPr algn="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Dixaben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Shah(748229)</a:t>
            </a:r>
          </a:p>
          <a:p>
            <a:pPr algn="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Stephy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Baby (753812)</a:t>
            </a:r>
          </a:p>
          <a:p>
            <a:pPr algn="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</a:t>
            </a:r>
            <a:endParaRPr lang="en-CA"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3074" name="Picture 2" descr="This DIY Linux-Powered Business Card With USB Port Costs Just $3">
            <a:extLst>
              <a:ext uri="{FF2B5EF4-FFF2-40B4-BE49-F238E27FC236}">
                <a16:creationId xmlns:a16="http://schemas.microsoft.com/office/drawing/2014/main" id="{035CA2D4-BE25-4578-83A7-A000C400E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60" y="446088"/>
            <a:ext cx="5181600" cy="534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11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027F-42EC-4C69-95D9-2B30181D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99" y="624110"/>
            <a:ext cx="9710713" cy="1280890"/>
          </a:xfrm>
        </p:spPr>
        <p:txBody>
          <a:bodyPr/>
          <a:lstStyle/>
          <a:p>
            <a:pPr algn="ctr"/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LPC -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833A-7CE0-40CC-B242-E7055881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99" y="1591475"/>
            <a:ext cx="9710713" cy="4319747"/>
          </a:xfrm>
        </p:spPr>
        <p:txBody>
          <a:bodyPr/>
          <a:lstStyle/>
          <a:p>
            <a:pPr algn="just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LPC is a family of 32 bit micro controller IC by NXP semiconductors, which are grouped into corresponding series based around the same 32 bit ARM processor core.</a:t>
            </a:r>
          </a:p>
          <a:p>
            <a:pPr algn="just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It always provides high performance by advanced connectivity, flexible peripherals and easiness in usage.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8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80EC-12ED-4E20-84B6-6F728484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059" y="624110"/>
            <a:ext cx="9766554" cy="1280890"/>
          </a:xfrm>
        </p:spPr>
        <p:txBody>
          <a:bodyPr/>
          <a:lstStyle/>
          <a:p>
            <a:pPr algn="ctr"/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LPC 1769: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90CE-B871-47B6-A52B-E28762E79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058" y="1786919"/>
            <a:ext cx="9766554" cy="4124303"/>
          </a:xfrm>
        </p:spPr>
        <p:txBody>
          <a:bodyPr/>
          <a:lstStyle/>
          <a:p>
            <a:pPr algn="just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It is a ARM cortex M3 based microcontroller which provides low power consumption, enhanced debug feature and high level integration.</a:t>
            </a:r>
          </a:p>
          <a:p>
            <a:pPr algn="just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It has the applications of </a:t>
            </a:r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eMetering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, industrial networking, alarm systems and motor control.</a:t>
            </a:r>
          </a:p>
          <a:p>
            <a:pPr algn="just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It has on chip SRAM which includes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32 or 16 kB of SRAM on the CPU with local data bus for high-performance CPU access.</a:t>
            </a:r>
          </a:p>
          <a:p>
            <a:pPr algn="just"/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7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53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54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56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F792-3F01-4D2C-A6DA-A8434004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2057" name="Rectangle 10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448EA-F655-4401-8701-41E0003E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804154"/>
            <a:ext cx="3650278" cy="40887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 3" charset="2"/>
              <a:buChar char="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Projects involving alarm systems, controlling motor. Example includes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based smart home system. </a:t>
            </a:r>
          </a:p>
        </p:txBody>
      </p:sp>
      <p:pic>
        <p:nvPicPr>
          <p:cNvPr id="2050" name="Picture 2" descr="LPCXpresso LPC1769 commandline Development on Mac OS X - Uwes Blog">
            <a:extLst>
              <a:ext uri="{FF2B5EF4-FFF2-40B4-BE49-F238E27FC236}">
                <a16:creationId xmlns:a16="http://schemas.microsoft.com/office/drawing/2014/main" id="{C0E46F2C-601D-4A5C-860C-CD9957EB8C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1" b="-1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FB4D-16A4-4D27-A4E8-A9536DA4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19" y="624110"/>
            <a:ext cx="9787494" cy="1280890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Latest Trends in Embedded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EC17-990B-473F-B2CC-8A392253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336" y="1905000"/>
            <a:ext cx="9864276" cy="4006222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Embedded Security</a:t>
            </a: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Real - time Visualization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2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33F45-32C8-4803-A7FD-8BE3E326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CA" sz="3600" b="1" dirty="0">
                <a:latin typeface="Calibri" panose="020F0502020204030204" pitchFamily="34" charset="0"/>
                <a:cs typeface="Calibri" panose="020F0502020204030204" pitchFamily="34" charset="0"/>
              </a:rPr>
              <a:t>EMBEDDED SECURITY</a:t>
            </a:r>
            <a:endParaRPr lang="en-US" sz="36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3A28B-3B2B-4164-9B26-E82AE055F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New Cypress 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PSoc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6 recently came into existence as a security solution. It includes multiple ARM Cortex-M cores on the device. First core is introduced as a cortex-M0  that acts as a security processor which build Trusted execution environment and with the help of this, all secure operations are kept isolated.</a:t>
            </a:r>
          </a:p>
          <a:p>
            <a:pPr algn="just"/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second core named as Cortex-M4, is operated as non-secure performance core for software operations.</a:t>
            </a:r>
          </a:p>
          <a:p>
            <a:pPr algn="just"/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1026" name="Picture 2" descr="Embedded World, Jacob Beningo, ESC, Embedded Systems Conference, WiFi, security, cloud connectivity, developers, Bluetooth, communication, networking, visualization, optimization">
            <a:extLst>
              <a:ext uri="{FF2B5EF4-FFF2-40B4-BE49-F238E27FC236}">
                <a16:creationId xmlns:a16="http://schemas.microsoft.com/office/drawing/2014/main" id="{93AC767D-4D75-4926-BD5F-53B623908D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102166"/>
            <a:ext cx="6953577" cy="43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8AAA-1B66-4394-9955-3FE5D3D3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57" y="624110"/>
            <a:ext cx="9871256" cy="1280890"/>
          </a:xfrm>
        </p:spPr>
        <p:txBody>
          <a:bodyPr/>
          <a:lstStyle/>
          <a:p>
            <a:pPr algn="ctr"/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Real Time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DA37-BEB6-4CB1-848A-54B6A0DB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356" y="1626376"/>
            <a:ext cx="9871256" cy="4284846"/>
          </a:xfrm>
        </p:spPr>
        <p:txBody>
          <a:bodyPr>
            <a:normAutofit/>
          </a:bodyPr>
          <a:lstStyle/>
          <a:p>
            <a:pPr algn="just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This application developer to visualize the tasks or events in RTOS based application that includes switching the contents between tasks.</a:t>
            </a:r>
          </a:p>
          <a:p>
            <a:pPr algn="just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Earlier it was only possible to go through data after it was recorded in the system. But tacking real time data in live context is possible.</a:t>
            </a:r>
          </a:p>
          <a:p>
            <a:pPr algn="just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Along with this state machines can also be visualized. </a:t>
            </a:r>
          </a:p>
        </p:txBody>
      </p:sp>
    </p:spTree>
    <p:extLst>
      <p:ext uri="{BB962C8B-B14F-4D97-AF65-F5344CB8AC3E}">
        <p14:creationId xmlns:p14="http://schemas.microsoft.com/office/powerpoint/2010/main" val="82534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0104-4104-4E6B-ABFC-52817916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19" y="624110"/>
            <a:ext cx="9787494" cy="848702"/>
          </a:xfrm>
        </p:spPr>
        <p:txBody>
          <a:bodyPr/>
          <a:lstStyle/>
          <a:p>
            <a:pPr algn="ctr"/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7296-B5A1-4101-90B7-AA7BF0B5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395" y="1472812"/>
            <a:ext cx="9885217" cy="4438410"/>
          </a:xfrm>
        </p:spPr>
        <p:txBody>
          <a:bodyPr/>
          <a:lstStyle/>
          <a:p>
            <a:r>
              <a:rPr lang="en-US" dirty="0" err="1"/>
              <a:t>BeagleBone</a:t>
            </a:r>
            <a:r>
              <a:rPr lang="en-US" dirty="0"/>
              <a:t> Black Wireless. (n.d.). Retrieved from </a:t>
            </a:r>
            <a:r>
              <a:rPr lang="en-US" dirty="0">
                <a:hlinkClick r:id="rId2"/>
              </a:rPr>
              <a:t>https://beagleboard.org/black-wireless</a:t>
            </a:r>
            <a:endParaRPr lang="en-US" dirty="0"/>
          </a:p>
          <a:p>
            <a:r>
              <a:rPr lang="en-US" dirty="0"/>
              <a:t>LPC1769 Datasheet PDF. (n.d.). Retrieved from </a:t>
            </a:r>
            <a:r>
              <a:rPr lang="en-US" dirty="0">
                <a:hlinkClick r:id="rId3"/>
              </a:rPr>
              <a:t>https://datasheetspdf.com/datasheet/LPC1769.html</a:t>
            </a:r>
            <a:endParaRPr lang="en-US" dirty="0"/>
          </a:p>
          <a:p>
            <a:r>
              <a:rPr lang="en-US" dirty="0" err="1"/>
              <a:t>BeagleBone</a:t>
            </a:r>
            <a:r>
              <a:rPr lang="en-US" dirty="0"/>
              <a:t> Black Wireless Single Board Computer Based on Sitara AM335x. (2016, September 29). Retrieved from </a:t>
            </a:r>
            <a:r>
              <a:rPr lang="en-US" dirty="0">
                <a:hlinkClick r:id="rId4"/>
              </a:rPr>
              <a:t>https://www.element14.com/community/docs/DOC-83315/l/beaglebone-black-wireless-single-board-computer-based-on-sitara-am335x</a:t>
            </a:r>
            <a:endParaRPr lang="en-US" dirty="0"/>
          </a:p>
          <a:p>
            <a:r>
              <a:rPr lang="en-US" dirty="0"/>
              <a:t>Latest Technology in Embedded Systems and Applications. (2019, March 2). Retrieved from </a:t>
            </a:r>
            <a:r>
              <a:rPr lang="en-US" dirty="0">
                <a:hlinkClick r:id="rId5"/>
              </a:rPr>
              <a:t>https://embeddedschool.in/latest-technology-in-embedded-systems-and-applications/</a:t>
            </a:r>
            <a:endParaRPr lang="en-US" dirty="0"/>
          </a:p>
          <a:p>
            <a:r>
              <a:rPr lang="en-US" dirty="0" err="1"/>
              <a:t>Freertos</a:t>
            </a:r>
            <a:r>
              <a:rPr lang="en-US" dirty="0"/>
              <a:t>. (2012). Retrieved from </a:t>
            </a:r>
            <a:r>
              <a:rPr lang="en-US" dirty="0">
                <a:hlinkClick r:id="rId6"/>
              </a:rPr>
              <a:t>https://aws.amazon.com/freertos/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4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73CA-19AF-4033-B80F-AD92F46F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297" y="624110"/>
            <a:ext cx="9850316" cy="128089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CA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2A78-242C-4610-8DA4-F6ABEBE8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51" y="2133600"/>
            <a:ext cx="10080661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Latest Operating System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Recent Hardware in Embedded System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Latest Technologies in Embedded System &amp; its Applications.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1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6A7A-CD42-4CE2-A693-31EDCF3C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157" y="624110"/>
            <a:ext cx="9801455" cy="128089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FreeRTOS - Latest Operating System</a:t>
            </a:r>
            <a:endParaRPr lang="en-CA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C8D7-0DD0-4DE4-A785-8D4A7029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15" y="1765978"/>
            <a:ext cx="9927097" cy="414524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FreeRTOS is considered as an open source, real time operating system for microcontrollers, which helps power devices to program in an easy manner.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One can securely connect these devices to cloud services like AWS IoT to a device like mobile and update them using OTA update feature provided by AWS IoT device management.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FreeRTOS Libraries can be easily downloaded by using AWS console or GitHub.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can easily validate FreeRTOS device by using AWS IoT device Tester, which tests the functionality about cloud connectivity, security libraries function on microcontrollers.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7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AA05-D234-44A9-926E-4030AB91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939" y="624110"/>
            <a:ext cx="9724673" cy="792861"/>
          </a:xfrm>
        </p:spPr>
        <p:txBody>
          <a:bodyPr/>
          <a:lstStyle/>
          <a:p>
            <a:pPr algn="ctr"/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Features Of </a:t>
            </a:r>
            <a:r>
              <a:rPr lang="en-CA" b="1" dirty="0" err="1">
                <a:latin typeface="Calibri" panose="020F0502020204030204" pitchFamily="34" charset="0"/>
                <a:cs typeface="Calibri" panose="020F0502020204030204" pitchFamily="34" charset="0"/>
              </a:rPr>
              <a:t>FreeRTOS</a:t>
            </a:r>
            <a:endParaRPr lang="en-CA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AEF0-365F-46B1-B5A4-6F50AB49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376" y="1668256"/>
            <a:ext cx="9878236" cy="424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Open 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Trusted Kernel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Securely connected, programmed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Allow to validate </a:t>
            </a:r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FreeRTOS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 Devices</a:t>
            </a:r>
          </a:p>
        </p:txBody>
      </p:sp>
    </p:spTree>
    <p:extLst>
      <p:ext uri="{BB962C8B-B14F-4D97-AF65-F5344CB8AC3E}">
        <p14:creationId xmlns:p14="http://schemas.microsoft.com/office/powerpoint/2010/main" val="229760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BA129-0B61-4198-BC20-4E085FE8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AWS IoT Device Tester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53C44-FC6A-433F-BDA1-5C56045F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IDT for FreeRTOS is being run on host computer( Windows, Linux), which is connected to the tested board.</a:t>
            </a:r>
          </a:p>
        </p:txBody>
      </p:sp>
      <p:pic>
        <p:nvPicPr>
          <p:cNvPr id="5" name="Picture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A89632-0DA2-4FAD-B7E1-67A1E9CF75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817" r="3817"/>
          <a:stretch>
            <a:fillRect/>
          </a:stretch>
        </p:blipFill>
        <p:spPr>
          <a:xfrm>
            <a:off x="4619543" y="1760809"/>
            <a:ext cx="7169935" cy="3820439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7B86-E9AA-4D4E-AEE5-06B7EAA8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57" y="624110"/>
            <a:ext cx="9871256" cy="128089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Recent Updates in FreeRTOS </a:t>
            </a:r>
            <a:endParaRPr lang="en-CA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8381-996E-46F0-9434-8E0C9D20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356" y="1563554"/>
            <a:ext cx="9871256" cy="434766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FreeRTOS V10.3.1 – This updated version enhances memory protection unit ports for cores like ARM v7-M and ARM-v8-M.New libraries are released that helps in tackling IoT use cases from secure connected device to the cloud.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TrustZone is being introduced  by ARM to the Cortex-M series of microcontrollers with the ARMv8-M architecture. TrustZone is  a security extension feature which allows two security domains within a single processor. It allows to increase the security by providing complete isolation between trusted software and untrusted software.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3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7D6F-9F2F-4654-A81C-07128F8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177" y="624110"/>
            <a:ext cx="9808435" cy="1280890"/>
          </a:xfrm>
        </p:spPr>
        <p:txBody>
          <a:bodyPr/>
          <a:lstStyle/>
          <a:p>
            <a:pPr algn="ctr"/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Recent Hardware in Embedded Systems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D80D-B249-4219-811A-35E3BB9C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177" y="2133600"/>
            <a:ext cx="9808435" cy="3777622"/>
          </a:xfrm>
        </p:spPr>
        <p:txBody>
          <a:bodyPr/>
          <a:lstStyle/>
          <a:p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Beaglebone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 Black wireless</a:t>
            </a: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LPC 1769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05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A274-D256-4563-BC11-0FD642AF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760" y="216385"/>
            <a:ext cx="4251651" cy="1206015"/>
          </a:xfrm>
        </p:spPr>
        <p:txBody>
          <a:bodyPr>
            <a:noAutofit/>
          </a:bodyPr>
          <a:lstStyle/>
          <a:p>
            <a:pPr algn="ctr"/>
            <a:r>
              <a:rPr lang="en-CA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BEAGLEBONE BLACK WIRELESS</a:t>
            </a:r>
            <a:endParaRPr lang="en-CA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8AA92-2AAB-4B6A-8A20-37335788E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9594" y="1598613"/>
            <a:ext cx="5207194" cy="4262436"/>
          </a:xfrm>
        </p:spPr>
        <p:txBody>
          <a:bodyPr>
            <a:normAutofit fontScale="77500" lnSpcReduction="20000"/>
          </a:bodyPr>
          <a:lstStyle/>
          <a:p>
            <a:pPr marL="914400" lvl="1" indent="-457200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Beaglebone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black wireless is a single board computer and a low-cost community-supported platform for embedded developers.</a:t>
            </a:r>
          </a:p>
          <a:p>
            <a:pPr marL="914400" lvl="1" indent="-457200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It supports all kinds of programming languages like C, C++, Perl, Java, and Python and the latest version of the beagle-bone black provides built-in wireless networking capabilities.</a:t>
            </a:r>
          </a:p>
          <a:p>
            <a:pPr marL="914400" lvl="1" indent="-457200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Latest embedded systems projects like smart electrical power analyzer, smart  mirror are developed by using beagle bone in order to get fast and real time responded output.</a:t>
            </a:r>
          </a:p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45558-53F3-4057-996B-74E58D429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488" y="1315244"/>
            <a:ext cx="4438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7C7B-CC69-4D15-BBDF-86FEBB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39" y="624110"/>
            <a:ext cx="9759574" cy="813801"/>
          </a:xfrm>
        </p:spPr>
        <p:txBody>
          <a:bodyPr/>
          <a:lstStyle/>
          <a:p>
            <a:pPr algn="ctr"/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KEY FEATURES OF BEAGLEBONE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F265-8AC6-4834-AF0A-1B7C1FFA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038" y="1654297"/>
            <a:ext cx="9759574" cy="432447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new version has high performance because it changes 10/100 ethernet port with onboard 802.11 b/g/n 2.4 GHz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Bluetooth.</a:t>
            </a:r>
          </a:p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new model introduces the octavo systems OSD3358 system in a package that helps the beagle bone to manageable BGA package.</a:t>
            </a:r>
          </a:p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supports Android, Ubuntu, and open-source Linux kernel. It has the processor of AM 335X ARM Cortex A8 and 512 Mb DDR3 800MHZ RAM.</a:t>
            </a:r>
          </a:p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new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BeagleBone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Black Wireless boots in around 10 seconds and developing through a web browser in less than 5 minutes using only one USB cable.</a:t>
            </a:r>
          </a:p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recognition of objects, OpenCV and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OpenNI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are used.</a:t>
            </a:r>
            <a:endParaRPr lang="en-C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1352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867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UI Gothic</vt:lpstr>
      <vt:lpstr>Algerian</vt:lpstr>
      <vt:lpstr>Arial</vt:lpstr>
      <vt:lpstr>Calibri</vt:lpstr>
      <vt:lpstr>Century Gothic</vt:lpstr>
      <vt:lpstr>Wingdings</vt:lpstr>
      <vt:lpstr>Wingdings 3</vt:lpstr>
      <vt:lpstr>Wisp</vt:lpstr>
      <vt:lpstr>     EMERGING TECHNOLOGIES IN EMBEDDED LINUX &amp; REAL TIME PROJECTS    </vt:lpstr>
      <vt:lpstr>CONTENTS</vt:lpstr>
      <vt:lpstr>FreeRTOS - Latest Operating System</vt:lpstr>
      <vt:lpstr>Features Of FreeRTOS</vt:lpstr>
      <vt:lpstr>AWS IoT Device Tester </vt:lpstr>
      <vt:lpstr>Recent Updates in FreeRTOS </vt:lpstr>
      <vt:lpstr>Recent Hardware in Embedded Systems</vt:lpstr>
      <vt:lpstr>BEAGLEBONE BLACK WIRELESS</vt:lpstr>
      <vt:lpstr>KEY FEATURES OF BEAGLEBONE WIRELESS</vt:lpstr>
      <vt:lpstr>LPC - Microcontroller</vt:lpstr>
      <vt:lpstr>LPC 1769: FEATURES</vt:lpstr>
      <vt:lpstr>APPLICATIONS</vt:lpstr>
      <vt:lpstr>Latest Trends in Embedded System</vt:lpstr>
      <vt:lpstr>EMBEDDED SECURITY</vt:lpstr>
      <vt:lpstr>Real Time Visualization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EMERGING TECHNOLOGIES IN EMBEDDED LINUX &amp; REAL TIME PROJECTS    </dc:title>
  <dc:creator>Jasmine Kaur</dc:creator>
  <cp:lastModifiedBy>Jasmine Kaur</cp:lastModifiedBy>
  <cp:revision>1</cp:revision>
  <dcterms:created xsi:type="dcterms:W3CDTF">2020-06-01T02:10:26Z</dcterms:created>
  <dcterms:modified xsi:type="dcterms:W3CDTF">2020-06-01T02:40:32Z</dcterms:modified>
</cp:coreProperties>
</file>