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76" r:id="rId5"/>
    <p:sldId id="262" r:id="rId6"/>
    <p:sldId id="260" r:id="rId7"/>
    <p:sldId id="268" r:id="rId8"/>
    <p:sldId id="259" r:id="rId9"/>
    <p:sldId id="266" r:id="rId10"/>
    <p:sldId id="269" r:id="rId11"/>
    <p:sldId id="271" r:id="rId12"/>
    <p:sldId id="270" r:id="rId13"/>
    <p:sldId id="272" r:id="rId14"/>
    <p:sldId id="27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B0340-047A-47C9-8FA0-9EEDC6AF02E3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281EF-AC21-4654-8B36-5E22903D43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22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281EF-AC21-4654-8B36-5E22903D434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5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33333"/>
                </a:solidFill>
                <a:effectLst/>
                <a:latin typeface="Aspira"/>
              </a:rPr>
              <a:t>https://embetronicx.com/tutorials/rtos/freertos/freertos-porting-for-lpc2148-using-keil/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281EF-AC21-4654-8B36-5E22903D434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91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2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65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835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53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58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6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97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43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28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04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8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8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6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45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75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6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13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6CAC6A-CC02-442B-94A0-7952FCE416C1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20E1FB8-884D-4FA2-BF01-E00BE7A4B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41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eembedded.com/wiki/LPC2148_Led_Blink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keil.com/system-requirements/" TargetMode="External"/><Relationship Id="rId5" Type="http://schemas.openxmlformats.org/officeDocument/2006/relationships/hyperlink" Target="https://embetronicx.com/tutorials/rtos/freertos/freertos-porting-for-lpc2148-using-keil/" TargetMode="External"/><Relationship Id="rId4" Type="http://schemas.openxmlformats.org/officeDocument/2006/relationships/hyperlink" Target="http://www2.keil.com/mdk5/uvis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522D-9D25-45CB-A99F-24657900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52"/>
            <a:ext cx="8825658" cy="3834716"/>
          </a:xfrm>
        </p:spPr>
        <p:txBody>
          <a:bodyPr/>
          <a:lstStyle/>
          <a:p>
            <a:pPr algn="ctr"/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7</a:t>
            </a:r>
            <a:b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b="1" dirty="0"/>
            </a:br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HOME SECURITY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C646E-E76F-4722-80E2-7D41C813B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CA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STEPHY BABY </a:t>
            </a:r>
          </a:p>
          <a:p>
            <a:pPr algn="r"/>
            <a:r>
              <a:rPr lang="en-CA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(C0753812)</a:t>
            </a:r>
          </a:p>
        </p:txBody>
      </p:sp>
    </p:spTree>
    <p:extLst>
      <p:ext uri="{BB962C8B-B14F-4D97-AF65-F5344CB8AC3E}">
        <p14:creationId xmlns:p14="http://schemas.microsoft.com/office/powerpoint/2010/main" val="348726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E16A-9DED-4590-A07C-35C56F49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3913-3245-4841-AC10-532938E8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options for target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project.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02F8F-4FA4-4D1C-B105-8D79B9C8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90" y="973668"/>
            <a:ext cx="7978419" cy="54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2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5E4D-2AED-4C31-AC74-6CC78CAE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F28E-2024-42A4-B3A0-AF316920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C/C++.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paths.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important files to the project.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for LPC2148.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the file to the project.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799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58F3-A058-4457-B4CB-2BAEB4C9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9B93A0-0B4A-4806-BF53-DB103550F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388" y="745588"/>
            <a:ext cx="9403340" cy="59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3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FA86-3D2B-4F00-BAE2-B636E656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5864CC-C036-49A8-BCD5-3DF37C84D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337" y="297855"/>
            <a:ext cx="10621709" cy="65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1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5F55-5B12-4AED-9317-9DED30B2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sample code to shows that it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properly.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C5F20-BB13-45A8-9E13-4A5E0323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107" y="689317"/>
            <a:ext cx="6910894" cy="59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8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B36F-0C0B-4CF1-90D8-64E33CFF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DED4-995A-427D-8464-E03DC8FD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6" y="2603500"/>
            <a:ext cx="9094348" cy="3980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LPC2148 LED blinking. Tutorials. Retrieved from: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https://www.exploreembedded.com/wiki/LPC2148_Led_Blinking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µVision® IDE.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http://www2.keil.com/mdk5/uvision/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EmbeTronicX. (November 15, 2018) </a:t>
            </a:r>
            <a:r>
              <a:rPr lang="en-US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FreeRTOS Porting for LPC2148 Using Keil. Retrieved from: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https://embetronicx.com/tutorials/rtos/freertos/freertos-porting-for-lpc2148-using-keil/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requirements. Arm Keil. Retrieved from: </a:t>
            </a:r>
            <a:r>
              <a:rPr lang="en-CA" sz="2000" dirty="0">
                <a:hlinkClick r:id="rId6"/>
              </a:rPr>
              <a:t>http://www2.keil.com/system-requirements/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3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9EB-18D2-47DE-AF04-156AD3EB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534572"/>
            <a:ext cx="8825659" cy="1146060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RTOS IN KEIL SOFTWARE &amp; TRYING FREERTOS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8E77-D06E-4D7B-ACF6-B7BB2F47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µVision IDE for ARM: KEIL.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for installing Keil software.</a:t>
            </a:r>
            <a:endParaRPr lang="en-CA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porting FreeRTOS for LPC2148.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project in keil.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FreeRTOS porting for LPC2148.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3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A776-5393-4D18-8F32-243DA4B2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1083212"/>
            <a:ext cx="8825659" cy="1010592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µVISION IDE FOR ARM: KEIL</a:t>
            </a:r>
            <a:br>
              <a:rPr lang="en-CA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98B7-9590-44F4-91A2-0DC08985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Keil MDK is software development environment for Arm Cortex-M based microcontrollers. </a:t>
            </a:r>
          </a:p>
          <a:p>
            <a:pPr>
              <a:lnSpc>
                <a:spcPct val="150000"/>
              </a:lnSpc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use and supports multiple screens.</a:t>
            </a:r>
          </a:p>
          <a:p>
            <a:pPr>
              <a:lnSpc>
                <a:spcPct val="150000"/>
              </a:lnSpc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window consist of project, project target, manage- run time- environment and configuration wizard.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Arm Keil Microcontroller Tools include C/C++ compilers, integrated development environments and RTOS.</a:t>
            </a: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2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5A60-E851-48BA-997D-2545A819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FOR INSTALLING KEIL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0E0C-DCA6-4554-8EEB-B80C3D5E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GHz 32-bit or 64-bit processor.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GB of system memory (RAM).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GB of available disk space.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Mpbs or higher Internet connection for software activation.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32-bit and 64-bit variants of Microsoft windows are supported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1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45F-44C1-49C9-A5F3-9D17DEAB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PORTING FREERTOS FOR LPC2148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B52F-9808-4DA6-88BB-4D367AAE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Keil IDE for ARM.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FreeRTOS exe File.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FreeRTOSConfig.h.</a:t>
            </a:r>
          </a:p>
          <a:p>
            <a:pPr>
              <a:lnSpc>
                <a:spcPct val="150000"/>
              </a:lnSpc>
            </a:pP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LPC2148.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62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F902-C0A1-4C0B-BCAF-8FCFF150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5B18C-824E-42B0-B6A4-EB29F137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1. </a:t>
            </a:r>
            <a:r>
              <a:rPr lang="en-CA" b="1" u="sng" dirty="0"/>
              <a:t>CREATE NEW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opened the application             click the project           new vision project    chose the folder           give filename           save          Selected microcontroller (LPC 2148)            added Startup code to the project.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2.</a:t>
            </a:r>
            <a:r>
              <a:rPr lang="en-CA" b="1" u="sng" dirty="0"/>
              <a:t> CREATE NEW FILE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File            new          code name(name.c)            save  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EE93A61-243D-4648-B4F4-2183AF30E62A}"/>
              </a:ext>
            </a:extLst>
          </p:cNvPr>
          <p:cNvSpPr/>
          <p:nvPr/>
        </p:nvSpPr>
        <p:spPr>
          <a:xfrm>
            <a:off x="4431323" y="3108960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249AD8E-CB37-4B9E-A266-025F680DBE24}"/>
              </a:ext>
            </a:extLst>
          </p:cNvPr>
          <p:cNvSpPr/>
          <p:nvPr/>
        </p:nvSpPr>
        <p:spPr>
          <a:xfrm flipV="1">
            <a:off x="6947214" y="3108960"/>
            <a:ext cx="542310" cy="132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F137DA-80C0-45EC-996D-B0121DA1634D}"/>
              </a:ext>
            </a:extLst>
          </p:cNvPr>
          <p:cNvSpPr/>
          <p:nvPr/>
        </p:nvSpPr>
        <p:spPr>
          <a:xfrm>
            <a:off x="3458307" y="3429000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0BE5E7D-316B-4026-8C17-2DF6368B504B}"/>
              </a:ext>
            </a:extLst>
          </p:cNvPr>
          <p:cNvSpPr/>
          <p:nvPr/>
        </p:nvSpPr>
        <p:spPr>
          <a:xfrm>
            <a:off x="5688298" y="3429000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BC7803-8764-426A-BC2A-253714745CEC}"/>
              </a:ext>
            </a:extLst>
          </p:cNvPr>
          <p:cNvSpPr/>
          <p:nvPr/>
        </p:nvSpPr>
        <p:spPr>
          <a:xfrm>
            <a:off x="6848622" y="3429000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9FD14F0-FEA8-4064-96EE-CA0A4AF19BED}"/>
              </a:ext>
            </a:extLst>
          </p:cNvPr>
          <p:cNvSpPr/>
          <p:nvPr/>
        </p:nvSpPr>
        <p:spPr>
          <a:xfrm>
            <a:off x="4560538" y="3665768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A54E64-A6E1-43DF-9262-3661E86013C3}"/>
              </a:ext>
            </a:extLst>
          </p:cNvPr>
          <p:cNvSpPr/>
          <p:nvPr/>
        </p:nvSpPr>
        <p:spPr>
          <a:xfrm>
            <a:off x="2051538" y="4865077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A86495-5B5A-4F3E-A53B-5FC022E71FA7}"/>
              </a:ext>
            </a:extLst>
          </p:cNvPr>
          <p:cNvSpPr/>
          <p:nvPr/>
        </p:nvSpPr>
        <p:spPr>
          <a:xfrm>
            <a:off x="3241077" y="4865077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E51B2B-7B72-4734-AC36-4A9A56E2D3DE}"/>
              </a:ext>
            </a:extLst>
          </p:cNvPr>
          <p:cNvSpPr/>
          <p:nvPr/>
        </p:nvSpPr>
        <p:spPr>
          <a:xfrm>
            <a:off x="6230608" y="4865077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29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AEA0-B831-4759-B4C7-34C58306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4AD9-1FFA-4357-AB4E-78B08D95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603499"/>
            <a:ext cx="9066213" cy="3741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C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CODE INTO THE PROJECT</a:t>
            </a:r>
          </a:p>
          <a:p>
            <a:pPr marL="0" indent="0"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the source group 1           Find the code            Add           Editing code            Save.</a:t>
            </a:r>
          </a:p>
          <a:p>
            <a:pPr mar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CLOCK FREQUENCY</a:t>
            </a:r>
          </a:p>
          <a:p>
            <a:pPr marL="0" indent="0"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           Options for target target1..           Output           Create HEX file         Ok.       </a:t>
            </a:r>
          </a:p>
          <a:p>
            <a:pPr marL="0" indent="0"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PROJECT</a:t>
            </a:r>
          </a:p>
          <a:p>
            <a:pPr marL="0" indent="0"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          Build target. 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62EE6C6-6EE6-4B08-829B-82E58842E8BE}"/>
              </a:ext>
            </a:extLst>
          </p:cNvPr>
          <p:cNvSpPr/>
          <p:nvPr/>
        </p:nvSpPr>
        <p:spPr>
          <a:xfrm>
            <a:off x="4325410" y="3123028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3523930-2160-4B0E-90A9-62CB5B12CEC9}"/>
              </a:ext>
            </a:extLst>
          </p:cNvPr>
          <p:cNvSpPr/>
          <p:nvPr/>
        </p:nvSpPr>
        <p:spPr>
          <a:xfrm>
            <a:off x="6475123" y="3123028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E9C951-C438-4B5B-B4B2-C970F6BEAEF7}"/>
              </a:ext>
            </a:extLst>
          </p:cNvPr>
          <p:cNvSpPr/>
          <p:nvPr/>
        </p:nvSpPr>
        <p:spPr>
          <a:xfrm>
            <a:off x="7559744" y="3123028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ADA9CD5-5AAC-4C89-B9B8-87A122A75C2F}"/>
              </a:ext>
            </a:extLst>
          </p:cNvPr>
          <p:cNvSpPr/>
          <p:nvPr/>
        </p:nvSpPr>
        <p:spPr>
          <a:xfrm>
            <a:off x="1871418" y="6103034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F8E33DE-9834-4949-B513-E4748F12EE96}"/>
              </a:ext>
            </a:extLst>
          </p:cNvPr>
          <p:cNvSpPr/>
          <p:nvPr/>
        </p:nvSpPr>
        <p:spPr>
          <a:xfrm>
            <a:off x="6746278" y="4600838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0F7E1B-9914-4EDE-BC4F-D481BD98DE0D}"/>
              </a:ext>
            </a:extLst>
          </p:cNvPr>
          <p:cNvSpPr/>
          <p:nvPr/>
        </p:nvSpPr>
        <p:spPr>
          <a:xfrm>
            <a:off x="5264505" y="4632961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27EA2BB-258C-4BDB-B685-F02B0B20849D}"/>
              </a:ext>
            </a:extLst>
          </p:cNvPr>
          <p:cNvSpPr/>
          <p:nvPr/>
        </p:nvSpPr>
        <p:spPr>
          <a:xfrm>
            <a:off x="1915145" y="4632961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65EF4D-55D7-4A9A-B08B-8AFA9D089ADA}"/>
              </a:ext>
            </a:extLst>
          </p:cNvPr>
          <p:cNvSpPr/>
          <p:nvPr/>
        </p:nvSpPr>
        <p:spPr>
          <a:xfrm>
            <a:off x="9645212" y="3123028"/>
            <a:ext cx="542310" cy="13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46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0893-A385-40B5-8DAA-F0E14EE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FREERTOS PORTING FOR LPC2148 USING KEIL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2CD9-5599-4C8A-B82F-99BA0C12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     INITIAL STEPS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FreeRTOS exe file.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FreeRTOS exe to C:\Keil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FreeRTOSConfig.h file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Pasted FreeRTOSConfig.h file in include folder of source in FreeRTOS.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601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025E-3137-4F54-9303-6BEB13DE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300F3-E3B7-4CA8-8F62-7186D63D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82" y="942535"/>
            <a:ext cx="7931799" cy="44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6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275</TotalTime>
  <Words>501</Words>
  <Application>Microsoft Office PowerPoint</Application>
  <PresentationFormat>Widescreen</PresentationFormat>
  <Paragraphs>66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Aspira</vt:lpstr>
      <vt:lpstr>Calibri</vt:lpstr>
      <vt:lpstr>Century Gothic</vt:lpstr>
      <vt:lpstr>Helvetica Neue</vt:lpstr>
      <vt:lpstr>Times New Roman</vt:lpstr>
      <vt:lpstr>Wingdings</vt:lpstr>
      <vt:lpstr>Wingdings 3</vt:lpstr>
      <vt:lpstr>Ion Boardroom</vt:lpstr>
      <vt:lpstr>ASSIGNMENT 7  TITLE: HOME SECURITY SYSTEM</vt:lpstr>
      <vt:lpstr>INSTALL RTOS IN KEIL SOFTWARE &amp; TRYING FREERTOS WORKING</vt:lpstr>
      <vt:lpstr>µVISION IDE FOR ARM: KEIL </vt:lpstr>
      <vt:lpstr>SYSTEM REQUIREMENTS FOR INSTALLING KEIL SOFTWARE</vt:lpstr>
      <vt:lpstr>REQUIREMENTS FOR PORTING FREERTOS FOR LPC2148</vt:lpstr>
      <vt:lpstr>CREATING NEW PROJECT</vt:lpstr>
      <vt:lpstr>Cont…</vt:lpstr>
      <vt:lpstr>FREERTOS PORTING FOR LPC2148 USING KEIL</vt:lpstr>
      <vt:lpstr>PowerPoint Presentation</vt:lpstr>
      <vt:lpstr>Cont…</vt:lpstr>
      <vt:lpstr>Cont…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7 TITLE: HOME SECURITY</dc:title>
  <dc:creator>stephy baby</dc:creator>
  <cp:lastModifiedBy>stephy baby</cp:lastModifiedBy>
  <cp:revision>66</cp:revision>
  <dcterms:created xsi:type="dcterms:W3CDTF">2020-07-03T04:42:48Z</dcterms:created>
  <dcterms:modified xsi:type="dcterms:W3CDTF">2020-07-06T02:09:10Z</dcterms:modified>
</cp:coreProperties>
</file>