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0BF63-143D-427B-BDA6-0DEF1E1F47EA}" v="52" dt="2020-08-03T01:11:3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Kaur" userId="5afd0cfe38b23c5c" providerId="LiveId" clId="{7B20BF63-143D-427B-BDA6-0DEF1E1F47EA}"/>
    <pc:docChg chg="undo custSel mod addSld delSld modSld">
      <pc:chgData name="Jasmine Kaur" userId="5afd0cfe38b23c5c" providerId="LiveId" clId="{7B20BF63-143D-427B-BDA6-0DEF1E1F47EA}" dt="2020-08-03T01:19:29.187" v="1780" actId="1076"/>
      <pc:docMkLst>
        <pc:docMk/>
      </pc:docMkLst>
      <pc:sldChg chg="modSp add">
        <pc:chgData name="Jasmine Kaur" userId="5afd0cfe38b23c5c" providerId="LiveId" clId="{7B20BF63-143D-427B-BDA6-0DEF1E1F47EA}" dt="2020-08-03T01:12:45.826" v="1779" actId="20577"/>
        <pc:sldMkLst>
          <pc:docMk/>
          <pc:sldMk cId="183538540" sldId="257"/>
        </pc:sldMkLst>
        <pc:spChg chg="mod">
          <ac:chgData name="Jasmine Kaur" userId="5afd0cfe38b23c5c" providerId="LiveId" clId="{7B20BF63-143D-427B-BDA6-0DEF1E1F47EA}" dt="2020-08-03T00:52:00.815" v="1548" actId="14100"/>
          <ac:spMkLst>
            <pc:docMk/>
            <pc:sldMk cId="183538540" sldId="257"/>
            <ac:spMk id="2" creationId="{848E93EE-1A75-4140-94FB-F94C2B61B5DD}"/>
          </ac:spMkLst>
        </pc:spChg>
        <pc:spChg chg="mod">
          <ac:chgData name="Jasmine Kaur" userId="5afd0cfe38b23c5c" providerId="LiveId" clId="{7B20BF63-143D-427B-BDA6-0DEF1E1F47EA}" dt="2020-08-03T01:12:45.826" v="1779" actId="20577"/>
          <ac:spMkLst>
            <pc:docMk/>
            <pc:sldMk cId="183538540" sldId="257"/>
            <ac:spMk id="3" creationId="{CBF2F55B-D0FF-4A46-B27F-1FDB44B5EEBE}"/>
          </ac:spMkLst>
        </pc:spChg>
      </pc:sldChg>
      <pc:sldChg chg="addSp delSp modSp add mod setBg setClrOvrMap">
        <pc:chgData name="Jasmine Kaur" userId="5afd0cfe38b23c5c" providerId="LiveId" clId="{7B20BF63-143D-427B-BDA6-0DEF1E1F47EA}" dt="2020-08-02T23:47:17.312" v="551" actId="20577"/>
        <pc:sldMkLst>
          <pc:docMk/>
          <pc:sldMk cId="2461574526" sldId="258"/>
        </pc:sldMkLst>
        <pc:spChg chg="mod">
          <ac:chgData name="Jasmine Kaur" userId="5afd0cfe38b23c5c" providerId="LiveId" clId="{7B20BF63-143D-427B-BDA6-0DEF1E1F47EA}" dt="2020-08-02T20:50:50.427" v="82" actId="26606"/>
          <ac:spMkLst>
            <pc:docMk/>
            <pc:sldMk cId="2461574526" sldId="258"/>
            <ac:spMk id="2" creationId="{A1592AD3-325C-4A9D-8B12-1B443A31E727}"/>
          </ac:spMkLst>
        </pc:spChg>
        <pc:spChg chg="mod ord">
          <ac:chgData name="Jasmine Kaur" userId="5afd0cfe38b23c5c" providerId="LiveId" clId="{7B20BF63-143D-427B-BDA6-0DEF1E1F47EA}" dt="2020-08-02T23:47:17.312" v="551" actId="20577"/>
          <ac:spMkLst>
            <pc:docMk/>
            <pc:sldMk cId="2461574526" sldId="258"/>
            <ac:spMk id="3" creationId="{EEDE2DBA-6E92-4028-90CD-78818DF902AF}"/>
          </ac:spMkLst>
        </pc:spChg>
        <pc:spChg chg="del">
          <ac:chgData name="Jasmine Kaur" userId="5afd0cfe38b23c5c" providerId="LiveId" clId="{7B20BF63-143D-427B-BDA6-0DEF1E1F47EA}" dt="2020-08-02T20:50:42.488" v="80"/>
          <ac:spMkLst>
            <pc:docMk/>
            <pc:sldMk cId="2461574526" sldId="258"/>
            <ac:spMk id="4" creationId="{4024DFCE-5E38-4D59-AEF8-7BD98DA436E2}"/>
          </ac:spMkLst>
        </pc:spChg>
        <pc:spChg chg="add del mod">
          <ac:chgData name="Jasmine Kaur" userId="5afd0cfe38b23c5c" providerId="LiveId" clId="{7B20BF63-143D-427B-BDA6-0DEF1E1F47EA}" dt="2020-08-02T20:56:18.236" v="86"/>
          <ac:spMkLst>
            <pc:docMk/>
            <pc:sldMk cId="2461574526" sldId="258"/>
            <ac:spMk id="7" creationId="{DB2B592B-3729-4CD1-88B8-DA99FC34FB73}"/>
          </ac:spMkLst>
        </pc:spChg>
        <pc:spChg chg="add del">
          <ac:chgData name="Jasmine Kaur" userId="5afd0cfe38b23c5c" providerId="LiveId" clId="{7B20BF63-143D-427B-BDA6-0DEF1E1F47EA}" dt="2020-08-02T20:50:50.427" v="82" actId="26606"/>
          <ac:spMkLst>
            <pc:docMk/>
            <pc:sldMk cId="2461574526" sldId="258"/>
            <ac:spMk id="38" creationId="{1996130F-9AB5-4DE9-8574-3AF891C5C172}"/>
          </ac:spMkLst>
        </pc:spChg>
        <pc:spChg chg="add del">
          <ac:chgData name="Jasmine Kaur" userId="5afd0cfe38b23c5c" providerId="LiveId" clId="{7B20BF63-143D-427B-BDA6-0DEF1E1F47EA}" dt="2020-08-02T20:50:50.427" v="82" actId="26606"/>
          <ac:spMkLst>
            <pc:docMk/>
            <pc:sldMk cId="2461574526" sldId="258"/>
            <ac:spMk id="40" creationId="{7326F4E6-9131-42DA-97B2-0BA8D1E258AD}"/>
          </ac:spMkLst>
        </pc:spChg>
        <pc:spChg chg="add del">
          <ac:chgData name="Jasmine Kaur" userId="5afd0cfe38b23c5c" providerId="LiveId" clId="{7B20BF63-143D-427B-BDA6-0DEF1E1F47EA}" dt="2020-08-02T20:50:50.427" v="82" actId="26606"/>
          <ac:spMkLst>
            <pc:docMk/>
            <pc:sldMk cId="2461574526" sldId="258"/>
            <ac:spMk id="42" creationId="{763516C8-F227-4B77-9AA7-61B9A0B78253}"/>
          </ac:spMkLst>
        </pc:spChg>
        <pc:spChg chg="add del">
          <ac:chgData name="Jasmine Kaur" userId="5afd0cfe38b23c5c" providerId="LiveId" clId="{7B20BF63-143D-427B-BDA6-0DEF1E1F47EA}" dt="2020-08-02T20:50:50.427" v="82" actId="26606"/>
          <ac:spMkLst>
            <pc:docMk/>
            <pc:sldMk cId="2461574526" sldId="258"/>
            <ac:spMk id="44" creationId="{D91B420C-C4C8-44DF-96B2-FBD1014646FE}"/>
          </ac:spMkLst>
        </pc:spChg>
        <pc:grpChg chg="add del">
          <ac:chgData name="Jasmine Kaur" userId="5afd0cfe38b23c5c" providerId="LiveId" clId="{7B20BF63-143D-427B-BDA6-0DEF1E1F47EA}" dt="2020-08-02T20:50:50.427" v="82" actId="26606"/>
          <ac:grpSpMkLst>
            <pc:docMk/>
            <pc:sldMk cId="2461574526" sldId="258"/>
            <ac:grpSpMk id="10" creationId="{166BF9EE-F7AC-4FA5-AC7E-001B3A642F75}"/>
          </ac:grpSpMkLst>
        </pc:grpChg>
        <pc:grpChg chg="add del">
          <ac:chgData name="Jasmine Kaur" userId="5afd0cfe38b23c5c" providerId="LiveId" clId="{7B20BF63-143D-427B-BDA6-0DEF1E1F47EA}" dt="2020-08-02T20:50:50.427" v="82" actId="26606"/>
          <ac:grpSpMkLst>
            <pc:docMk/>
            <pc:sldMk cId="2461574526" sldId="258"/>
            <ac:grpSpMk id="24" creationId="{E312DBA5-56D8-42B2-BA94-28168C2A6703}"/>
          </ac:grpSpMkLst>
        </pc:grpChg>
        <pc:picChg chg="add del mod">
          <ac:chgData name="Jasmine Kaur" userId="5afd0cfe38b23c5c" providerId="LiveId" clId="{7B20BF63-143D-427B-BDA6-0DEF1E1F47EA}" dt="2020-08-02T20:55:59.368" v="83" actId="478"/>
          <ac:picMkLst>
            <pc:docMk/>
            <pc:sldMk cId="2461574526" sldId="258"/>
            <ac:picMk id="5" creationId="{DED5DD08-4826-44A2-AD3E-AE3EA687FD62}"/>
          </ac:picMkLst>
        </pc:picChg>
        <pc:picChg chg="add mod">
          <ac:chgData name="Jasmine Kaur" userId="5afd0cfe38b23c5c" providerId="LiveId" clId="{7B20BF63-143D-427B-BDA6-0DEF1E1F47EA}" dt="2020-08-02T21:04:23.557" v="436" actId="14100"/>
          <ac:picMkLst>
            <pc:docMk/>
            <pc:sldMk cId="2461574526" sldId="258"/>
            <ac:picMk id="1026" creationId="{C2BAF185-CB1D-4314-B9BC-4D3ACD2AB596}"/>
          </ac:picMkLst>
        </pc:picChg>
      </pc:sldChg>
      <pc:sldChg chg="add del">
        <pc:chgData name="Jasmine Kaur" userId="5afd0cfe38b23c5c" providerId="LiveId" clId="{7B20BF63-143D-427B-BDA6-0DEF1E1F47EA}" dt="2020-08-02T20:48:52.561" v="64" actId="2696"/>
        <pc:sldMkLst>
          <pc:docMk/>
          <pc:sldMk cId="3884019307" sldId="258"/>
        </pc:sldMkLst>
      </pc:sldChg>
      <pc:sldChg chg="addSp delSp modSp add">
        <pc:chgData name="Jasmine Kaur" userId="5afd0cfe38b23c5c" providerId="LiveId" clId="{7B20BF63-143D-427B-BDA6-0DEF1E1F47EA}" dt="2020-08-03T00:34:34.953" v="998" actId="14100"/>
        <pc:sldMkLst>
          <pc:docMk/>
          <pc:sldMk cId="722211961" sldId="259"/>
        </pc:sldMkLst>
        <pc:spChg chg="mod">
          <ac:chgData name="Jasmine Kaur" userId="5afd0cfe38b23c5c" providerId="LiveId" clId="{7B20BF63-143D-427B-BDA6-0DEF1E1F47EA}" dt="2020-08-03T00:21:29.082" v="627" actId="20577"/>
          <ac:spMkLst>
            <pc:docMk/>
            <pc:sldMk cId="722211961" sldId="259"/>
            <ac:spMk id="2" creationId="{DB284570-BF19-43D0-8CDA-387B533D9AE1}"/>
          </ac:spMkLst>
        </pc:spChg>
        <pc:spChg chg="mod">
          <ac:chgData name="Jasmine Kaur" userId="5afd0cfe38b23c5c" providerId="LiveId" clId="{7B20BF63-143D-427B-BDA6-0DEF1E1F47EA}" dt="2020-08-03T00:31:26.808" v="993" actId="20577"/>
          <ac:spMkLst>
            <pc:docMk/>
            <pc:sldMk cId="722211961" sldId="259"/>
            <ac:spMk id="3" creationId="{8D5794D2-CBF8-4EE3-9E88-78213509BFCC}"/>
          </ac:spMkLst>
        </pc:spChg>
        <pc:spChg chg="del mod">
          <ac:chgData name="Jasmine Kaur" userId="5afd0cfe38b23c5c" providerId="LiveId" clId="{7B20BF63-143D-427B-BDA6-0DEF1E1F47EA}" dt="2020-08-03T00:34:21.683" v="994"/>
          <ac:spMkLst>
            <pc:docMk/>
            <pc:sldMk cId="722211961" sldId="259"/>
            <ac:spMk id="4" creationId="{16D4EB98-6786-4400-BDDD-FDA23AD6F112}"/>
          </ac:spMkLst>
        </pc:spChg>
        <pc:picChg chg="add mod">
          <ac:chgData name="Jasmine Kaur" userId="5afd0cfe38b23c5c" providerId="LiveId" clId="{7B20BF63-143D-427B-BDA6-0DEF1E1F47EA}" dt="2020-08-03T00:34:34.953" v="998" actId="14100"/>
          <ac:picMkLst>
            <pc:docMk/>
            <pc:sldMk cId="722211961" sldId="259"/>
            <ac:picMk id="2050" creationId="{2ED238A3-1B72-4296-AD04-406F9CF81EC6}"/>
          </ac:picMkLst>
        </pc:picChg>
      </pc:sldChg>
      <pc:sldChg chg="addSp delSp modSp add del">
        <pc:chgData name="Jasmine Kaur" userId="5afd0cfe38b23c5c" providerId="LiveId" clId="{7B20BF63-143D-427B-BDA6-0DEF1E1F47EA}" dt="2020-08-03T00:44:16.944" v="1219" actId="2696"/>
        <pc:sldMkLst>
          <pc:docMk/>
          <pc:sldMk cId="1924401769" sldId="260"/>
        </pc:sldMkLst>
        <pc:spChg chg="mod">
          <ac:chgData name="Jasmine Kaur" userId="5afd0cfe38b23c5c" providerId="LiveId" clId="{7B20BF63-143D-427B-BDA6-0DEF1E1F47EA}" dt="2020-08-02T23:50:08.620" v="609" actId="122"/>
          <ac:spMkLst>
            <pc:docMk/>
            <pc:sldMk cId="1924401769" sldId="260"/>
            <ac:spMk id="2" creationId="{69839DE7-89D9-46AC-B19C-C4BBCB0926F0}"/>
          </ac:spMkLst>
        </pc:spChg>
        <pc:spChg chg="del mod">
          <ac:chgData name="Jasmine Kaur" userId="5afd0cfe38b23c5c" providerId="LiveId" clId="{7B20BF63-143D-427B-BDA6-0DEF1E1F47EA}" dt="2020-08-03T00:41:56.673" v="1204"/>
          <ac:spMkLst>
            <pc:docMk/>
            <pc:sldMk cId="1924401769" sldId="260"/>
            <ac:spMk id="3" creationId="{66BFF369-26AE-4005-90E5-F29DEEA11A0A}"/>
          </ac:spMkLst>
        </pc:spChg>
        <pc:picChg chg="add mod">
          <ac:chgData name="Jasmine Kaur" userId="5afd0cfe38b23c5c" providerId="LiveId" clId="{7B20BF63-143D-427B-BDA6-0DEF1E1F47EA}" dt="2020-08-03T00:42:09.340" v="1209" actId="14100"/>
          <ac:picMkLst>
            <pc:docMk/>
            <pc:sldMk cId="1924401769" sldId="260"/>
            <ac:picMk id="5" creationId="{D66D9DFD-11B0-497D-88BA-C69B13E7DAA9}"/>
          </ac:picMkLst>
        </pc:picChg>
      </pc:sldChg>
      <pc:sldChg chg="addSp delSp modSp add">
        <pc:chgData name="Jasmine Kaur" userId="5afd0cfe38b23c5c" providerId="LiveId" clId="{7B20BF63-143D-427B-BDA6-0DEF1E1F47EA}" dt="2020-08-03T00:40:37.672" v="1176" actId="1076"/>
        <pc:sldMkLst>
          <pc:docMk/>
          <pc:sldMk cId="2217039052" sldId="261"/>
        </pc:sldMkLst>
        <pc:spChg chg="mod">
          <ac:chgData name="Jasmine Kaur" userId="5afd0cfe38b23c5c" providerId="LiveId" clId="{7B20BF63-143D-427B-BDA6-0DEF1E1F47EA}" dt="2020-08-03T00:40:26.018" v="1175" actId="20577"/>
          <ac:spMkLst>
            <pc:docMk/>
            <pc:sldMk cId="2217039052" sldId="261"/>
            <ac:spMk id="2" creationId="{ADA586F8-83D0-4986-83EE-2B3608CAC29A}"/>
          </ac:spMkLst>
        </pc:spChg>
        <pc:spChg chg="del mod">
          <ac:chgData name="Jasmine Kaur" userId="5afd0cfe38b23c5c" providerId="LiveId" clId="{7B20BF63-143D-427B-BDA6-0DEF1E1F47EA}" dt="2020-08-03T00:39:53.961" v="1147"/>
          <ac:spMkLst>
            <pc:docMk/>
            <pc:sldMk cId="2217039052" sldId="261"/>
            <ac:spMk id="3" creationId="{F79F94D3-71B1-4835-88BA-E72CD148D313}"/>
          </ac:spMkLst>
        </pc:spChg>
        <pc:picChg chg="add mod">
          <ac:chgData name="Jasmine Kaur" userId="5afd0cfe38b23c5c" providerId="LiveId" clId="{7B20BF63-143D-427B-BDA6-0DEF1E1F47EA}" dt="2020-08-03T00:40:37.672" v="1176" actId="1076"/>
          <ac:picMkLst>
            <pc:docMk/>
            <pc:sldMk cId="2217039052" sldId="261"/>
            <ac:picMk id="4098" creationId="{0729A3C9-BABC-4168-A21E-9CD3B0F15278}"/>
          </ac:picMkLst>
        </pc:picChg>
      </pc:sldChg>
      <pc:sldChg chg="addSp delSp modSp add del">
        <pc:chgData name="Jasmine Kaur" userId="5afd0cfe38b23c5c" providerId="LiveId" clId="{7B20BF63-143D-427B-BDA6-0DEF1E1F47EA}" dt="2020-08-03T00:38:58.167" v="1095" actId="2696"/>
        <pc:sldMkLst>
          <pc:docMk/>
          <pc:sldMk cId="2858314713" sldId="261"/>
        </pc:sldMkLst>
        <pc:spChg chg="mod">
          <ac:chgData name="Jasmine Kaur" userId="5afd0cfe38b23c5c" providerId="LiveId" clId="{7B20BF63-143D-427B-BDA6-0DEF1E1F47EA}" dt="2020-08-03T00:37:55.327" v="1077" actId="122"/>
          <ac:spMkLst>
            <pc:docMk/>
            <pc:sldMk cId="2858314713" sldId="261"/>
            <ac:spMk id="2" creationId="{AE655AAC-9A12-4F0E-B835-E3B58C606E02}"/>
          </ac:spMkLst>
        </pc:spChg>
        <pc:spChg chg="del mod">
          <ac:chgData name="Jasmine Kaur" userId="5afd0cfe38b23c5c" providerId="LiveId" clId="{7B20BF63-143D-427B-BDA6-0DEF1E1F47EA}" dt="2020-08-03T00:38:01.494" v="1078"/>
          <ac:spMkLst>
            <pc:docMk/>
            <pc:sldMk cId="2858314713" sldId="261"/>
            <ac:spMk id="3" creationId="{216A751F-2A40-40B8-AB78-C522028B1800}"/>
          </ac:spMkLst>
        </pc:spChg>
        <pc:spChg chg="mod">
          <ac:chgData name="Jasmine Kaur" userId="5afd0cfe38b23c5c" providerId="LiveId" clId="{7B20BF63-143D-427B-BDA6-0DEF1E1F47EA}" dt="2020-08-03T00:38:55.166" v="1094" actId="1076"/>
          <ac:spMkLst>
            <pc:docMk/>
            <pc:sldMk cId="2858314713" sldId="261"/>
            <ac:spMk id="4" creationId="{6CDCF26A-2527-46B8-A52F-EE410B1ED50B}"/>
          </ac:spMkLst>
        </pc:spChg>
        <pc:picChg chg="add mod">
          <ac:chgData name="Jasmine Kaur" userId="5afd0cfe38b23c5c" providerId="LiveId" clId="{7B20BF63-143D-427B-BDA6-0DEF1E1F47EA}" dt="2020-08-03T00:38:52.759" v="1090" actId="1076"/>
          <ac:picMkLst>
            <pc:docMk/>
            <pc:sldMk cId="2858314713" sldId="261"/>
            <ac:picMk id="3074" creationId="{C97AB6FB-F491-4E30-BDC0-06B3D5DC40C7}"/>
          </ac:picMkLst>
        </pc:picChg>
      </pc:sldChg>
      <pc:sldChg chg="addSp delSp modSp add">
        <pc:chgData name="Jasmine Kaur" userId="5afd0cfe38b23c5c" providerId="LiveId" clId="{7B20BF63-143D-427B-BDA6-0DEF1E1F47EA}" dt="2020-08-03T00:50:29.213" v="1471" actId="123"/>
        <pc:sldMkLst>
          <pc:docMk/>
          <pc:sldMk cId="3026121268" sldId="262"/>
        </pc:sldMkLst>
        <pc:spChg chg="mod">
          <ac:chgData name="Jasmine Kaur" userId="5afd0cfe38b23c5c" providerId="LiveId" clId="{7B20BF63-143D-427B-BDA6-0DEF1E1F47EA}" dt="2020-08-03T00:42:56.384" v="1213" actId="122"/>
          <ac:spMkLst>
            <pc:docMk/>
            <pc:sldMk cId="3026121268" sldId="262"/>
            <ac:spMk id="2" creationId="{849CB37E-0246-47D5-BA69-8F31A20D22FC}"/>
          </ac:spMkLst>
        </pc:spChg>
        <pc:spChg chg="del mod">
          <ac:chgData name="Jasmine Kaur" userId="5afd0cfe38b23c5c" providerId="LiveId" clId="{7B20BF63-143D-427B-BDA6-0DEF1E1F47EA}" dt="2020-08-03T00:43:59.070" v="1216"/>
          <ac:spMkLst>
            <pc:docMk/>
            <pc:sldMk cId="3026121268" sldId="262"/>
            <ac:spMk id="3" creationId="{A4605828-18CE-4A63-9658-E2E15545DEC8}"/>
          </ac:spMkLst>
        </pc:spChg>
        <pc:spChg chg="mod">
          <ac:chgData name="Jasmine Kaur" userId="5afd0cfe38b23c5c" providerId="LiveId" clId="{7B20BF63-143D-427B-BDA6-0DEF1E1F47EA}" dt="2020-08-03T00:50:29.213" v="1471" actId="123"/>
          <ac:spMkLst>
            <pc:docMk/>
            <pc:sldMk cId="3026121268" sldId="262"/>
            <ac:spMk id="4" creationId="{5AAB4CC9-C86D-4CEA-8C01-D6D5916DAD9A}"/>
          </ac:spMkLst>
        </pc:spChg>
        <pc:spChg chg="add del mod">
          <ac:chgData name="Jasmine Kaur" userId="5afd0cfe38b23c5c" providerId="LiveId" clId="{7B20BF63-143D-427B-BDA6-0DEF1E1F47EA}" dt="2020-08-03T00:44:44.071" v="1221"/>
          <ac:spMkLst>
            <pc:docMk/>
            <pc:sldMk cId="3026121268" sldId="262"/>
            <ac:spMk id="6" creationId="{F1E52AED-5744-4C60-8035-FF61C92C1E20}"/>
          </ac:spMkLst>
        </pc:spChg>
        <pc:picChg chg="add del mod">
          <ac:chgData name="Jasmine Kaur" userId="5afd0cfe38b23c5c" providerId="LiveId" clId="{7B20BF63-143D-427B-BDA6-0DEF1E1F47EA}" dt="2020-08-03T00:44:40.042" v="1220" actId="478"/>
          <ac:picMkLst>
            <pc:docMk/>
            <pc:sldMk cId="3026121268" sldId="262"/>
            <ac:picMk id="5" creationId="{3A2F1056-FEE4-49AB-9E4D-49A27B87B055}"/>
          </ac:picMkLst>
        </pc:picChg>
        <pc:picChg chg="add mod">
          <ac:chgData name="Jasmine Kaur" userId="5afd0cfe38b23c5c" providerId="LiveId" clId="{7B20BF63-143D-427B-BDA6-0DEF1E1F47EA}" dt="2020-08-03T00:45:12.570" v="1230" actId="14100"/>
          <ac:picMkLst>
            <pc:docMk/>
            <pc:sldMk cId="3026121268" sldId="262"/>
            <ac:picMk id="8" creationId="{501D52EB-4286-453E-AFEE-67D3D39C45AB}"/>
          </ac:picMkLst>
        </pc:picChg>
      </pc:sldChg>
      <pc:sldChg chg="addSp delSp modSp add">
        <pc:chgData name="Jasmine Kaur" userId="5afd0cfe38b23c5c" providerId="LiveId" clId="{7B20BF63-143D-427B-BDA6-0DEF1E1F47EA}" dt="2020-08-03T01:19:29.187" v="1780" actId="1076"/>
        <pc:sldMkLst>
          <pc:docMk/>
          <pc:sldMk cId="4050150757" sldId="263"/>
        </pc:sldMkLst>
        <pc:spChg chg="mod">
          <ac:chgData name="Jasmine Kaur" userId="5afd0cfe38b23c5c" providerId="LiveId" clId="{7B20BF63-143D-427B-BDA6-0DEF1E1F47EA}" dt="2020-08-03T01:12:10.050" v="1763" actId="122"/>
          <ac:spMkLst>
            <pc:docMk/>
            <pc:sldMk cId="4050150757" sldId="263"/>
            <ac:spMk id="2" creationId="{DB6155D9-1D69-47F7-9F8D-6C29E99C6495}"/>
          </ac:spMkLst>
        </pc:spChg>
        <pc:spChg chg="del mod">
          <ac:chgData name="Jasmine Kaur" userId="5afd0cfe38b23c5c" providerId="LiveId" clId="{7B20BF63-143D-427B-BDA6-0DEF1E1F47EA}" dt="2020-08-03T01:11:38.177" v="1736"/>
          <ac:spMkLst>
            <pc:docMk/>
            <pc:sldMk cId="4050150757" sldId="263"/>
            <ac:spMk id="3" creationId="{E4BE86A6-38C5-4CA1-80B0-22AB48411251}"/>
          </ac:spMkLst>
        </pc:spChg>
        <pc:picChg chg="add mod">
          <ac:chgData name="Jasmine Kaur" userId="5afd0cfe38b23c5c" providerId="LiveId" clId="{7B20BF63-143D-427B-BDA6-0DEF1E1F47EA}" dt="2020-08-03T01:19:29.187" v="1780" actId="1076"/>
          <ac:picMkLst>
            <pc:docMk/>
            <pc:sldMk cId="4050150757" sldId="263"/>
            <ac:picMk id="5" creationId="{799EBD8E-C976-423A-B7E7-8184918213D7}"/>
          </ac:picMkLst>
        </pc:picChg>
      </pc:sldChg>
      <pc:sldChg chg="modSp add">
        <pc:chgData name="Jasmine Kaur" userId="5afd0cfe38b23c5c" providerId="LiveId" clId="{7B20BF63-143D-427B-BDA6-0DEF1E1F47EA}" dt="2020-08-03T01:07:22.833" v="1733" actId="20577"/>
        <pc:sldMkLst>
          <pc:docMk/>
          <pc:sldMk cId="2781787740" sldId="264"/>
        </pc:sldMkLst>
        <pc:spChg chg="mod">
          <ac:chgData name="Jasmine Kaur" userId="5afd0cfe38b23c5c" providerId="LiveId" clId="{7B20BF63-143D-427B-BDA6-0DEF1E1F47EA}" dt="2020-08-03T01:04:38.312" v="1732" actId="20577"/>
          <ac:spMkLst>
            <pc:docMk/>
            <pc:sldMk cId="2781787740" sldId="264"/>
            <ac:spMk id="2" creationId="{C2F7E708-4029-40F9-B019-323C49673B31}"/>
          </ac:spMkLst>
        </pc:spChg>
        <pc:spChg chg="mod">
          <ac:chgData name="Jasmine Kaur" userId="5afd0cfe38b23c5c" providerId="LiveId" clId="{7B20BF63-143D-427B-BDA6-0DEF1E1F47EA}" dt="2020-08-03T01:07:22.833" v="1733" actId="20577"/>
          <ac:spMkLst>
            <pc:docMk/>
            <pc:sldMk cId="2781787740" sldId="264"/>
            <ac:spMk id="3" creationId="{655B4630-4E6D-4B81-9F21-350B5DC7C2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ressif.com/sites/default/files/documentation/esp32_datasheet_en.pdf" TargetMode="External"/><Relationship Id="rId2" Type="http://schemas.openxmlformats.org/officeDocument/2006/relationships/hyperlink" Target="https://espressif.com/sites/default/files/documentation/0aesp8266ex_datasheet_e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onents101.com/wireless/esp8266-pinout-configuration-features-data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8DAA-7D90-47B5-9DC4-819F92016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217" y="307127"/>
            <a:ext cx="9557149" cy="4253263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ASSIGNMENT-11</a:t>
            </a:r>
            <a:br>
              <a:rPr lang="en-CA" b="1" dirty="0"/>
            </a:br>
            <a:r>
              <a:rPr lang="en-CA" sz="6000" b="1" dirty="0"/>
              <a:t>HOME SECURITY SYSTEM</a:t>
            </a:r>
            <a:br>
              <a:rPr lang="en-CA" sz="6000" b="1" dirty="0"/>
            </a:br>
            <a:br>
              <a:rPr lang="en-CA" dirty="0"/>
            </a:br>
            <a:r>
              <a:rPr lang="en-CA" dirty="0"/>
              <a:t>Interfacing of ESP-32 CAM &amp; LPC 2148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B3FCA-7300-44AC-B03F-4F51E25C8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1" y="4777379"/>
            <a:ext cx="9675812" cy="1126283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SUBMITTED BY: JASMINE(748300)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939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93EE-1A75-4140-94FB-F94C2B61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841" y="624110"/>
            <a:ext cx="9689772" cy="967365"/>
          </a:xfrm>
        </p:spPr>
        <p:txBody>
          <a:bodyPr/>
          <a:lstStyle/>
          <a:p>
            <a:pPr algn="ctr"/>
            <a:r>
              <a:rPr lang="en-CA" b="1" dirty="0"/>
              <a:t>CONTENTS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F55B-D0FF-4A46-B27F-1FDB44B5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0" y="1591475"/>
            <a:ext cx="9689772" cy="4319747"/>
          </a:xfrm>
        </p:spPr>
        <p:txBody>
          <a:bodyPr/>
          <a:lstStyle/>
          <a:p>
            <a:r>
              <a:rPr lang="en-CA" dirty="0"/>
              <a:t>ESP-32 CAM</a:t>
            </a:r>
          </a:p>
          <a:p>
            <a:r>
              <a:rPr lang="en-CA" dirty="0"/>
              <a:t>ESP 8266</a:t>
            </a:r>
          </a:p>
          <a:p>
            <a:r>
              <a:rPr lang="en-CA" dirty="0"/>
              <a:t>PIN DIAGRAM OF ESP 8266</a:t>
            </a:r>
          </a:p>
          <a:p>
            <a:r>
              <a:rPr lang="en-CA" dirty="0"/>
              <a:t>CONNECTION OF ESP32-CAM &amp; LPC 2148</a:t>
            </a:r>
          </a:p>
          <a:p>
            <a:r>
              <a:rPr lang="en-CA"/>
              <a:t>CODING</a:t>
            </a:r>
            <a:endParaRPr lang="en-CA" dirty="0"/>
          </a:p>
          <a:p>
            <a:r>
              <a:rPr lang="en-CA" dirty="0"/>
              <a:t>REFERENCES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53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2AD3-325C-4A9D-8B12-1B443A31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058" y="624110"/>
            <a:ext cx="9766553" cy="1280890"/>
          </a:xfrm>
        </p:spPr>
        <p:txBody>
          <a:bodyPr/>
          <a:lstStyle/>
          <a:p>
            <a:pPr algn="ctr"/>
            <a:r>
              <a:rPr lang="en-US" b="1"/>
              <a:t>ESP 32-CAM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2DBA-6E92-4028-90CD-78818DF9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28" y="1409991"/>
            <a:ext cx="5334000" cy="4501231"/>
          </a:xfrm>
        </p:spPr>
        <p:txBody>
          <a:bodyPr/>
          <a:lstStyle/>
          <a:p>
            <a:pPr algn="just"/>
            <a:r>
              <a:rPr lang="en-US" dirty="0"/>
              <a:t>Small camera module with ESP32-S chip.</a:t>
            </a:r>
          </a:p>
          <a:p>
            <a:pPr algn="just"/>
            <a:r>
              <a:rPr lang="en-US" dirty="0"/>
              <a:t>In addition to OV2640 Camera, several GPIOs are included to connect peripherals. Also, features microSD card (</a:t>
            </a:r>
            <a:r>
              <a:rPr lang="en-US" dirty="0" err="1"/>
              <a:t>upto</a:t>
            </a:r>
            <a:r>
              <a:rPr lang="en-US" dirty="0"/>
              <a:t> 4GB) slot that can be useful in storing images taken by camera &amp; can be used to store files to serve clients.</a:t>
            </a:r>
          </a:p>
          <a:p>
            <a:pPr algn="just"/>
            <a:r>
              <a:rPr lang="en-US" dirty="0"/>
              <a:t>Supports UART/SPI/I2C.</a:t>
            </a:r>
          </a:p>
          <a:p>
            <a:pPr algn="just"/>
            <a:r>
              <a:rPr lang="en-US" dirty="0"/>
              <a:t>Has Wi-Fi BT SoC module &amp; support image </a:t>
            </a:r>
            <a:r>
              <a:rPr lang="en-US" dirty="0" err="1"/>
              <a:t>WiFI</a:t>
            </a:r>
            <a:r>
              <a:rPr lang="en-US" dirty="0"/>
              <a:t> upload.</a:t>
            </a:r>
          </a:p>
          <a:p>
            <a:pPr algn="just"/>
            <a:r>
              <a:rPr lang="en-US" dirty="0"/>
              <a:t>Embedded </a:t>
            </a:r>
            <a:r>
              <a:rPr lang="en-US" dirty="0" err="1"/>
              <a:t>FreeRTOS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BAF185-CB1D-4314-B9BC-4D3ACD2AB5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409991"/>
            <a:ext cx="5334000" cy="45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7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4570-BF19-43D0-8CDA-387B533D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296" y="624110"/>
            <a:ext cx="9850316" cy="988305"/>
          </a:xfrm>
        </p:spPr>
        <p:txBody>
          <a:bodyPr/>
          <a:lstStyle/>
          <a:p>
            <a:pPr algn="ctr"/>
            <a:r>
              <a:rPr lang="en-CA" b="1" dirty="0"/>
              <a:t>ESP 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94D2-CBF8-4EE3-9E88-78213509B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926" y="1763652"/>
            <a:ext cx="4492308" cy="3777622"/>
          </a:xfrm>
        </p:spPr>
        <p:txBody>
          <a:bodyPr>
            <a:normAutofit lnSpcReduction="10000"/>
          </a:bodyPr>
          <a:lstStyle/>
          <a:p>
            <a:pPr algn="just"/>
            <a:r>
              <a:rPr lang="en-CA" dirty="0"/>
              <a:t>This </a:t>
            </a:r>
            <a:r>
              <a:rPr lang="en-CA" dirty="0" err="1"/>
              <a:t>WiFi</a:t>
            </a:r>
            <a:r>
              <a:rPr lang="en-CA" dirty="0"/>
              <a:t> module is self-contained SOC that provides any microcontroller access to </a:t>
            </a:r>
            <a:r>
              <a:rPr lang="en-CA" dirty="0" err="1"/>
              <a:t>WiFi</a:t>
            </a:r>
            <a:r>
              <a:rPr lang="en-CA" dirty="0"/>
              <a:t> network.</a:t>
            </a:r>
          </a:p>
          <a:p>
            <a:pPr algn="just"/>
            <a:r>
              <a:rPr lang="en-CA" dirty="0"/>
              <a:t>Has pre-programmed feature with AT command set firmware.</a:t>
            </a:r>
          </a:p>
          <a:p>
            <a:pPr algn="just"/>
            <a:r>
              <a:rPr lang="en-CA" dirty="0"/>
              <a:t>Has powerful enough on-board processing and storage capability that allows it to be integrated with the sensors and other specific devices through its GPIOs.</a:t>
            </a:r>
          </a:p>
          <a:p>
            <a:pPr algn="just"/>
            <a:r>
              <a:rPr lang="en-CA" dirty="0"/>
              <a:t>Supports SPI, UART &amp; low power consumption.</a:t>
            </a:r>
          </a:p>
          <a:p>
            <a:pPr marL="0" indent="0" algn="just">
              <a:buNone/>
            </a:pP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D238A3-1B72-4296-AD04-406F9CF81E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852" y="1763651"/>
            <a:ext cx="3678539" cy="322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1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86F8-83D0-4986-83EE-2B3608CA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059" y="624110"/>
            <a:ext cx="9766554" cy="1280890"/>
          </a:xfrm>
        </p:spPr>
        <p:txBody>
          <a:bodyPr/>
          <a:lstStyle/>
          <a:p>
            <a:pPr algn="ctr"/>
            <a:r>
              <a:rPr lang="en-CA" b="1" dirty="0"/>
              <a:t>PIN DIAGRAM OF ESP8266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29A3C9-BABC-4168-A21E-9CD3B0F152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96" y="2125740"/>
            <a:ext cx="5939614" cy="32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3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B37E-0246-47D5-BA69-8F31A20D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27" y="617130"/>
            <a:ext cx="8911687" cy="1280890"/>
          </a:xfrm>
        </p:spPr>
        <p:txBody>
          <a:bodyPr/>
          <a:lstStyle/>
          <a:p>
            <a:pPr algn="ctr"/>
            <a:r>
              <a:rPr lang="en-CA" b="1" dirty="0"/>
              <a:t>CONNECTION OF ESP32-CAM &amp; LPC 2148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4CC9-C86D-4CEA-8C01-D6D5916D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5261" y="2086385"/>
            <a:ext cx="4313864" cy="3777622"/>
          </a:xfrm>
        </p:spPr>
        <p:txBody>
          <a:bodyPr/>
          <a:lstStyle/>
          <a:p>
            <a:pPr algn="just"/>
            <a:r>
              <a:rPr lang="en-CA" dirty="0"/>
              <a:t>Pin 7(Rx) of ESP 8266 is connected to pin 8 (port 0) of LPC 2148.</a:t>
            </a:r>
          </a:p>
          <a:p>
            <a:pPr algn="just"/>
            <a:r>
              <a:rPr lang="en-CA" dirty="0"/>
              <a:t>VCC of ESP 8266 is connected to 3.3V of LPC 2148.</a:t>
            </a:r>
          </a:p>
          <a:p>
            <a:pPr algn="just"/>
            <a:r>
              <a:rPr lang="en-CA" dirty="0"/>
              <a:t>Pin 2 (Tx) of ESP 8266 is connected to pin 9 of LPC on port 0.</a:t>
            </a:r>
          </a:p>
          <a:p>
            <a:pPr algn="just"/>
            <a:r>
              <a:rPr lang="en-CA" dirty="0"/>
              <a:t>Pin 1 is grounded with LPC 2148.</a:t>
            </a:r>
          </a:p>
        </p:txBody>
      </p:sp>
      <p:pic>
        <p:nvPicPr>
          <p:cNvPr id="8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501D52EB-4286-453E-AFEE-67D3D39C45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0586" y="1982363"/>
            <a:ext cx="4425417" cy="3985667"/>
          </a:xfrm>
        </p:spPr>
      </p:pic>
    </p:spTree>
    <p:extLst>
      <p:ext uri="{BB962C8B-B14F-4D97-AF65-F5344CB8AC3E}">
        <p14:creationId xmlns:p14="http://schemas.microsoft.com/office/powerpoint/2010/main" val="302612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55D9-1D69-47F7-9F8D-6C29E99C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386" y="533368"/>
            <a:ext cx="8911687" cy="1280890"/>
          </a:xfrm>
        </p:spPr>
        <p:txBody>
          <a:bodyPr/>
          <a:lstStyle/>
          <a:p>
            <a:pPr algn="ctr"/>
            <a:r>
              <a:rPr lang="en-CA" b="1" dirty="0"/>
              <a:t>CODE FOR INTERFACING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9EBD8E-C976-423A-B7E7-818491821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386" y="1672909"/>
            <a:ext cx="8805664" cy="4191032"/>
          </a:xfrm>
        </p:spPr>
      </p:pic>
    </p:spTree>
    <p:extLst>
      <p:ext uri="{BB962C8B-B14F-4D97-AF65-F5344CB8AC3E}">
        <p14:creationId xmlns:p14="http://schemas.microsoft.com/office/powerpoint/2010/main" val="405015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E708-4029-40F9-B019-323C4967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99" y="624110"/>
            <a:ext cx="9780514" cy="1280890"/>
          </a:xfrm>
        </p:spPr>
        <p:txBody>
          <a:bodyPr/>
          <a:lstStyle/>
          <a:p>
            <a:pPr algn="ctr"/>
            <a:r>
              <a:rPr lang="en-CA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4630-4E6D-4B81-9F21-350B5DC7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615" y="1458852"/>
            <a:ext cx="8915400" cy="44802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ESP 8266 Datasheet PDF. (n.d.). Retrieved from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https://espressif.com/sites/default/files/documentation/0aesp8266ex_datasheet_en.pdf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ESP-32 CAM Datasheet PDF. (n.d.). Retrieved from</a:t>
            </a:r>
          </a:p>
          <a:p>
            <a:pPr marL="0" indent="0" algn="just">
              <a:buNone/>
            </a:pPr>
            <a:r>
              <a:rPr lang="en-US" dirty="0">
                <a:hlinkClick r:id="rId3"/>
              </a:rPr>
              <a:t>https://www.espressif.com/sites/default/files/documentation/esp32_datasheet_en.pdf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Pinout Configuration ESP8266. Retrieved from </a:t>
            </a:r>
          </a:p>
          <a:p>
            <a:pPr marL="0" indent="0" algn="just">
              <a:buNone/>
            </a:pPr>
            <a:r>
              <a:rPr lang="en-CA" dirty="0">
                <a:hlinkClick r:id="rId4"/>
              </a:rPr>
              <a:t>https://components101.com/wireless/esp8266-pinout-configuration-features-datasheet</a:t>
            </a:r>
            <a:endParaRPr lang="en-CA" dirty="0"/>
          </a:p>
          <a:p>
            <a:pPr marL="0" indent="0" algn="just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17877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265</TotalTime>
  <Words>332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ASSIGNMENT-11 HOME SECURITY SYSTEM  Interfacing of ESP-32 CAM &amp; LPC 2148</vt:lpstr>
      <vt:lpstr>CONTENTS</vt:lpstr>
      <vt:lpstr>ESP 32-CAM</vt:lpstr>
      <vt:lpstr>ESP 8266</vt:lpstr>
      <vt:lpstr>PIN DIAGRAM OF ESP8266</vt:lpstr>
      <vt:lpstr>CONNECTION OF ESP32-CAM &amp; LPC 2148</vt:lpstr>
      <vt:lpstr>CODE FOR INTERFACING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ASSIGNMENT-11 HOME SECURITY SYSTEM  Interfacing of ESP-32 CAM &amp; LPC 2148</dc:title>
  <dc:creator>Jasmine Kaur</dc:creator>
  <cp:lastModifiedBy>Jasmine Kaur</cp:lastModifiedBy>
  <cp:revision>1</cp:revision>
  <dcterms:created xsi:type="dcterms:W3CDTF">2020-08-02T20:40:43Z</dcterms:created>
  <dcterms:modified xsi:type="dcterms:W3CDTF">2020-08-03T01:19:31Z</dcterms:modified>
</cp:coreProperties>
</file>