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3B7F-2D4C-4155-BF1E-3969C3805D0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69801-7B27-439A-A2FE-E5A9027D4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32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69801-7B27-439A-A2FE-E5A9027D44B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1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56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9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66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35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2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35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26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2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64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7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0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3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5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4D1001-EC7F-4FD3-80D3-C2CBBEC6F0CC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7B487D-41E0-46EC-8077-2F4C67E1C0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75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eltro.ch/media/downloads/SAAItem/45/45958/36e3e7f3-2049-4adb-a2a7-79c654d92915.pdf" TargetMode="External"/><Relationship Id="rId3" Type="http://schemas.openxmlformats.org/officeDocument/2006/relationships/hyperlink" Target="https://www.nxp.com/docs/en/data-sheet/LPC2141_42_44_46_48.pdf" TargetMode="External"/><Relationship Id="rId7" Type="http://schemas.openxmlformats.org/officeDocument/2006/relationships/hyperlink" Target="https://www.sparkfun.com/datasheets/Components/SMD/nRF24L01Pluss_Preliminary_Product_Specification_v1_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veshare.com/datasheet/LCD_en_PDF/ST7920.pdf" TargetMode="External"/><Relationship Id="rId5" Type="http://schemas.openxmlformats.org/officeDocument/2006/relationships/hyperlink" Target="https://www.electronicwings.com/sensors-modules/pir-sensor" TargetMode="External"/><Relationship Id="rId4" Type="http://schemas.openxmlformats.org/officeDocument/2006/relationships/hyperlink" Target="https://loboris.eu/ESP32/ESP32-CAM%20Product%20Specificati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80C-3836-4CA3-9851-EBE6C1D1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3" y="974318"/>
            <a:ext cx="8825658" cy="2677648"/>
          </a:xfrm>
        </p:spPr>
        <p:txBody>
          <a:bodyPr/>
          <a:lstStyle/>
          <a:p>
            <a:pPr algn="ctr"/>
            <a:r>
              <a:rPr lang="en-CA" sz="3600" dirty="0"/>
              <a:t>ASSIGNMENT 5</a:t>
            </a:r>
            <a:br>
              <a:rPr lang="en-CA" sz="3600" dirty="0"/>
            </a:br>
            <a:br>
              <a:rPr lang="en-CA" sz="4800" dirty="0"/>
            </a:br>
            <a:r>
              <a:rPr lang="en-CA" sz="3600" b="1" dirty="0"/>
              <a:t>PROJECT TITLE</a:t>
            </a:r>
            <a:r>
              <a:rPr lang="en-CA" sz="4800" b="1" dirty="0"/>
              <a:t>:</a:t>
            </a:r>
            <a:br>
              <a:rPr lang="en-CA" sz="4800" b="1" dirty="0"/>
            </a:br>
            <a:r>
              <a:rPr lang="en-CA" sz="4800" b="1" dirty="0"/>
              <a:t> HOME SECURITY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5195F-724C-4DF2-9B6D-4DF664345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4535" y="4234376"/>
            <a:ext cx="4466078" cy="140442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GROUP: 4</a:t>
            </a:r>
          </a:p>
          <a:p>
            <a:r>
              <a:rPr lang="en-CA" b="1" dirty="0">
                <a:solidFill>
                  <a:schemeClr val="bg1"/>
                </a:solidFill>
              </a:rPr>
              <a:t>SUBMITTED BY: STEPHY BABY C0753812</a:t>
            </a:r>
          </a:p>
        </p:txBody>
      </p:sp>
    </p:spTree>
    <p:extLst>
      <p:ext uri="{BB962C8B-B14F-4D97-AF65-F5344CB8AC3E}">
        <p14:creationId xmlns:p14="http://schemas.microsoft.com/office/powerpoint/2010/main" val="186169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88E1-4E9F-402C-8035-2C48B5AC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A78-137A-4515-BC74-F1BD92DB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2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1. LPC2148 product data sheet (12 Aug 2011). Retrieved from: </a:t>
            </a:r>
            <a:r>
              <a:rPr lang="en-CA" dirty="0">
                <a:hlinkClick r:id="rId3"/>
              </a:rPr>
              <a:t>https://www.nxp.com/docs/en/data-sheet/LPC2141_42_44_46_48.pdf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2. ESP32 CAM module. Retrieved from: </a:t>
            </a:r>
            <a:r>
              <a:rPr lang="en-CA" dirty="0">
                <a:hlinkClick r:id="rId4"/>
              </a:rPr>
              <a:t>https://loboris.eu/ESP32/ESP32-CAM%20Product%20Specification.pdf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3.electronicwings. PIR sensors: sensors and modules. Retrieved from: </a:t>
            </a:r>
            <a:r>
              <a:rPr lang="en-CA" dirty="0">
                <a:hlinkClick r:id="rId5"/>
              </a:rPr>
              <a:t>https://www.electronicwings.com/sensors-modules/pir-sensor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4. Sitronix. (October 2002). ST7920 GLCD data sheet. Retrieved from: </a:t>
            </a:r>
            <a:r>
              <a:rPr lang="en-CA" dirty="0">
                <a:hlinkClick r:id="rId6"/>
              </a:rPr>
              <a:t>https://www.waveshare.com/datasheet/LCD_en_PDF/ST7920.pdf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5.Nordic semiconductor. NRF24L01 Single chip 2.4GHZ transceiver specifications. Retrieved from: </a:t>
            </a:r>
            <a:r>
              <a:rPr lang="en-CA" dirty="0">
                <a:hlinkClick r:id="rId7"/>
              </a:rPr>
              <a:t>https://www.sparkfun.com/datasheets/Components/SMD/nRF24L01Pluss_Preliminary_Product_Specification_v1_0.pdf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6. 18650 Lithium iron battery data sheet(Nov 2010). Retrieved from: </a:t>
            </a:r>
            <a:r>
              <a:rPr lang="en-CA" dirty="0">
                <a:hlinkClick r:id="rId8"/>
              </a:rPr>
              <a:t>https://www.ineltro.ch/media/downloads/SAAItem/45/45958/36e3e7f3-2049-4adb-a2a7-79c654d92915.pdf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0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7480-7822-412E-808E-CE64308C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FINALIZING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CB2-173C-4386-AB52-0C1640A5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LPC 2148.</a:t>
            </a:r>
          </a:p>
          <a:p>
            <a:r>
              <a:rPr lang="en-CA" dirty="0"/>
              <a:t>ESP32 CAM.</a:t>
            </a:r>
          </a:p>
          <a:p>
            <a:r>
              <a:rPr lang="en-CA" dirty="0"/>
              <a:t>PIR SENSORS.</a:t>
            </a:r>
          </a:p>
          <a:p>
            <a:r>
              <a:rPr lang="en-CA" dirty="0"/>
              <a:t>NRF24L01 RF TRANCEIVER.</a:t>
            </a:r>
          </a:p>
          <a:p>
            <a:r>
              <a:rPr lang="en-CA" dirty="0"/>
              <a:t>ST7920 GLCD.</a:t>
            </a:r>
          </a:p>
          <a:p>
            <a:r>
              <a:rPr lang="en-CA" dirty="0"/>
              <a:t>BUZZER.</a:t>
            </a:r>
          </a:p>
          <a:p>
            <a:r>
              <a:rPr lang="en-CA" dirty="0"/>
              <a:t>18650 LI-ION BATTERY.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BC59-7DF1-45FB-85A9-461E271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LPC 2148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D8CA-0873-439C-A0CA-040BC7E2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022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is an ARM7TDMI-S based high performance 32 bit microcontroller.</a:t>
            </a:r>
          </a:p>
          <a:p>
            <a:r>
              <a:rPr lang="en-CA" dirty="0"/>
              <a:t>Flash memory: 32 KB to 512 KB.</a:t>
            </a:r>
          </a:p>
          <a:p>
            <a:r>
              <a:rPr lang="en-CA" dirty="0"/>
              <a:t>Operating voltage: 3.3 V.</a:t>
            </a:r>
          </a:p>
          <a:p>
            <a:r>
              <a:rPr lang="en-CA" dirty="0"/>
              <a:t>Has two 32 bit timers and it supports UARTs, SPI, SSP to I2C bus.</a:t>
            </a:r>
          </a:p>
          <a:p>
            <a:r>
              <a:rPr lang="en-CA" dirty="0"/>
              <a:t>45 fast GPIO pins.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Works as a master MCU in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Collects signal from RF receiver and give commands to ESP32.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Interfaced with LCD display and Buzzer.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E339-67BC-4F8A-80AC-07F092EC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095" y="2954215"/>
            <a:ext cx="3289718" cy="24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386-ACF7-4ADA-86CC-6D152CE7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ESP 32-CAM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12B3-40AD-4AFF-8D98-30244530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100394" cy="3923909"/>
          </a:xfrm>
        </p:spPr>
        <p:txBody>
          <a:bodyPr>
            <a:normAutofit/>
          </a:bodyPr>
          <a:lstStyle/>
          <a:p>
            <a:r>
              <a:rPr lang="en-CA" dirty="0"/>
              <a:t>This is a tiny Wi-Fi camera module with ESP32-S chip microcontroller.</a:t>
            </a:r>
          </a:p>
          <a:p>
            <a:r>
              <a:rPr lang="en-CA" dirty="0"/>
              <a:t>Built-in 520 KB SRAM.</a:t>
            </a:r>
          </a:p>
          <a:p>
            <a:r>
              <a:rPr lang="en-CA" dirty="0"/>
              <a:t>Has 802.11/b/g/n Wi-Fi module.</a:t>
            </a:r>
          </a:p>
          <a:p>
            <a:r>
              <a:rPr lang="en-CA" dirty="0"/>
              <a:t>Low power 32 bit CPU.</a:t>
            </a:r>
          </a:p>
          <a:p>
            <a:r>
              <a:rPr lang="en-CA" dirty="0"/>
              <a:t>Support UART, SPI,12C,ADC and DAC.</a:t>
            </a:r>
          </a:p>
          <a:p>
            <a:r>
              <a:rPr lang="en-CA" dirty="0"/>
              <a:t>Micro SD card slot up to 4GB.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ESP32 sends the captured image from camera to the cloud storage through Wi-Fi module.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It acts as a slave MCU in the project.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C9D70-524C-4556-B586-0860DBE6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43" y="1781708"/>
            <a:ext cx="2778735" cy="26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FDD-6F44-49D1-A0F3-FCE2034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0773-680A-4A9F-A4E7-295A30F1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Working range: 5M to 12 M. </a:t>
            </a:r>
          </a:p>
          <a:p>
            <a:r>
              <a:rPr lang="en-CA" dirty="0"/>
              <a:t>Lower power consumption of 65mA.</a:t>
            </a:r>
          </a:p>
          <a:p>
            <a:r>
              <a:rPr lang="en-CA" dirty="0"/>
              <a:t>Working voltage: 5V.</a:t>
            </a:r>
          </a:p>
          <a:p>
            <a:r>
              <a:rPr lang="en-CA" dirty="0"/>
              <a:t>Output voltage: 3.3V.</a:t>
            </a:r>
          </a:p>
          <a:p>
            <a:r>
              <a:rPr lang="en-CA" dirty="0"/>
              <a:t>It has three output pins:</a:t>
            </a:r>
          </a:p>
          <a:p>
            <a:pPr marL="0" indent="0">
              <a:buNone/>
            </a:pPr>
            <a:r>
              <a:rPr lang="en-CA" dirty="0"/>
              <a:t>Pin1:GND</a:t>
            </a:r>
          </a:p>
          <a:p>
            <a:pPr marL="0" indent="0">
              <a:buNone/>
            </a:pPr>
            <a:r>
              <a:rPr lang="en-CA" dirty="0"/>
              <a:t>Pin 2:Output which gives 3.5V when motion detected.</a:t>
            </a:r>
          </a:p>
          <a:p>
            <a:pPr marL="0" indent="0">
              <a:buNone/>
            </a:pPr>
            <a:r>
              <a:rPr lang="en-CA" dirty="0"/>
              <a:t>Pin3:VCC which provides supply voltage to PIR element and internal circuit.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It detects human or animal body movement in the area under the range.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B64CE-CF72-49A2-9FC7-7C183CE0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75" y="1458228"/>
            <a:ext cx="4350825" cy="30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7799-17E1-4DAA-9BE1-C9D043AE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NRF24L01 RF TRANCEIVER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C3B3-8EE0-4B38-B696-15B9E72E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It is a 2.4GHZ transceiver</a:t>
            </a:r>
          </a:p>
          <a:p>
            <a:r>
              <a:rPr lang="en-CA" dirty="0"/>
              <a:t>Operating voltage: 3.3V.</a:t>
            </a:r>
          </a:p>
          <a:p>
            <a:r>
              <a:rPr lang="en-CA" dirty="0"/>
              <a:t>126 RF channels and common RX and TRX interface.</a:t>
            </a:r>
          </a:p>
          <a:p>
            <a:r>
              <a:rPr lang="en-CA" dirty="0"/>
              <a:t>Fast AGC for improved dynamic range.</a:t>
            </a:r>
          </a:p>
          <a:p>
            <a:r>
              <a:rPr lang="en-CA" dirty="0"/>
              <a:t>It operates at a band rate from 250 kbps to 2Mbps.</a:t>
            </a:r>
          </a:p>
          <a:p>
            <a:r>
              <a:rPr lang="en-CA" dirty="0"/>
              <a:t>Operating range: 100 m.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Collecting binary signal from PIR sensors and passing to the LPC2148, in the form of analog signal.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6080A-F21F-4435-9C2B-885911F5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42" y="1322363"/>
            <a:ext cx="4566613" cy="32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09F6-CF54-4F35-8C99-86496EFA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ST7920 GLCD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27072-C208-41F0-A422-924482CD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927748"/>
            <a:ext cx="4068201" cy="37235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B134E-91C5-4558-A749-A6C6DA7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has 128 * 64 LCD display based on ST7920 microcontroller.</a:t>
            </a:r>
          </a:p>
          <a:p>
            <a:r>
              <a:rPr lang="en-CA" dirty="0"/>
              <a:t>Operating voltage range: 2.7V to 5.5V.</a:t>
            </a:r>
          </a:p>
          <a:p>
            <a:r>
              <a:rPr lang="en-CA" dirty="0"/>
              <a:t>It supports 4 bit, 8 bit and serial MPU interface.</a:t>
            </a:r>
          </a:p>
          <a:p>
            <a:r>
              <a:rPr lang="en-CA" dirty="0"/>
              <a:t>Supports 126 characters.</a:t>
            </a:r>
          </a:p>
          <a:p>
            <a:r>
              <a:rPr lang="en-CA" dirty="0"/>
              <a:t>64 * 16 bit RAM.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Displays the current process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23502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FA1C-80CF-4E77-B6D4-62B8FEB8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F5CED-714B-4A7F-9F7E-16FB4DF9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743" y="2935287"/>
            <a:ext cx="2857500" cy="27527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C5F5-8C78-4E1C-89D9-CF664E52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contains an outer case with two pins attached, which is for power and ground.</a:t>
            </a:r>
          </a:p>
          <a:p>
            <a:r>
              <a:rPr lang="en-CA" dirty="0"/>
              <a:t>Inside portion of a buzzer has central ceramic disc and enveloped by a metal vibrating disc.</a:t>
            </a:r>
          </a:p>
          <a:p>
            <a:r>
              <a:rPr lang="en-CA" dirty="0"/>
              <a:t>Whenever current is applied to the buzzer makes the ceramic disc to vibrate and that makes alarm sound.</a:t>
            </a:r>
          </a:p>
          <a:p>
            <a:r>
              <a:rPr lang="en-CA" dirty="0"/>
              <a:t>Alarm sound can regulate by means of adjusting the potentiometer.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Makes alarm sound to notify the user about theft.</a:t>
            </a:r>
          </a:p>
        </p:txBody>
      </p:sp>
    </p:spTree>
    <p:extLst>
      <p:ext uri="{BB962C8B-B14F-4D97-AF65-F5344CB8AC3E}">
        <p14:creationId xmlns:p14="http://schemas.microsoft.com/office/powerpoint/2010/main" val="67801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8E3-F648-4D96-A5FF-749D0D02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18650 LI-ION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3BB9-6838-4395-BCC2-D5A33AEC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It is a lithium battery with size of 18mm * 65 mm, which  is a rechargeable and used for portable electronics.</a:t>
            </a:r>
          </a:p>
          <a:p>
            <a:r>
              <a:rPr lang="en-CA" dirty="0"/>
              <a:t>Nominal voltage:  3.6V.</a:t>
            </a:r>
          </a:p>
          <a:p>
            <a:r>
              <a:rPr lang="en-CA" dirty="0"/>
              <a:t>Charging time: 3 hours.</a:t>
            </a:r>
          </a:p>
          <a:p>
            <a:r>
              <a:rPr lang="en-CA" dirty="0"/>
              <a:t>Charging voltage: 4.2V.</a:t>
            </a:r>
          </a:p>
          <a:p>
            <a:r>
              <a:rPr lang="en-CA" dirty="0"/>
              <a:t>Better thermal management.</a:t>
            </a:r>
          </a:p>
          <a:p>
            <a:r>
              <a:rPr lang="en-CA" dirty="0"/>
              <a:t>Low cost.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Used to power up LPC2148.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8D770-669A-410B-8CD7-DDD6A1C4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54" y="3064931"/>
            <a:ext cx="2981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5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Custom 1">
      <a:majorFont>
        <a:latin typeface="Times New Roman"/>
        <a:ea typeface=""/>
        <a:cs typeface=""/>
      </a:majorFont>
      <a:minorFont>
        <a:latin typeface="Century Gothic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</TotalTime>
  <Words>715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ASSIGNMENT 5  PROJECT TITLE:  HOME SECURITY SYSTEM</vt:lpstr>
      <vt:lpstr>FINALIZING HARDWARE REQUIREMENTS</vt:lpstr>
      <vt:lpstr>LPC 2148</vt:lpstr>
      <vt:lpstr>ESP 32-CAM</vt:lpstr>
      <vt:lpstr>PIR SENSORS</vt:lpstr>
      <vt:lpstr>NRF24L01 RF TRANCEIVER</vt:lpstr>
      <vt:lpstr>ST7920 GLCD</vt:lpstr>
      <vt:lpstr>BUZZER</vt:lpstr>
      <vt:lpstr>18650 LI-ION BATTERY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SECURITY  SYSTEM: HARDWARE COMPONENTS</dc:title>
  <dc:creator>stephy baby</dc:creator>
  <cp:lastModifiedBy>stephy baby</cp:lastModifiedBy>
  <cp:revision>47</cp:revision>
  <dcterms:created xsi:type="dcterms:W3CDTF">2020-06-20T03:37:27Z</dcterms:created>
  <dcterms:modified xsi:type="dcterms:W3CDTF">2020-06-22T03:37:03Z</dcterms:modified>
</cp:coreProperties>
</file>