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1"/>
  </p:sldMasterIdLst>
  <p:sldIdLst>
    <p:sldId id="343" r:id="rId2"/>
    <p:sldId id="257" r:id="rId3"/>
    <p:sldId id="284" r:id="rId4"/>
    <p:sldId id="350" r:id="rId5"/>
    <p:sldId id="351" r:id="rId6"/>
    <p:sldId id="353" r:id="rId7"/>
    <p:sldId id="35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34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8/20/2020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8/20/2020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8/20/2020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001" y="603250"/>
            <a:ext cx="10921998" cy="3294019"/>
          </a:xfr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noProof="0" smtClean="0"/>
              <a:t>8/20/2020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4217870" y="0"/>
            <a:ext cx="3599236" cy="68579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8/20/2020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70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noProof="0" smtClean="0"/>
              <a:t>8/20/2020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">
            <a:extLst>
              <a:ext uri="{FF2B5EF4-FFF2-40B4-BE49-F238E27FC236}">
                <a16:creationId xmlns:a16="http://schemas.microsoft.com/office/drawing/2014/main" id="{64248D99-2B30-464D-B9B7-4E5C3A1F3FB2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6" name="Rectangle">
            <a:extLst>
              <a:ext uri="{FF2B5EF4-FFF2-40B4-BE49-F238E27FC236}">
                <a16:creationId xmlns:a16="http://schemas.microsoft.com/office/drawing/2014/main" id="{3FAFF55B-FDE6-394B-A39B-22627D8FB6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noProof="0" smtClean="0"/>
              <a:t>8/20/2020</a:t>
            </a:fld>
            <a:endParaRPr lang="en-US" noProof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99E345E4-E77C-484E-9FBB-E4EC71F085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322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83ACCAC0-2C8A-CE43-8C55-22BB53C73920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8/20/2020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D4076461-FF7A-8843-B7F9-D041F3FB2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039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8/20/2020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8/20/2020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22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8/20/2020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5754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8/20/2020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/>
              <a:t>Quote Goes Here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noProof="0" smtClean="0"/>
              <a:t>8/20/2020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3" r:id="rId2"/>
    <p:sldLayoutId id="2147483675" r:id="rId3"/>
    <p:sldLayoutId id="2147483684" r:id="rId4"/>
    <p:sldLayoutId id="2147483678" r:id="rId5"/>
    <p:sldLayoutId id="2147483688" r:id="rId6"/>
    <p:sldLayoutId id="2147483679" r:id="rId7"/>
    <p:sldLayoutId id="2147483692" r:id="rId8"/>
    <p:sldLayoutId id="2147483691" r:id="rId9"/>
    <p:sldLayoutId id="2147483690" r:id="rId10"/>
    <p:sldLayoutId id="2147483689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solsystem.com/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hatis.techtarget.com/definition/Web-server" TargetMode="External"/><Relationship Id="rId2" Type="http://schemas.openxmlformats.org/officeDocument/2006/relationships/hyperlink" Target="https://randomnerdtutorials.com/esp32-cam-http-post-php-arduino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tudy.com/academy/lesson/how-data-is-displayed-on-the-interne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Interfacing ESP-32 and web server storage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799" y="4645152"/>
            <a:ext cx="4757651" cy="1143000"/>
          </a:xfrm>
        </p:spPr>
        <p:txBody>
          <a:bodyPr/>
          <a:lstStyle/>
          <a:p>
            <a:r>
              <a:rPr lang="en-US" dirty="0"/>
              <a:t>BY:-  Group-4</a:t>
            </a:r>
          </a:p>
          <a:p>
            <a:r>
              <a:rPr lang="en-US" dirty="0"/>
              <a:t>        Dixaben shah</a:t>
            </a:r>
          </a:p>
        </p:txBody>
      </p:sp>
    </p:spTree>
    <p:extLst>
      <p:ext uri="{BB962C8B-B14F-4D97-AF65-F5344CB8AC3E}">
        <p14:creationId xmlns:p14="http://schemas.microsoft.com/office/powerpoint/2010/main" val="1833365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contents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E7591AD-81F4-2E45-AE36-F4DA40C190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21357" y="633875"/>
            <a:ext cx="6335643" cy="5590250"/>
          </a:xfrm>
        </p:spPr>
        <p:txBody>
          <a:bodyPr/>
          <a:lstStyle/>
          <a:p>
            <a:r>
              <a:rPr lang="en-US" dirty="0"/>
              <a:t>Web server?</a:t>
            </a:r>
          </a:p>
          <a:p>
            <a:pPr>
              <a:buAutoNum type="arabicPeriod" startAt="2"/>
            </a:pPr>
            <a:r>
              <a:rPr lang="en-US" dirty="0"/>
              <a:t>Functionality</a:t>
            </a:r>
          </a:p>
          <a:p>
            <a:pPr>
              <a:buAutoNum type="arabicPeriod" startAt="2"/>
            </a:pPr>
            <a:r>
              <a:rPr lang="en-US" dirty="0"/>
              <a:t>How data is stored?</a:t>
            </a:r>
          </a:p>
          <a:p>
            <a:pPr>
              <a:buAutoNum type="arabicPeriod" startAt="2"/>
            </a:pPr>
            <a:r>
              <a:rPr lang="en-US" dirty="0"/>
              <a:t>Block Diagram</a:t>
            </a:r>
          </a:p>
          <a:p>
            <a:pPr>
              <a:buAutoNum type="arabicPeriod" startAt="2"/>
            </a:pPr>
            <a:r>
              <a:rPr lang="en-US" dirty="0"/>
              <a:t>References</a:t>
            </a:r>
          </a:p>
          <a:p>
            <a:pPr>
              <a:buAutoNum type="arabicPeriod" startAt="2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898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>
                <a:cs typeface="Times New Roman" panose="02020603050405020304" pitchFamily="18" charset="0"/>
              </a:rPr>
              <a:t>The main function of web server use to store, process and deliver web pages to clients. 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>
                <a:cs typeface="Times New Roman" panose="02020603050405020304" pitchFamily="18" charset="0"/>
              </a:rPr>
              <a:t>Web server includes web space that allows to upload file information like HTML files, image files on world wide web where it will be available at the global scale 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>
                <a:cs typeface="Times New Roman" panose="02020603050405020304" pitchFamily="18" charset="0"/>
              </a:rPr>
              <a:t>Many web server supports side scripting using active server pages (ASP, PHP, hyper text preprocessor), or other scripting languages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dirty="0"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dirty="0"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 ?</a:t>
            </a:r>
          </a:p>
        </p:txBody>
      </p:sp>
    </p:spTree>
    <p:extLst>
      <p:ext uri="{BB962C8B-B14F-4D97-AF65-F5344CB8AC3E}">
        <p14:creationId xmlns:p14="http://schemas.microsoft.com/office/powerpoint/2010/main" val="1255359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56410"/>
            <a:ext cx="10058400" cy="3760891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>
                <a:cs typeface="Times New Roman" panose="02020603050405020304" pitchFamily="18" charset="0"/>
              </a:rPr>
              <a:t>Web server software is access through domain names of websites and allows the delivery of site’s content to the requesting users.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>
                <a:cs typeface="Times New Roman" panose="02020603050405020304" pitchFamily="18" charset="0"/>
              </a:rPr>
              <a:t>On the software side web server includes server parts that control how web users access hosted files.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>
                <a:cs typeface="Times New Roman" panose="02020603050405020304" pitchFamily="18" charset="0"/>
              </a:rPr>
              <a:t>A HTTP server is a software that understands URLs ( web addresses) and HTTP (the protocol that your browser uses to view web pages)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2400" dirty="0"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Functionality </a:t>
            </a:r>
          </a:p>
        </p:txBody>
      </p:sp>
    </p:spTree>
    <p:extLst>
      <p:ext uri="{BB962C8B-B14F-4D97-AF65-F5344CB8AC3E}">
        <p14:creationId xmlns:p14="http://schemas.microsoft.com/office/powerpoint/2010/main" val="1591410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A database named </a:t>
            </a:r>
            <a:r>
              <a:rPr lang="en-US" dirty="0" err="1"/>
              <a:t>tsolsystem</a:t>
            </a:r>
            <a:r>
              <a:rPr lang="en-US" dirty="0"/>
              <a:t> is created by giving URL </a:t>
            </a:r>
            <a:r>
              <a:rPr lang="en-US" dirty="0">
                <a:hlinkClick r:id="rId2"/>
              </a:rPr>
              <a:t>WWW.tsolsystem.com</a:t>
            </a:r>
            <a:endParaRPr lang="en-US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These database is created by using SQL(structure query language) and PHP coding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When the motion is detected by PIR sensor , LPC2148 will give command to esp32 Cam to capture the image 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The PHP script is responsible for receiving incoming images from esp32 cam , rename images with time stamp and store them in uploads folder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DATA IS STORED?</a:t>
            </a:r>
          </a:p>
        </p:txBody>
      </p:sp>
    </p:spTree>
    <p:extLst>
      <p:ext uri="{BB962C8B-B14F-4D97-AF65-F5344CB8AC3E}">
        <p14:creationId xmlns:p14="http://schemas.microsoft.com/office/powerpoint/2010/main" val="662989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8DD2F35-AA46-4A0D-AA15-E0521BC1F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8936542-909B-4753-AA51-FD74A3CFC313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219200" y="1820966"/>
            <a:ext cx="8321675" cy="4094163"/>
          </a:xfrm>
        </p:spPr>
      </p:pic>
    </p:spTree>
    <p:extLst>
      <p:ext uri="{BB962C8B-B14F-4D97-AF65-F5344CB8AC3E}">
        <p14:creationId xmlns:p14="http://schemas.microsoft.com/office/powerpoint/2010/main" val="535851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CA" dirty="0"/>
              <a:t> ESP32-CAM HTTP POST. Retrieved from:</a:t>
            </a:r>
            <a:r>
              <a:rPr lang="en-US" dirty="0">
                <a:hlinkClick r:id="rId2"/>
              </a:rPr>
              <a:t>https://randomnerdtutorials.com/esp32-cam-http-post-php-arduino</a:t>
            </a:r>
            <a:r>
              <a:rPr lang="en-US" dirty="0"/>
              <a:t> 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CA" dirty="0"/>
              <a:t> WEB SERVER. Retrieved from:</a:t>
            </a:r>
            <a:r>
              <a:rPr lang="en-US" dirty="0">
                <a:hlinkClick r:id="rId3"/>
              </a:rPr>
              <a:t>https://whatis.techtarget.com/definition/Web-server</a:t>
            </a:r>
            <a:endParaRPr lang="en-US" dirty="0"/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CA" dirty="0"/>
              <a:t> Displaying Web Pages on the internet. Retrieved from:</a:t>
            </a:r>
            <a:r>
              <a:rPr lang="en-US" dirty="0">
                <a:hlinkClick r:id="rId4"/>
              </a:rPr>
              <a:t>https://study.com/academy/lesson/how-data-is-displayed-on-the-internet</a:t>
            </a:r>
            <a:endParaRPr lang="en-US" dirty="0"/>
          </a:p>
          <a:p>
            <a:pPr marL="0" indent="0">
              <a:buClrTx/>
              <a:buNone/>
            </a:pPr>
            <a:r>
              <a:rPr lang="en-US" dirty="0"/>
              <a:t> 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47562189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 Pitch" id="{BA0280BF-E6B4-464B-BF28-F0D2A23065D1}" vid="{A1F0DEB3-06CD-4A85-8D08-B66BE056CE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695</TotalTime>
  <Words>304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Times New Roman</vt:lpstr>
      <vt:lpstr>Wingdings</vt:lpstr>
      <vt:lpstr>RetrospectVTI</vt:lpstr>
      <vt:lpstr>Interfacing ESP-32 and web server storage</vt:lpstr>
      <vt:lpstr>contents</vt:lpstr>
      <vt:lpstr>Web server ?</vt:lpstr>
      <vt:lpstr>Functionality </vt:lpstr>
      <vt:lpstr>HOW DATA IS STORED?</vt:lpstr>
      <vt:lpstr>Block diagram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Interfacing ESP-32 and cloud storage</dc:title>
  <dc:creator>diksha shah</dc:creator>
  <cp:lastModifiedBy>diksha shah</cp:lastModifiedBy>
  <cp:revision>31</cp:revision>
  <dcterms:created xsi:type="dcterms:W3CDTF">2020-08-15T16:46:11Z</dcterms:created>
  <dcterms:modified xsi:type="dcterms:W3CDTF">2020-08-20T20:57:23Z</dcterms:modified>
</cp:coreProperties>
</file>