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7"/>
  </p:notesMasterIdLst>
  <p:handoutMasterIdLst>
    <p:handoutMasterId r:id="rId8"/>
  </p:handoutMasterIdLst>
  <p:sldIdLst>
    <p:sldId id="268" r:id="rId2"/>
    <p:sldId id="269" r:id="rId3"/>
    <p:sldId id="270" r:id="rId4"/>
    <p:sldId id="271" r:id="rId5"/>
    <p:sldId id="273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97" d="100"/>
          <a:sy n="97" d="100"/>
        </p:scale>
        <p:origin x="68" y="50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8/9/2020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8/9/2020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8/9/2020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ndbridge.io/piezoelectric-speake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ngineersgarage.com/arm/how-to-interface-buzzer-with-lpc2148-part-4-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Communicating buzzer with LPC2148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| Group-4  | Dixaben Shah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Piezoelectric Buzzer</a:t>
            </a:r>
          </a:p>
          <a:p>
            <a:pPr marL="0" indent="0">
              <a:buNone/>
            </a:pPr>
            <a:r>
              <a:rPr lang="en-US" dirty="0"/>
              <a:t>Interfacing buzzer</a:t>
            </a:r>
          </a:p>
          <a:p>
            <a:pPr marL="0" indent="0">
              <a:buNone/>
            </a:pPr>
            <a:r>
              <a:rPr lang="en-US" dirty="0"/>
              <a:t>Connecting Buzzer and LPC 2148 through LCD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6099" y="549163"/>
            <a:ext cx="9143538" cy="1066800"/>
          </a:xfrm>
        </p:spPr>
        <p:txBody>
          <a:bodyPr/>
          <a:lstStyle/>
          <a:p>
            <a:r>
              <a:rPr lang="en-US" dirty="0"/>
              <a:t>Piezoelectric buzzer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797C56-D67D-497E-B632-89D17A0BEB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523412" y="1806884"/>
            <a:ext cx="2530475" cy="387670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A4EEA-C5D5-43A7-9574-22E6FC038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1183" y="1820136"/>
            <a:ext cx="8774629" cy="4088921"/>
          </a:xfrm>
        </p:spPr>
        <p:txBody>
          <a:bodyPr/>
          <a:lstStyle/>
          <a:p>
            <a:r>
              <a:rPr lang="en-US" b="0" i="0" dirty="0">
                <a:solidFill>
                  <a:srgbClr val="494949"/>
                </a:solidFill>
                <a:effectLst/>
                <a:latin typeface="Roboto"/>
              </a:rPr>
              <a:t> In its essence, it is a speaker that uses a piezoelectric effect to generate the sound. </a:t>
            </a:r>
          </a:p>
          <a:p>
            <a:r>
              <a:rPr lang="en-US" b="0" i="0" dirty="0">
                <a:solidFill>
                  <a:srgbClr val="494949"/>
                </a:solidFill>
                <a:effectLst/>
                <a:latin typeface="Roboto"/>
              </a:rPr>
              <a:t>By applying a voltage to a piezoelectric material, it creates the initial mechanical motion. </a:t>
            </a:r>
          </a:p>
          <a:p>
            <a:r>
              <a:rPr lang="en-US" b="0" i="0" dirty="0">
                <a:solidFill>
                  <a:srgbClr val="494949"/>
                </a:solidFill>
                <a:effectLst/>
                <a:latin typeface="Roboto"/>
              </a:rPr>
              <a:t>diaphragms and resonators typically convert the motion into audible sound.</a:t>
            </a:r>
            <a:endParaRPr lang="en-US" dirty="0">
              <a:solidFill>
                <a:srgbClr val="494949"/>
              </a:solidFill>
              <a:latin typeface="Roboto"/>
            </a:endParaRPr>
          </a:p>
          <a:p>
            <a:r>
              <a:rPr lang="en-US" b="0" i="0" dirty="0">
                <a:solidFill>
                  <a:srgbClr val="494949"/>
                </a:solidFill>
                <a:effectLst/>
                <a:latin typeface="Roboto"/>
              </a:rPr>
              <a:t> piezoelectric speakers operate well in the range of 1-5 kHz and up to 100 kHz.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buzzer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4419600"/>
          </a:xfrm>
        </p:spPr>
        <p:txBody>
          <a:bodyPr>
            <a:normAutofit/>
          </a:bodyPr>
          <a:lstStyle/>
          <a:p>
            <a:r>
              <a:rPr lang="en-US" dirty="0"/>
              <a:t>Piezoelectric buzzer has only two wire one is for I/P and another is ground</a:t>
            </a:r>
          </a:p>
          <a:p>
            <a:r>
              <a:rPr lang="en-US" dirty="0"/>
              <a:t>When input port status has been changed by any microcontroller, than sound wave is change in buzzer.</a:t>
            </a:r>
          </a:p>
          <a:p>
            <a:r>
              <a:rPr lang="en-US" dirty="0"/>
              <a:t>Buzzer is connected to LCD through Black Header pin.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https://soundbridge.io/piezoelectric-speaker/</a:t>
            </a:r>
            <a:endParaRPr lang="en-US" dirty="0"/>
          </a:p>
          <a:p>
            <a:r>
              <a:rPr lang="en-US" dirty="0">
                <a:hlinkClick r:id="rId4"/>
              </a:rPr>
              <a:t>https://www.engineersgarage.com/arm/how-to-interface-buzzer-with-lpc2148-part-4-9/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140</TotalTime>
  <Words>162</Words>
  <Application>Microsoft Office PowerPoint</Application>
  <PresentationFormat>Custom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</vt:lpstr>
      <vt:lpstr>Wingdings</vt:lpstr>
      <vt:lpstr>Project planning overview presentation</vt:lpstr>
      <vt:lpstr>Communicating buzzer with LPC2148</vt:lpstr>
      <vt:lpstr>Contents </vt:lpstr>
      <vt:lpstr>Piezoelectric buzzer</vt:lpstr>
      <vt:lpstr>Interfacing buzzer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buzzer with LPC2148</dc:title>
  <dc:creator>diksha shah</dc:creator>
  <cp:lastModifiedBy>Jasmine Kaur</cp:lastModifiedBy>
  <cp:revision>10</cp:revision>
  <dcterms:created xsi:type="dcterms:W3CDTF">2020-08-08T01:31:25Z</dcterms:created>
  <dcterms:modified xsi:type="dcterms:W3CDTF">2020-08-09T23:44:07Z</dcterms:modified>
</cp:coreProperties>
</file>