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63" r:id="rId4"/>
    <p:sldId id="258" r:id="rId5"/>
    <p:sldId id="261" r:id="rId6"/>
    <p:sldId id="264" r:id="rId7"/>
    <p:sldId id="262" r:id="rId8"/>
    <p:sldId id="265" r:id="rId9"/>
    <p:sldId id="266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6C60AD4-1C12-4B9D-B849-94119C8A482E}" type="datetimeFigureOut">
              <a:rPr lang="en-CA" smtClean="0"/>
              <a:t>2020-06-28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121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2020-06-28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142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2020-06-28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2236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2020-06-28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344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2020-06-28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5452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2020-06-28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3184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2020-06-28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8114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6C60AD4-1C12-4B9D-B849-94119C8A482E}" type="datetimeFigureOut">
              <a:rPr lang="en-CA" smtClean="0"/>
              <a:t>2020-06-28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586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6C60AD4-1C12-4B9D-B849-94119C8A482E}" type="datetimeFigureOut">
              <a:rPr lang="en-CA" smtClean="0"/>
              <a:t>2020-06-28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611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2020-06-28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215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2020-06-28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255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2020-06-28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644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2020-06-28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255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2020-06-28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1516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2020-06-28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8506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2020-06-28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178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2020-06-28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647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6C60AD4-1C12-4B9D-B849-94119C8A482E}" type="datetimeFigureOut">
              <a:rPr lang="en-CA" smtClean="0"/>
              <a:t>2020-06-28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685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mprocessorforu.files.wordpress.com/2014/12/7-glcd_interfacing_with_arm7_primer.pdf" TargetMode="External"/><Relationship Id="rId2" Type="http://schemas.openxmlformats.org/officeDocument/2006/relationships/hyperlink" Target="https://docs.easyeda.com/en/Introduction/Schematic-Capture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mbetronicx.com/tutorials/microcontrollers/lpc2148/pir-sensor-interfacing-lpc2148/" TargetMode="External"/><Relationship Id="rId4" Type="http://schemas.openxmlformats.org/officeDocument/2006/relationships/hyperlink" Target="http://www.cs.mun.ca/~paul/cs4723/material/nordic/nRF24L01_Tutorial_1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690B0-5D96-4C77-A0C1-C9A7A7ADB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783" y="861420"/>
            <a:ext cx="8825658" cy="3629465"/>
          </a:xfrm>
        </p:spPr>
        <p:txBody>
          <a:bodyPr>
            <a:normAutofit fontScale="90000"/>
          </a:bodyPr>
          <a:lstStyle/>
          <a:p>
            <a:pPr algn="ctr"/>
            <a:br>
              <a:rPr lang="en-CA" sz="3200" b="1" dirty="0"/>
            </a:br>
            <a:r>
              <a:rPr lang="en-CA" sz="3200" b="1" dirty="0"/>
              <a:t>ASSIGNMENT 6</a:t>
            </a:r>
            <a:br>
              <a:rPr lang="en-CA" sz="3200" b="1" dirty="0"/>
            </a:br>
            <a:br>
              <a:rPr lang="en-CA" dirty="0"/>
            </a:br>
            <a:r>
              <a:rPr lang="en-CA" sz="3200" b="1" dirty="0"/>
              <a:t>PROJECT TITLE</a:t>
            </a:r>
            <a:r>
              <a:rPr lang="en-CA" sz="4800" b="1" dirty="0"/>
              <a:t>: </a:t>
            </a:r>
            <a:br>
              <a:rPr lang="en-CA" sz="4800" b="1" dirty="0"/>
            </a:br>
            <a:r>
              <a:rPr lang="en-CA" sz="6000" b="1" dirty="0"/>
              <a:t>HOME SECURITY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11E58-94EA-4230-A8F7-26191E6432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en-CA" sz="2400" b="1" dirty="0">
                <a:solidFill>
                  <a:schemeClr val="bg1"/>
                </a:solidFill>
              </a:rPr>
              <a:t>SUBMITTED BY: STEPHY BABY C0753812</a:t>
            </a:r>
          </a:p>
          <a:p>
            <a:pPr algn="r"/>
            <a:r>
              <a:rPr lang="en-CA" sz="2400" b="1" dirty="0">
                <a:solidFill>
                  <a:schemeClr val="bg1"/>
                </a:solidFill>
              </a:rPr>
              <a:t>Group #4</a:t>
            </a:r>
          </a:p>
        </p:txBody>
      </p:sp>
    </p:spTree>
    <p:extLst>
      <p:ext uri="{BB962C8B-B14F-4D97-AF65-F5344CB8AC3E}">
        <p14:creationId xmlns:p14="http://schemas.microsoft.com/office/powerpoint/2010/main" val="2536357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3C0A-0201-4CBF-9E55-0C66A07B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E4AE3-398C-4388-B673-94064DD21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010" y="2278966"/>
            <a:ext cx="9284676" cy="4220307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000" dirty="0">
                <a:latin typeface="+mj-lt"/>
              </a:rPr>
              <a:t>EasyEDA tutorial,  an easier and powerful online designing tool. Retrieved from : </a:t>
            </a:r>
            <a:r>
              <a:rPr lang="en-CA" sz="2000" dirty="0">
                <a:latin typeface="+mj-lt"/>
                <a:hlinkClick r:id="rId2"/>
              </a:rPr>
              <a:t>https://docs.easyeda.com/en/Introduction/Schematic-Capture/index.html</a:t>
            </a:r>
            <a:endParaRPr lang="en-CA" sz="2000" dirty="0"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000" dirty="0">
                <a:latin typeface="+mj-lt"/>
              </a:rPr>
              <a:t>Interfacing LCD with LPC 2148 ARM. Pantech solutions.net: Retrieved from: </a:t>
            </a:r>
            <a:r>
              <a:rPr lang="en-CA" sz="2000" dirty="0">
                <a:latin typeface="+mj-lt"/>
                <a:hlinkClick r:id="rId3"/>
              </a:rPr>
              <a:t>https://armprocessorforu.files.wordpress.com/2014/12/7-glcd_interfacing_with_arm7_primer.pdf</a:t>
            </a:r>
            <a:endParaRPr lang="en-CA" sz="2000" dirty="0"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Tutorial 1: Getting a Simple Link Going with the nRF24L01 and the nRF24L01 C library.  </a:t>
            </a:r>
            <a:r>
              <a:rPr lang="en-CA" sz="2000" dirty="0">
                <a:latin typeface="+mj-lt"/>
              </a:rPr>
              <a:t>Brennen Ball(2007) ;Retrieved from: </a:t>
            </a:r>
            <a:r>
              <a:rPr lang="en-CA" sz="2000" dirty="0">
                <a:latin typeface="+mj-lt"/>
                <a:hlinkClick r:id="rId4"/>
              </a:rPr>
              <a:t>http://www.cs.mun.ca/~paul/cs4723/material/nordic/nRF24L01_Tutorial_1.pdf</a:t>
            </a:r>
            <a:endParaRPr lang="en-CA" sz="2000" dirty="0"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000" dirty="0">
                <a:latin typeface="+mj-lt"/>
              </a:rPr>
              <a:t>PIR sensors interfacing with LPC2148. Embetronix. Retrieved from: </a:t>
            </a:r>
            <a:r>
              <a:rPr lang="en-CA" sz="2000" dirty="0">
                <a:latin typeface="+mj-lt"/>
                <a:hlinkClick r:id="rId5"/>
              </a:rPr>
              <a:t>https://embetronicx.com/tutorials/microcontrollers/lpc2148/pir-sensor-interfacing-lpc2148/</a:t>
            </a:r>
            <a:endParaRPr lang="en-CA" sz="20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CA" sz="2000" dirty="0">
              <a:latin typeface="+mj-lt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501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A589-CDD5-4BCA-AE2C-DC6717194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 ON CIRCUIT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CD3B2-7689-4E4A-A6E9-10433FE27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000" dirty="0">
                <a:latin typeface="+mj-lt"/>
              </a:rPr>
              <a:t>Introduction.</a:t>
            </a:r>
          </a:p>
          <a:p>
            <a:r>
              <a:rPr lang="en-CA" sz="2000" dirty="0">
                <a:latin typeface="+mj-lt"/>
              </a:rPr>
              <a:t>Interfacing LPC2148 with ST7920 GLCD.</a:t>
            </a:r>
          </a:p>
          <a:p>
            <a:r>
              <a:rPr lang="en-CA" sz="2000" dirty="0">
                <a:latin typeface="+mj-lt"/>
              </a:rPr>
              <a:t>Interfacing LPC2148 with Buzzer.</a:t>
            </a:r>
          </a:p>
          <a:p>
            <a:r>
              <a:rPr lang="en-CA" sz="2000" dirty="0">
                <a:latin typeface="+mj-lt"/>
              </a:rPr>
              <a:t>Interfacing LPC2148 with ESP32.</a:t>
            </a:r>
          </a:p>
          <a:p>
            <a:r>
              <a:rPr lang="en-CA" sz="2000" dirty="0">
                <a:latin typeface="+mj-lt"/>
              </a:rPr>
              <a:t>Interfacing NRF24L01 with PIR and LPC2148.</a:t>
            </a:r>
          </a:p>
          <a:p>
            <a:r>
              <a:rPr lang="en-CA" sz="2000" dirty="0">
                <a:latin typeface="+mj-lt"/>
              </a:rPr>
              <a:t>Schematic diagram.</a:t>
            </a:r>
          </a:p>
          <a:p>
            <a:r>
              <a:rPr lang="en-CA" sz="2000" dirty="0">
                <a:latin typeface="+mj-lt"/>
              </a:rPr>
              <a:t>References.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839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C7925-A4D8-4B58-86A7-AD0D5B62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D14E-D9AE-476D-ADCD-102CBCDAD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CA" sz="2000" dirty="0">
                <a:latin typeface="+mj-lt"/>
              </a:rPr>
              <a:t>EasyEDA is the software used for schematic design.</a:t>
            </a:r>
          </a:p>
          <a:p>
            <a:pPr>
              <a:lnSpc>
                <a:spcPct val="150000"/>
              </a:lnSpc>
            </a:pPr>
            <a:r>
              <a:rPr lang="en-CA" sz="2000" dirty="0">
                <a:latin typeface="+mj-lt"/>
              </a:rPr>
              <a:t>It provides thousands of open source software to make schematic design and stimulation easier.</a:t>
            </a:r>
          </a:p>
          <a:p>
            <a:pPr>
              <a:lnSpc>
                <a:spcPct val="150000"/>
              </a:lnSpc>
            </a:pPr>
            <a:r>
              <a:rPr lang="en-CA" sz="2000" dirty="0">
                <a:latin typeface="+mj-lt"/>
              </a:rPr>
              <a:t>User can access and contribute lots of free libraries.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2E303F"/>
                </a:solidFill>
                <a:latin typeface="+mj-lt"/>
                <a:ea typeface="微软雅黑" panose="020B0503020204020204" pitchFamily="34" charset="-122"/>
              </a:rPr>
              <a:t>User can </a:t>
            </a:r>
            <a:r>
              <a:rPr lang="en-US" sz="2000" b="0" i="0" dirty="0">
                <a:solidFill>
                  <a:srgbClr val="2E303F"/>
                </a:solidFill>
                <a:effectLst/>
                <a:latin typeface="+mj-lt"/>
                <a:ea typeface="微软雅黑" panose="020B0503020204020204" pitchFamily="34" charset="-122"/>
              </a:rPr>
              <a:t>create own symbols either by copying existing symbols or by drawing them from scratch.</a:t>
            </a:r>
          </a:p>
          <a:p>
            <a:pPr>
              <a:lnSpc>
                <a:spcPct val="150000"/>
              </a:lnSpc>
            </a:pPr>
            <a:r>
              <a:rPr lang="en-CA" sz="2000" dirty="0">
                <a:latin typeface="+mj-lt"/>
              </a:rPr>
              <a:t>It provides Drag and Drop facility.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426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082C-76F1-483C-A887-79A87AAC5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NEW PROJECT IN EASYEDA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AFEA5A-B86E-4DF8-A41B-E437FEBCB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CA" sz="2000" dirty="0">
                <a:latin typeface="+mj-lt"/>
              </a:rPr>
              <a:t>Download EasyEDA software.</a:t>
            </a:r>
          </a:p>
          <a:p>
            <a:pPr>
              <a:lnSpc>
                <a:spcPct val="150000"/>
              </a:lnSpc>
            </a:pPr>
            <a:r>
              <a:rPr lang="en-CA" sz="2000" dirty="0">
                <a:latin typeface="+mj-lt"/>
              </a:rPr>
              <a:t>Create new project.</a:t>
            </a:r>
          </a:p>
          <a:p>
            <a:pPr>
              <a:lnSpc>
                <a:spcPct val="150000"/>
              </a:lnSpc>
            </a:pPr>
            <a:r>
              <a:rPr lang="en-CA" sz="2000" dirty="0">
                <a:latin typeface="+mj-lt"/>
              </a:rPr>
              <a:t>Adding schematic diagram page.</a:t>
            </a:r>
          </a:p>
          <a:p>
            <a:pPr>
              <a:lnSpc>
                <a:spcPct val="150000"/>
              </a:lnSpc>
            </a:pPr>
            <a:r>
              <a:rPr lang="en-CA" sz="2000" dirty="0">
                <a:latin typeface="+mj-lt"/>
              </a:rPr>
              <a:t>Searching and adding components from part library.</a:t>
            </a:r>
          </a:p>
          <a:p>
            <a:pPr>
              <a:lnSpc>
                <a:spcPct val="150000"/>
              </a:lnSpc>
            </a:pPr>
            <a:r>
              <a:rPr lang="en-CA" sz="2000" dirty="0">
                <a:latin typeface="+mj-lt"/>
              </a:rPr>
              <a:t>Draw connection between the terminal.</a:t>
            </a:r>
          </a:p>
          <a:p>
            <a:pPr>
              <a:lnSpc>
                <a:spcPct val="150000"/>
              </a:lnSpc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118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A1D55-87A2-40D1-A8E2-9A953C538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INTERFACING LPC2148 WITH ST7920 GLCD.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B1F940-3471-4DA6-B55C-DC898C3C1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240" y="2492650"/>
            <a:ext cx="5028053" cy="34163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ECE111-F8CC-4165-B7A2-1CA645951768}"/>
              </a:ext>
            </a:extLst>
          </p:cNvPr>
          <p:cNvSpPr txBox="1"/>
          <p:nvPr/>
        </p:nvSpPr>
        <p:spPr>
          <a:xfrm>
            <a:off x="752168" y="2067951"/>
            <a:ext cx="565007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VCC and GND pins are connected from power supply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10k potentiometer is used to adjust the contrast of LCD.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 R/W pins and ENABLE pins are connected to P0.5 and P0.6 pins of LPC.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Data pins from D0-D7 are connected to P0.8-P0.15 of LPC respectively.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Backlight anode pin is connected to VCC and cathode is connected to GND.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425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5C1E-7BFF-4992-8F9C-183C21EE6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89317"/>
            <a:ext cx="8761413" cy="991315"/>
          </a:xfrm>
        </p:spPr>
        <p:txBody>
          <a:bodyPr/>
          <a:lstStyle/>
          <a:p>
            <a:r>
              <a:rPr lang="en-CA" dirty="0"/>
              <a:t>INTERFACING LPC2148 WITH BUZZER.</a:t>
            </a:r>
            <a:br>
              <a:rPr lang="en-CA" dirty="0"/>
            </a:br>
            <a:endParaRPr lang="en-CA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7B34256-36F8-4654-B41B-31A46B11A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621" y="2906517"/>
            <a:ext cx="4058016" cy="276276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7D988D-5E38-46A4-B617-409DA5E812AE}"/>
              </a:ext>
            </a:extLst>
          </p:cNvPr>
          <p:cNvSpPr txBox="1"/>
          <p:nvPr/>
        </p:nvSpPr>
        <p:spPr>
          <a:xfrm>
            <a:off x="1018902" y="2884215"/>
            <a:ext cx="5627225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VCC of buzzer is directly connected to VCC of power supply.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GND of buzzer is controlled by NPN transistor to enable the buzzer control.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P1.25 of LPC is used to control the buzzer by applying voltage to the base of transistor.</a:t>
            </a:r>
          </a:p>
        </p:txBody>
      </p:sp>
    </p:spTree>
    <p:extLst>
      <p:ext uri="{BB962C8B-B14F-4D97-AF65-F5344CB8AC3E}">
        <p14:creationId xmlns:p14="http://schemas.microsoft.com/office/powerpoint/2010/main" val="149136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2B05-4175-431D-B2EC-59D0120E3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19" y="633046"/>
            <a:ext cx="8761413" cy="994473"/>
          </a:xfrm>
        </p:spPr>
        <p:txBody>
          <a:bodyPr/>
          <a:lstStyle/>
          <a:p>
            <a:r>
              <a:rPr lang="en-CA" dirty="0"/>
              <a:t>INTERFACING LPC2148 WITH ESP32.</a:t>
            </a:r>
            <a:br>
              <a:rPr lang="en-CA" dirty="0"/>
            </a:br>
            <a:endParaRPr lang="en-CA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FE64952-2696-4DBE-8321-2603FE2E5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069" y="2728191"/>
            <a:ext cx="4411366" cy="250229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2F82F2-2B8D-4FF1-BA22-48BB95636D4A}"/>
              </a:ext>
            </a:extLst>
          </p:cNvPr>
          <p:cNvSpPr txBox="1"/>
          <p:nvPr/>
        </p:nvSpPr>
        <p:spPr>
          <a:xfrm>
            <a:off x="1291589" y="2914650"/>
            <a:ext cx="61894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ESP32 module powered from VCC and GND from power supply.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Enabling commands are transmitted through TX (P0.0) and RX(P0.1) of LPC.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When the ESP 32 is activated Wi-Fi-cameras will be automatically 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650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19C7-3B78-4A46-AAB5-EED4F6A81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348" y="1041010"/>
            <a:ext cx="8875358" cy="773723"/>
          </a:xfrm>
        </p:spPr>
        <p:txBody>
          <a:bodyPr/>
          <a:lstStyle/>
          <a:p>
            <a:r>
              <a:rPr lang="en-CA" dirty="0"/>
              <a:t>INTERFACING NRF24L01 WITH PIR AND LPC2148.</a:t>
            </a:r>
            <a:br>
              <a:rPr lang="en-CA" dirty="0"/>
            </a:b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726DC6-B38A-4981-87BF-2603E6A6D209}"/>
              </a:ext>
            </a:extLst>
          </p:cNvPr>
          <p:cNvSpPr txBox="1"/>
          <p:nvPr/>
        </p:nvSpPr>
        <p:spPr>
          <a:xfrm>
            <a:off x="1330683" y="2740382"/>
            <a:ext cx="5281990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VCC and GND are connected to power supply.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OUT from PIR sensor is feed to IRQ pin (interrupt pin) of NFR24L01 module.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 SPI communication with LPC is established by MISO and MOSI pin of transceiver  connected to P0.18 and P0.19 respectively.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5B9641F-1A8E-49EE-AEEB-B136E5495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5200" y="2114241"/>
            <a:ext cx="4096983" cy="451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801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7554-FCF0-4073-AA52-1E2D3CC57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SCHEMATIC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36C2CB-4E34-4C08-A3FF-507997687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74" y="1913207"/>
            <a:ext cx="6902725" cy="4885006"/>
          </a:xfrm>
        </p:spPr>
      </p:pic>
    </p:spTree>
    <p:extLst>
      <p:ext uri="{BB962C8B-B14F-4D97-AF65-F5344CB8AC3E}">
        <p14:creationId xmlns:p14="http://schemas.microsoft.com/office/powerpoint/2010/main" val="2235194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ustom 1">
      <a:majorFont>
        <a:latin typeface="Times New Roman"/>
        <a:ea typeface=""/>
        <a:cs typeface=""/>
      </a:majorFont>
      <a:minorFont>
        <a:latin typeface="Century Gothic"/>
        <a:ea typeface=""/>
        <a:cs typeface="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312</TotalTime>
  <Words>513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Ion Boardroom</vt:lpstr>
      <vt:lpstr> ASSIGNMENT 6  PROJECT TITLE:  HOME SECURITY SYSTEM</vt:lpstr>
      <vt:lpstr>IMPLEMENTATION ON CIRCUIT DESIGN</vt:lpstr>
      <vt:lpstr>INTRODUCTION</vt:lpstr>
      <vt:lpstr>CREATING NEW PROJECT IN EASYEDA</vt:lpstr>
      <vt:lpstr>INTERFACING LPC2148 WITH ST7920 GLCD.</vt:lpstr>
      <vt:lpstr>INTERFACING LPC2148 WITH BUZZER. </vt:lpstr>
      <vt:lpstr>INTERFACING LPC2148 WITH ESP32. </vt:lpstr>
      <vt:lpstr>INTERFACING NRF24L01 WITH PIR AND LPC2148. </vt:lpstr>
      <vt:lpstr>SCHEMATIC DIAGRAM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6 PROJECT TITLE: HOME SECURITY SYSTEM</dc:title>
  <dc:creator>stephy baby</dc:creator>
  <cp:lastModifiedBy>stephy baby</cp:lastModifiedBy>
  <cp:revision>43</cp:revision>
  <dcterms:created xsi:type="dcterms:W3CDTF">2020-06-27T03:38:58Z</dcterms:created>
  <dcterms:modified xsi:type="dcterms:W3CDTF">2020-06-29T03:29:40Z</dcterms:modified>
</cp:coreProperties>
</file>