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E218D-D675-4C87-BB99-EB0D087EDAA5}" v="26" dt="2020-07-27T02:49:20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Kaur" userId="5afd0cfe38b23c5c" providerId="LiveId" clId="{DBFE218D-D675-4C87-BB99-EB0D087EDAA5}"/>
    <pc:docChg chg="undo custSel mod addSld delSld modSld">
      <pc:chgData name="Jasmine Kaur" userId="5afd0cfe38b23c5c" providerId="LiveId" clId="{DBFE218D-D675-4C87-BB99-EB0D087EDAA5}" dt="2020-07-27T02:49:49.673" v="1419" actId="20577"/>
      <pc:docMkLst>
        <pc:docMk/>
      </pc:docMkLst>
      <pc:sldChg chg="modSp">
        <pc:chgData name="Jasmine Kaur" userId="5afd0cfe38b23c5c" providerId="LiveId" clId="{DBFE218D-D675-4C87-BB99-EB0D087EDAA5}" dt="2020-07-24T15:47:11.751" v="2" actId="20577"/>
        <pc:sldMkLst>
          <pc:docMk/>
          <pc:sldMk cId="2327037601" sldId="256"/>
        </pc:sldMkLst>
        <pc:spChg chg="mod">
          <ac:chgData name="Jasmine Kaur" userId="5afd0cfe38b23c5c" providerId="LiveId" clId="{DBFE218D-D675-4C87-BB99-EB0D087EDAA5}" dt="2020-07-24T15:47:03.666" v="1" actId="122"/>
          <ac:spMkLst>
            <pc:docMk/>
            <pc:sldMk cId="2327037601" sldId="256"/>
            <ac:spMk id="2" creationId="{5A8D2364-4A23-44B8-824B-A5611A82FA00}"/>
          </ac:spMkLst>
        </pc:spChg>
        <pc:spChg chg="mod">
          <ac:chgData name="Jasmine Kaur" userId="5afd0cfe38b23c5c" providerId="LiveId" clId="{DBFE218D-D675-4C87-BB99-EB0D087EDAA5}" dt="2020-07-24T15:47:11.751" v="2" actId="20577"/>
          <ac:spMkLst>
            <pc:docMk/>
            <pc:sldMk cId="2327037601" sldId="256"/>
            <ac:spMk id="3" creationId="{119CE7A7-964E-46FF-A206-166973D4FE5D}"/>
          </ac:spMkLst>
        </pc:spChg>
      </pc:sldChg>
      <pc:sldChg chg="modSp add">
        <pc:chgData name="Jasmine Kaur" userId="5afd0cfe38b23c5c" providerId="LiveId" clId="{DBFE218D-D675-4C87-BB99-EB0D087EDAA5}" dt="2020-07-27T02:37:50.071" v="1192" actId="14100"/>
        <pc:sldMkLst>
          <pc:docMk/>
          <pc:sldMk cId="768841145" sldId="257"/>
        </pc:sldMkLst>
        <pc:spChg chg="mod">
          <ac:chgData name="Jasmine Kaur" userId="5afd0cfe38b23c5c" providerId="LiveId" clId="{DBFE218D-D675-4C87-BB99-EB0D087EDAA5}" dt="2020-07-24T15:47:44.011" v="14" actId="122"/>
          <ac:spMkLst>
            <pc:docMk/>
            <pc:sldMk cId="768841145" sldId="257"/>
            <ac:spMk id="2" creationId="{D8428EE5-543A-432A-85F2-983696E023C3}"/>
          </ac:spMkLst>
        </pc:spChg>
        <pc:spChg chg="mod">
          <ac:chgData name="Jasmine Kaur" userId="5afd0cfe38b23c5c" providerId="LiveId" clId="{DBFE218D-D675-4C87-BB99-EB0D087EDAA5}" dt="2020-07-27T02:37:50.071" v="1192" actId="14100"/>
          <ac:spMkLst>
            <pc:docMk/>
            <pc:sldMk cId="768841145" sldId="257"/>
            <ac:spMk id="3" creationId="{1A1FB878-C5FE-488E-9FFE-A20675584EE5}"/>
          </ac:spMkLst>
        </pc:spChg>
      </pc:sldChg>
      <pc:sldChg chg="addSp delSp modSp add">
        <pc:chgData name="Jasmine Kaur" userId="5afd0cfe38b23c5c" providerId="LiveId" clId="{DBFE218D-D675-4C87-BB99-EB0D087EDAA5}" dt="2020-07-24T19:17:30.068" v="999" actId="20577"/>
        <pc:sldMkLst>
          <pc:docMk/>
          <pc:sldMk cId="814157011" sldId="258"/>
        </pc:sldMkLst>
        <pc:spChg chg="mod">
          <ac:chgData name="Jasmine Kaur" userId="5afd0cfe38b23c5c" providerId="LiveId" clId="{DBFE218D-D675-4C87-BB99-EB0D087EDAA5}" dt="2020-07-24T15:54:58.829" v="32" actId="113"/>
          <ac:spMkLst>
            <pc:docMk/>
            <pc:sldMk cId="814157011" sldId="258"/>
            <ac:spMk id="2" creationId="{F2C4DA83-E17F-408F-BC4E-ADF63460491D}"/>
          </ac:spMkLst>
        </pc:spChg>
        <pc:spChg chg="mod">
          <ac:chgData name="Jasmine Kaur" userId="5afd0cfe38b23c5c" providerId="LiveId" clId="{DBFE218D-D675-4C87-BB99-EB0D087EDAA5}" dt="2020-07-24T19:17:30.068" v="999" actId="20577"/>
          <ac:spMkLst>
            <pc:docMk/>
            <pc:sldMk cId="814157011" sldId="258"/>
            <ac:spMk id="3" creationId="{1DC6F349-058B-44AC-90BE-26C13DD9D181}"/>
          </ac:spMkLst>
        </pc:spChg>
        <pc:spChg chg="del">
          <ac:chgData name="Jasmine Kaur" userId="5afd0cfe38b23c5c" providerId="LiveId" clId="{DBFE218D-D675-4C87-BB99-EB0D087EDAA5}" dt="2020-07-24T15:55:22.497" v="33"/>
          <ac:spMkLst>
            <pc:docMk/>
            <pc:sldMk cId="814157011" sldId="258"/>
            <ac:spMk id="4" creationId="{923944A3-542D-49AE-B338-AD7E7DFA7031}"/>
          </ac:spMkLst>
        </pc:spChg>
        <pc:picChg chg="add mod">
          <ac:chgData name="Jasmine Kaur" userId="5afd0cfe38b23c5c" providerId="LiveId" clId="{DBFE218D-D675-4C87-BB99-EB0D087EDAA5}" dt="2020-07-24T19:17:18.908" v="995" actId="1076"/>
          <ac:picMkLst>
            <pc:docMk/>
            <pc:sldMk cId="814157011" sldId="258"/>
            <ac:picMk id="6" creationId="{23261C06-D920-405D-95C4-4341EB17E21A}"/>
          </ac:picMkLst>
        </pc:picChg>
      </pc:sldChg>
      <pc:sldChg chg="add del">
        <pc:chgData name="Jasmine Kaur" userId="5afd0cfe38b23c5c" providerId="LiveId" clId="{DBFE218D-D675-4C87-BB99-EB0D087EDAA5}" dt="2020-07-24T15:48:33.449" v="16" actId="2696"/>
        <pc:sldMkLst>
          <pc:docMk/>
          <pc:sldMk cId="3465166247" sldId="258"/>
        </pc:sldMkLst>
      </pc:sldChg>
      <pc:sldChg chg="addSp delSp modSp add del">
        <pc:chgData name="Jasmine Kaur" userId="5afd0cfe38b23c5c" providerId="LiveId" clId="{DBFE218D-D675-4C87-BB99-EB0D087EDAA5}" dt="2020-07-24T18:11:50.831" v="206" actId="2696"/>
        <pc:sldMkLst>
          <pc:docMk/>
          <pc:sldMk cId="710659315" sldId="259"/>
        </pc:sldMkLst>
        <pc:spChg chg="mod">
          <ac:chgData name="Jasmine Kaur" userId="5afd0cfe38b23c5c" providerId="LiveId" clId="{DBFE218D-D675-4C87-BB99-EB0D087EDAA5}" dt="2020-07-24T18:11:23.024" v="201" actId="122"/>
          <ac:spMkLst>
            <pc:docMk/>
            <pc:sldMk cId="710659315" sldId="259"/>
            <ac:spMk id="2" creationId="{985DADD7-9B1C-48D0-BE71-D99E0C210E20}"/>
          </ac:spMkLst>
        </pc:spChg>
        <pc:spChg chg="del">
          <ac:chgData name="Jasmine Kaur" userId="5afd0cfe38b23c5c" providerId="LiveId" clId="{DBFE218D-D675-4C87-BB99-EB0D087EDAA5}" dt="2020-07-24T18:11:32.674" v="202"/>
          <ac:spMkLst>
            <pc:docMk/>
            <pc:sldMk cId="710659315" sldId="259"/>
            <ac:spMk id="3" creationId="{1ACAF1F6-CD9E-4DFF-94B8-5706760A8DDB}"/>
          </ac:spMkLst>
        </pc:spChg>
        <pc:picChg chg="add mod">
          <ac:chgData name="Jasmine Kaur" userId="5afd0cfe38b23c5c" providerId="LiveId" clId="{DBFE218D-D675-4C87-BB99-EB0D087EDAA5}" dt="2020-07-24T18:11:41.570" v="205" actId="14100"/>
          <ac:picMkLst>
            <pc:docMk/>
            <pc:sldMk cId="710659315" sldId="259"/>
            <ac:picMk id="6" creationId="{02D2B7C4-F5CA-43FF-B7A5-0819465DAA52}"/>
          </ac:picMkLst>
        </pc:picChg>
      </pc:sldChg>
      <pc:sldChg chg="addSp delSp modSp add">
        <pc:chgData name="Jasmine Kaur" userId="5afd0cfe38b23c5c" providerId="LiveId" clId="{DBFE218D-D675-4C87-BB99-EB0D087EDAA5}" dt="2020-07-24T18:22:48.787" v="334" actId="14100"/>
        <pc:sldMkLst>
          <pc:docMk/>
          <pc:sldMk cId="2488040323" sldId="259"/>
        </pc:sldMkLst>
        <pc:spChg chg="mod">
          <ac:chgData name="Jasmine Kaur" userId="5afd0cfe38b23c5c" providerId="LiveId" clId="{DBFE218D-D675-4C87-BB99-EB0D087EDAA5}" dt="2020-07-24T18:22:48.787" v="334" actId="14100"/>
          <ac:spMkLst>
            <pc:docMk/>
            <pc:sldMk cId="2488040323" sldId="259"/>
            <ac:spMk id="2" creationId="{DF2A87B1-B30E-40AC-AAA7-2C97243B6D90}"/>
          </ac:spMkLst>
        </pc:spChg>
        <pc:spChg chg="del mod">
          <ac:chgData name="Jasmine Kaur" userId="5afd0cfe38b23c5c" providerId="LiveId" clId="{DBFE218D-D675-4C87-BB99-EB0D087EDAA5}" dt="2020-07-24T18:12:47.840" v="226"/>
          <ac:spMkLst>
            <pc:docMk/>
            <pc:sldMk cId="2488040323" sldId="259"/>
            <ac:spMk id="3" creationId="{6F3FAB00-94D1-4180-89DC-5BF6007A8AB0}"/>
          </ac:spMkLst>
        </pc:spChg>
        <pc:picChg chg="add mod">
          <ac:chgData name="Jasmine Kaur" userId="5afd0cfe38b23c5c" providerId="LiveId" clId="{DBFE218D-D675-4C87-BB99-EB0D087EDAA5}" dt="2020-07-24T18:22:09.617" v="330" actId="14100"/>
          <ac:picMkLst>
            <pc:docMk/>
            <pc:sldMk cId="2488040323" sldId="259"/>
            <ac:picMk id="5" creationId="{ACC17544-CC56-445F-BD4B-B82DD783ED8D}"/>
          </ac:picMkLst>
        </pc:picChg>
      </pc:sldChg>
      <pc:sldChg chg="modSp add">
        <pc:chgData name="Jasmine Kaur" userId="5afd0cfe38b23c5c" providerId="LiveId" clId="{DBFE218D-D675-4C87-BB99-EB0D087EDAA5}" dt="2020-07-24T19:17:43.758" v="1000" actId="14100"/>
        <pc:sldMkLst>
          <pc:docMk/>
          <pc:sldMk cId="2153366315" sldId="260"/>
        </pc:sldMkLst>
        <pc:spChg chg="mod">
          <ac:chgData name="Jasmine Kaur" userId="5afd0cfe38b23c5c" providerId="LiveId" clId="{DBFE218D-D675-4C87-BB99-EB0D087EDAA5}" dt="2020-07-24T18:15:45.008" v="252" actId="113"/>
          <ac:spMkLst>
            <pc:docMk/>
            <pc:sldMk cId="2153366315" sldId="260"/>
            <ac:spMk id="2" creationId="{10DF4A90-92A4-460C-8EF9-3589C0282D82}"/>
          </ac:spMkLst>
        </pc:spChg>
        <pc:spChg chg="mod">
          <ac:chgData name="Jasmine Kaur" userId="5afd0cfe38b23c5c" providerId="LiveId" clId="{DBFE218D-D675-4C87-BB99-EB0D087EDAA5}" dt="2020-07-24T19:17:43.758" v="1000" actId="14100"/>
          <ac:spMkLst>
            <pc:docMk/>
            <pc:sldMk cId="2153366315" sldId="260"/>
            <ac:spMk id="3" creationId="{0B7B9B81-C7FE-4680-A9B1-9C8A9363B35A}"/>
          </ac:spMkLst>
        </pc:spChg>
      </pc:sldChg>
      <pc:sldChg chg="modSp add">
        <pc:chgData name="Jasmine Kaur" userId="5afd0cfe38b23c5c" providerId="LiveId" clId="{DBFE218D-D675-4C87-BB99-EB0D087EDAA5}" dt="2020-07-24T18:56:56.460" v="564" actId="20577"/>
        <pc:sldMkLst>
          <pc:docMk/>
          <pc:sldMk cId="457785068" sldId="261"/>
        </pc:sldMkLst>
        <pc:spChg chg="mod">
          <ac:chgData name="Jasmine Kaur" userId="5afd0cfe38b23c5c" providerId="LiveId" clId="{DBFE218D-D675-4C87-BB99-EB0D087EDAA5}" dt="2020-07-24T18:52:35.053" v="366" actId="122"/>
          <ac:spMkLst>
            <pc:docMk/>
            <pc:sldMk cId="457785068" sldId="261"/>
            <ac:spMk id="2" creationId="{CBDDB9A6-5D9B-437F-BFF6-7A9F1ADAC990}"/>
          </ac:spMkLst>
        </pc:spChg>
        <pc:spChg chg="mod">
          <ac:chgData name="Jasmine Kaur" userId="5afd0cfe38b23c5c" providerId="LiveId" clId="{DBFE218D-D675-4C87-BB99-EB0D087EDAA5}" dt="2020-07-24T18:56:56.460" v="564" actId="20577"/>
          <ac:spMkLst>
            <pc:docMk/>
            <pc:sldMk cId="457785068" sldId="261"/>
            <ac:spMk id="3" creationId="{3EFA9CF1-6514-4C46-B111-5B881292BE44}"/>
          </ac:spMkLst>
        </pc:spChg>
      </pc:sldChg>
      <pc:sldChg chg="modSp add">
        <pc:chgData name="Jasmine Kaur" userId="5afd0cfe38b23c5c" providerId="LiveId" clId="{DBFE218D-D675-4C87-BB99-EB0D087EDAA5}" dt="2020-07-27T02:49:49.673" v="1419" actId="20577"/>
        <pc:sldMkLst>
          <pc:docMk/>
          <pc:sldMk cId="1015922036" sldId="262"/>
        </pc:sldMkLst>
        <pc:spChg chg="mod">
          <ac:chgData name="Jasmine Kaur" userId="5afd0cfe38b23c5c" providerId="LiveId" clId="{DBFE218D-D675-4C87-BB99-EB0D087EDAA5}" dt="2020-07-24T19:23:56.741" v="1074" actId="113"/>
          <ac:spMkLst>
            <pc:docMk/>
            <pc:sldMk cId="1015922036" sldId="262"/>
            <ac:spMk id="2" creationId="{66648848-F63B-468D-84C3-A7C3E9E01DFB}"/>
          </ac:spMkLst>
        </pc:spChg>
        <pc:spChg chg="mod">
          <ac:chgData name="Jasmine Kaur" userId="5afd0cfe38b23c5c" providerId="LiveId" clId="{DBFE218D-D675-4C87-BB99-EB0D087EDAA5}" dt="2020-07-27T02:49:49.673" v="1419" actId="20577"/>
          <ac:spMkLst>
            <pc:docMk/>
            <pc:sldMk cId="1015922036" sldId="262"/>
            <ac:spMk id="3" creationId="{8EA6E2BE-82EC-42EF-9E83-B040BB0BC049}"/>
          </ac:spMkLst>
        </pc:spChg>
      </pc:sldChg>
      <pc:sldChg chg="addSp delSp modSp add mod setBg setClrOvrMap">
        <pc:chgData name="Jasmine Kaur" userId="5afd0cfe38b23c5c" providerId="LiveId" clId="{DBFE218D-D675-4C87-BB99-EB0D087EDAA5}" dt="2020-07-27T02:36:57.551" v="1174" actId="14100"/>
        <pc:sldMkLst>
          <pc:docMk/>
          <pc:sldMk cId="3345755877" sldId="263"/>
        </pc:sldMkLst>
        <pc:spChg chg="mod ord">
          <ac:chgData name="Jasmine Kaur" userId="5afd0cfe38b23c5c" providerId="LiveId" clId="{DBFE218D-D675-4C87-BB99-EB0D087EDAA5}" dt="2020-07-27T02:36:27.905" v="1168" actId="26606"/>
          <ac:spMkLst>
            <pc:docMk/>
            <pc:sldMk cId="3345755877" sldId="263"/>
            <ac:spMk id="2" creationId="{C552610E-4236-4639-ABD9-338063C86EE1}"/>
          </ac:spMkLst>
        </pc:spChg>
        <pc:spChg chg="del">
          <ac:chgData name="Jasmine Kaur" userId="5afd0cfe38b23c5c" providerId="LiveId" clId="{DBFE218D-D675-4C87-BB99-EB0D087EDAA5}" dt="2020-07-27T02:36:04.164" v="1160"/>
          <ac:spMkLst>
            <pc:docMk/>
            <pc:sldMk cId="3345755877" sldId="263"/>
            <ac:spMk id="3" creationId="{16F668E8-702D-491C-9264-749B8DBBA7BF}"/>
          </ac:spMkLst>
        </pc:spChg>
        <pc:spChg chg="add del">
          <ac:chgData name="Jasmine Kaur" userId="5afd0cfe38b23c5c" providerId="LiveId" clId="{DBFE218D-D675-4C87-BB99-EB0D087EDAA5}" dt="2020-07-27T02:36:15.386" v="1164" actId="26606"/>
          <ac:spMkLst>
            <pc:docMk/>
            <pc:sldMk cId="3345755877" sldId="263"/>
            <ac:spMk id="14" creationId="{1F9A0C1C-8ABC-401B-8FE9-AC9327C4C587}"/>
          </ac:spMkLst>
        </pc:spChg>
        <pc:spChg chg="add del">
          <ac:chgData name="Jasmine Kaur" userId="5afd0cfe38b23c5c" providerId="LiveId" clId="{DBFE218D-D675-4C87-BB99-EB0D087EDAA5}" dt="2020-07-27T02:36:15.386" v="1164" actId="26606"/>
          <ac:spMkLst>
            <pc:docMk/>
            <pc:sldMk cId="3345755877" sldId="263"/>
            <ac:spMk id="16" creationId="{BA5783C3-2F96-40A7-A24F-30CB07AA3928}"/>
          </ac:spMkLst>
        </pc:spChg>
        <pc:spChg chg="add del">
          <ac:chgData name="Jasmine Kaur" userId="5afd0cfe38b23c5c" providerId="LiveId" clId="{DBFE218D-D675-4C87-BB99-EB0D087EDAA5}" dt="2020-07-27T02:36:15.386" v="1164" actId="26606"/>
          <ac:spMkLst>
            <pc:docMk/>
            <pc:sldMk cId="3345755877" sldId="263"/>
            <ac:spMk id="18" creationId="{A9D08DBA-0326-4C4E-ACFB-576F3ABDD2D0}"/>
          </ac:spMkLst>
        </pc:spChg>
        <pc:spChg chg="add del">
          <ac:chgData name="Jasmine Kaur" userId="5afd0cfe38b23c5c" providerId="LiveId" clId="{DBFE218D-D675-4C87-BB99-EB0D087EDAA5}" dt="2020-07-27T02:36:18.403" v="1166" actId="26606"/>
          <ac:spMkLst>
            <pc:docMk/>
            <pc:sldMk cId="3345755877" sldId="263"/>
            <ac:spMk id="21" creationId="{1E954AF0-B5CC-4A16-ACDA-675B5694F2C8}"/>
          </ac:spMkLst>
        </pc:spChg>
        <pc:spChg chg="add del">
          <ac:chgData name="Jasmine Kaur" userId="5afd0cfe38b23c5c" providerId="LiveId" clId="{DBFE218D-D675-4C87-BB99-EB0D087EDAA5}" dt="2020-07-27T02:36:18.403" v="1166" actId="26606"/>
          <ac:spMkLst>
            <pc:docMk/>
            <pc:sldMk cId="3345755877" sldId="263"/>
            <ac:spMk id="22" creationId="{325322DD-3792-4947-A96A-1B6D9D786960}"/>
          </ac:spMkLst>
        </pc:spChg>
        <pc:spChg chg="add del">
          <ac:chgData name="Jasmine Kaur" userId="5afd0cfe38b23c5c" providerId="LiveId" clId="{DBFE218D-D675-4C87-BB99-EB0D087EDAA5}" dt="2020-07-27T02:36:27.905" v="1168" actId="26606"/>
          <ac:spMkLst>
            <pc:docMk/>
            <pc:sldMk cId="3345755877" sldId="263"/>
            <ac:spMk id="25" creationId="{1F9A0C1C-8ABC-401B-8FE9-AC9327C4C587}"/>
          </ac:spMkLst>
        </pc:spChg>
        <pc:spChg chg="add del">
          <ac:chgData name="Jasmine Kaur" userId="5afd0cfe38b23c5c" providerId="LiveId" clId="{DBFE218D-D675-4C87-BB99-EB0D087EDAA5}" dt="2020-07-27T02:36:27.905" v="1168" actId="26606"/>
          <ac:spMkLst>
            <pc:docMk/>
            <pc:sldMk cId="3345755877" sldId="263"/>
            <ac:spMk id="26" creationId="{BA5783C3-2F96-40A7-A24F-30CB07AA3928}"/>
          </ac:spMkLst>
        </pc:spChg>
        <pc:spChg chg="add del">
          <ac:chgData name="Jasmine Kaur" userId="5afd0cfe38b23c5c" providerId="LiveId" clId="{DBFE218D-D675-4C87-BB99-EB0D087EDAA5}" dt="2020-07-27T02:36:27.905" v="1168" actId="26606"/>
          <ac:spMkLst>
            <pc:docMk/>
            <pc:sldMk cId="3345755877" sldId="263"/>
            <ac:spMk id="27" creationId="{A9D08DBA-0326-4C4E-ACFB-576F3ABDD2D0}"/>
          </ac:spMkLst>
        </pc:spChg>
        <pc:grpChg chg="add del">
          <ac:chgData name="Jasmine Kaur" userId="5afd0cfe38b23c5c" providerId="LiveId" clId="{DBFE218D-D675-4C87-BB99-EB0D087EDAA5}" dt="2020-07-27T02:36:15.386" v="1164" actId="26606"/>
          <ac:grpSpMkLst>
            <pc:docMk/>
            <pc:sldMk cId="3345755877" sldId="263"/>
            <ac:grpSpMk id="10" creationId="{449BC34D-9C23-4D6D-8213-1F471AF85B3F}"/>
          </ac:grpSpMkLst>
        </pc:grpChg>
        <pc:grpChg chg="add del">
          <ac:chgData name="Jasmine Kaur" userId="5afd0cfe38b23c5c" providerId="LiveId" clId="{DBFE218D-D675-4C87-BB99-EB0D087EDAA5}" dt="2020-07-27T02:36:18.403" v="1166" actId="26606"/>
          <ac:grpSpMkLst>
            <pc:docMk/>
            <pc:sldMk cId="3345755877" sldId="263"/>
            <ac:grpSpMk id="20" creationId="{449BC34D-9C23-4D6D-8213-1F471AF85B3F}"/>
          </ac:grpSpMkLst>
        </pc:grpChg>
        <pc:grpChg chg="add del">
          <ac:chgData name="Jasmine Kaur" userId="5afd0cfe38b23c5c" providerId="LiveId" clId="{DBFE218D-D675-4C87-BB99-EB0D087EDAA5}" dt="2020-07-27T02:36:27.905" v="1168" actId="26606"/>
          <ac:grpSpMkLst>
            <pc:docMk/>
            <pc:sldMk cId="3345755877" sldId="263"/>
            <ac:grpSpMk id="24" creationId="{449BC34D-9C23-4D6D-8213-1F471AF85B3F}"/>
          </ac:grpSpMkLst>
        </pc:grpChg>
        <pc:picChg chg="add mod">
          <ac:chgData name="Jasmine Kaur" userId="5afd0cfe38b23c5c" providerId="LiveId" clId="{DBFE218D-D675-4C87-BB99-EB0D087EDAA5}" dt="2020-07-27T02:36:57.551" v="1174" actId="14100"/>
          <ac:picMkLst>
            <pc:docMk/>
            <pc:sldMk cId="3345755877" sldId="263"/>
            <ac:picMk id="5" creationId="{807030AC-323A-4E75-B78C-9D9530E43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hananjaypawar.files.wordpress.com/2016/02/implementing_glcd_with_arm7_friendly.pdf" TargetMode="External"/><Relationship Id="rId2" Type="http://schemas.openxmlformats.org/officeDocument/2006/relationships/hyperlink" Target="http://www.hpinfotech.ro/ST79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ntechsolutions.net/blog/interface-glcd-with-lpc2148-arm7-2/" TargetMode="External"/><Relationship Id="rId4" Type="http://schemas.openxmlformats.org/officeDocument/2006/relationships/hyperlink" Target="https://www.nxp.com/docs/en/data-sheet/LPC2141_42_44_46_4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2364-4A23-44B8-824B-A5611A82F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969" y="658234"/>
            <a:ext cx="8361229" cy="3453911"/>
          </a:xfrm>
        </p:spPr>
        <p:txBody>
          <a:bodyPr/>
          <a:lstStyle/>
          <a:p>
            <a:r>
              <a:rPr lang="en-CA" sz="5400" b="1" dirty="0"/>
              <a:t>ASSIGNMENT- 10</a:t>
            </a:r>
            <a:br>
              <a:rPr lang="en-CA" sz="5400" dirty="0"/>
            </a:br>
            <a:r>
              <a:rPr lang="en-CA" sz="3600" dirty="0"/>
              <a:t>HOME SECURITY SYSTEM</a:t>
            </a:r>
            <a:br>
              <a:rPr lang="en-CA" sz="3200" dirty="0"/>
            </a:br>
            <a:br>
              <a:rPr lang="en-CA" sz="3200" dirty="0"/>
            </a:br>
            <a:r>
              <a:rPr lang="en-CA" sz="3200" b="1" dirty="0"/>
              <a:t>INTERFACING LCD WITH LPC 2148</a:t>
            </a:r>
            <a:br>
              <a:rPr lang="en-CA" sz="4400" b="1" dirty="0"/>
            </a:br>
            <a:endParaRPr lang="en-CA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E7A7-964E-46FF-A206-166973D4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472810"/>
            <a:ext cx="8104173" cy="1086237"/>
          </a:xfrm>
        </p:spPr>
        <p:txBody>
          <a:bodyPr/>
          <a:lstStyle/>
          <a:p>
            <a:r>
              <a:rPr lang="en-CA" b="1" dirty="0"/>
              <a:t>                                SUBMITTED BY -  </a:t>
            </a:r>
            <a:r>
              <a:rPr lang="en-CA" dirty="0"/>
              <a:t>Jasmine(748300)</a:t>
            </a:r>
          </a:p>
          <a:p>
            <a:r>
              <a:rPr lang="en-CA" dirty="0"/>
              <a:t>                                               GROUP-4</a:t>
            </a:r>
          </a:p>
        </p:txBody>
      </p:sp>
    </p:spTree>
    <p:extLst>
      <p:ext uri="{BB962C8B-B14F-4D97-AF65-F5344CB8AC3E}">
        <p14:creationId xmlns:p14="http://schemas.microsoft.com/office/powerpoint/2010/main" val="23270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8EE5-543A-432A-85F2-983696E0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B878-C5FE-488E-9FFE-A2067558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165600"/>
          </a:xfrm>
        </p:spPr>
        <p:txBody>
          <a:bodyPr/>
          <a:lstStyle/>
          <a:p>
            <a:r>
              <a:rPr lang="en-CA" dirty="0"/>
              <a:t>FULL GRAPHIC SMART CONTROLLER.</a:t>
            </a:r>
          </a:p>
          <a:p>
            <a:r>
              <a:rPr lang="en-CA" dirty="0"/>
              <a:t>ST7920 GLCD.</a:t>
            </a:r>
          </a:p>
          <a:p>
            <a:r>
              <a:rPr lang="en-CA" dirty="0"/>
              <a:t>CONNECTION BETWEEN LCD &amp; LPC 2148.</a:t>
            </a:r>
          </a:p>
          <a:p>
            <a:r>
              <a:rPr lang="en-CA" dirty="0"/>
              <a:t>PIN DESCRIPTION.</a:t>
            </a:r>
          </a:p>
          <a:p>
            <a:r>
              <a:rPr lang="en-CA" dirty="0"/>
              <a:t>CODING</a:t>
            </a:r>
          </a:p>
          <a:p>
            <a:r>
              <a:rPr lang="en-CA" dirty="0"/>
              <a:t>REFERENCES.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84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B9A6-5D9B-437F-BFF6-7A9F1ADA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FULL GRAPHIC SMART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9CF1-6514-4C46-B111-5B881292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graphic smart controller consists of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128 x 64 dot matrix LCD display.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 a SD-Card reader.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An rotary </a:t>
            </a:r>
            <a:r>
              <a:rPr lang="en-CA" dirty="0" err="1"/>
              <a:t>encorder</a:t>
            </a:r>
            <a:r>
              <a:rPr lang="en-CA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Easy to connect by using smart adapter included in it.</a:t>
            </a:r>
          </a:p>
        </p:txBody>
      </p:sp>
    </p:spTree>
    <p:extLst>
      <p:ext uri="{BB962C8B-B14F-4D97-AF65-F5344CB8AC3E}">
        <p14:creationId xmlns:p14="http://schemas.microsoft.com/office/powerpoint/2010/main" val="45778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A83-E17F-408F-BC4E-ADF63460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ST7920 GLCD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F349-058B-44AC-90BE-26C13DD9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52601"/>
            <a:ext cx="4447786" cy="4114800"/>
          </a:xfrm>
        </p:spPr>
        <p:txBody>
          <a:bodyPr/>
          <a:lstStyle/>
          <a:p>
            <a:r>
              <a:rPr lang="en-CA" dirty="0"/>
              <a:t>Operating voltage = -2.7 to 5.5 V.</a:t>
            </a:r>
          </a:p>
          <a:p>
            <a:r>
              <a:rPr lang="en-CA" dirty="0"/>
              <a:t>Support 8 bit, 4 bit Serial bus interface.</a:t>
            </a:r>
          </a:p>
          <a:p>
            <a:r>
              <a:rPr lang="en-CA" dirty="0"/>
              <a:t>64 X256- bits graphic display RAM.</a:t>
            </a:r>
          </a:p>
          <a:p>
            <a:r>
              <a:rPr lang="en-CA" dirty="0"/>
              <a:t>Automatic power on reset.</a:t>
            </a:r>
          </a:p>
          <a:p>
            <a:pPr marL="0" indent="0">
              <a:buNone/>
            </a:pPr>
            <a:r>
              <a:rPr lang="en-CA" dirty="0"/>
              <a:t>Displays the current process in the system.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23261C06-D920-405D-95C4-4341EB17E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584" y="1809750"/>
            <a:ext cx="4963886" cy="4114800"/>
          </a:xfrm>
        </p:spPr>
      </p:pic>
    </p:spTree>
    <p:extLst>
      <p:ext uri="{BB962C8B-B14F-4D97-AF65-F5344CB8AC3E}">
        <p14:creationId xmlns:p14="http://schemas.microsoft.com/office/powerpoint/2010/main" val="81415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87B1-B30E-40AC-AAA7-2C97243B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02" y="272226"/>
            <a:ext cx="9039298" cy="1389050"/>
          </a:xfrm>
        </p:spPr>
        <p:txBody>
          <a:bodyPr/>
          <a:lstStyle/>
          <a:p>
            <a:pPr algn="ctr"/>
            <a:r>
              <a:rPr lang="en-CA" b="1" dirty="0"/>
              <a:t>CONNECTION BETWEEN LCD &amp; LPC 2148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ACC17544-CC56-445F-BD4B-B82DD783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89" y="1556574"/>
            <a:ext cx="8264433" cy="5114192"/>
          </a:xfrm>
        </p:spPr>
      </p:pic>
    </p:spTree>
    <p:extLst>
      <p:ext uri="{BB962C8B-B14F-4D97-AF65-F5344CB8AC3E}">
        <p14:creationId xmlns:p14="http://schemas.microsoft.com/office/powerpoint/2010/main" val="248804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4A90-92A4-460C-8EF9-3589C028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PIN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9B81-C7FE-4680-A9B1-9C8A9363B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3460604"/>
          </a:xfrm>
        </p:spPr>
        <p:txBody>
          <a:bodyPr/>
          <a:lstStyle/>
          <a:p>
            <a:r>
              <a:rPr lang="en-CA" dirty="0"/>
              <a:t>Port 0 of LPC 2148 is used for interfacing with ST7920 GLCD.</a:t>
            </a:r>
          </a:p>
          <a:p>
            <a:r>
              <a:rPr lang="en-CA" dirty="0"/>
              <a:t>Pin 4 of LPC board, which is SCK(Serial clock) is connected with EN(enable) of LCD.</a:t>
            </a:r>
          </a:p>
          <a:p>
            <a:r>
              <a:rPr lang="en-CA" dirty="0"/>
              <a:t>Pin 6 (MISO) is connected with RW (Read/ Write Serial data) of LCD.</a:t>
            </a:r>
          </a:p>
          <a:p>
            <a:r>
              <a:rPr lang="en-CA" dirty="0"/>
              <a:t>Pin 3, which is CS (chip select) is mounted with RS (Serial chip select).</a:t>
            </a:r>
          </a:p>
          <a:p>
            <a:r>
              <a:rPr lang="en-CA" dirty="0"/>
              <a:t>Pin 22 (GPIO Digital pin) is connected to reset of LCD.</a:t>
            </a:r>
          </a:p>
        </p:txBody>
      </p:sp>
    </p:spTree>
    <p:extLst>
      <p:ext uri="{BB962C8B-B14F-4D97-AF65-F5344CB8AC3E}">
        <p14:creationId xmlns:p14="http://schemas.microsoft.com/office/powerpoint/2010/main" val="215336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610E-4236-4639-ABD9-338063C8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/>
              <a:t>Initialization Function For ST7920 GLCD </a:t>
            </a:r>
            <a:endParaRPr lang="en-CA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7030AC-323A-4E75-B78C-9D9530E43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538" y="1577515"/>
            <a:ext cx="7154462" cy="5140785"/>
          </a:xfrm>
        </p:spPr>
      </p:pic>
    </p:spTree>
    <p:extLst>
      <p:ext uri="{BB962C8B-B14F-4D97-AF65-F5344CB8AC3E}">
        <p14:creationId xmlns:p14="http://schemas.microsoft.com/office/powerpoint/2010/main" val="334575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848-F63B-468D-84C3-A7C3E9E0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E2BE-82EC-42EF-9E83-B040BB0B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73250"/>
            <a:ext cx="9601200" cy="3581400"/>
          </a:xfrm>
        </p:spPr>
        <p:txBody>
          <a:bodyPr/>
          <a:lstStyle/>
          <a:p>
            <a:r>
              <a:rPr lang="en-CA" dirty="0"/>
              <a:t> ST7920 product data sheet. Retrieved from: </a:t>
            </a:r>
            <a:r>
              <a:rPr lang="en-CA" dirty="0">
                <a:hlinkClick r:id="rId2"/>
              </a:rPr>
              <a:t>http://www.hpinfotech.ro/ST7920.pdf</a:t>
            </a:r>
            <a:r>
              <a:rPr lang="en-CA" dirty="0"/>
              <a:t>.</a:t>
            </a:r>
          </a:p>
          <a:p>
            <a:r>
              <a:rPr lang="en-CA" dirty="0"/>
              <a:t>Implementing </a:t>
            </a:r>
            <a:r>
              <a:rPr lang="en-CA"/>
              <a:t>GLCD with LPC 2148. </a:t>
            </a:r>
            <a:r>
              <a:rPr lang="en-CA" dirty="0"/>
              <a:t>Retrieved from: </a:t>
            </a:r>
            <a:r>
              <a:rPr lang="en-CA" dirty="0">
                <a:hlinkClick r:id="rId3"/>
              </a:rPr>
              <a:t>https://dhananjaypawar.files.wordpress.com/2016/02/implementing_glcd_with_arm7_friendly.pdf</a:t>
            </a:r>
            <a:endParaRPr lang="en-CA" dirty="0"/>
          </a:p>
          <a:p>
            <a:r>
              <a:rPr lang="en-CA" dirty="0"/>
              <a:t>LPC2148 product data sheet. Retrieved from: </a:t>
            </a:r>
            <a:r>
              <a:rPr lang="en-CA" dirty="0">
                <a:hlinkClick r:id="rId4"/>
              </a:rPr>
              <a:t>https://www.nxp.com/docs/en/data-sheet/LPC2141_42_44_46_48.pdf</a:t>
            </a:r>
            <a:r>
              <a:rPr lang="en-CA" dirty="0"/>
              <a:t> </a:t>
            </a:r>
          </a:p>
          <a:p>
            <a:r>
              <a:rPr lang="en-CA" dirty="0"/>
              <a:t>Interfacing GLCD with LPC 2148 Development Board. Retrieved from: </a:t>
            </a:r>
            <a:r>
              <a:rPr lang="en-CA" dirty="0">
                <a:hlinkClick r:id="rId5"/>
              </a:rPr>
              <a:t>https://www.pantechsolutions.net/blog/interface-glcd-with-lpc2148-arm7-2/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9220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235</TotalTime>
  <Words>328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ASSIGNMENT- 10 HOME SECURITY SYSTEM  INTERFACING LCD WITH LPC 2148 </vt:lpstr>
      <vt:lpstr>CONTENTS</vt:lpstr>
      <vt:lpstr>FULL GRAPHIC SMART CONTROLLER</vt:lpstr>
      <vt:lpstr>ST7920 GLCD</vt:lpstr>
      <vt:lpstr>CONNECTION BETWEEN LCD &amp; LPC 2148</vt:lpstr>
      <vt:lpstr>PIN DESCRIPTION</vt:lpstr>
      <vt:lpstr>Initialization Function For ST7920 GLCD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ASSIGNMENT- 10 HOME SECURITY SYSTEM  INTERFACING LCD WITH LPC 2148 </dc:title>
  <dc:creator>Jasmine Kaur</dc:creator>
  <cp:lastModifiedBy>Jasmine Kaur</cp:lastModifiedBy>
  <cp:revision>1</cp:revision>
  <dcterms:created xsi:type="dcterms:W3CDTF">2020-07-24T15:41:03Z</dcterms:created>
  <dcterms:modified xsi:type="dcterms:W3CDTF">2020-07-27T02:49:52Z</dcterms:modified>
</cp:coreProperties>
</file>