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300" r:id="rId13"/>
    <p:sldId id="299" r:id="rId14"/>
    <p:sldId id="301" r:id="rId15"/>
    <p:sldId id="302" r:id="rId16"/>
    <p:sldId id="303" r:id="rId17"/>
    <p:sldId id="304" r:id="rId18"/>
    <p:sldId id="305" r:id="rId19"/>
    <p:sldId id="306" r:id="rId20"/>
    <p:sldId id="273" r:id="rId21"/>
  </p:sldIdLst>
  <p:sldSz cx="9144000" cy="5143500" type="screen16x9"/>
  <p:notesSz cx="6858000" cy="9144000"/>
  <p:embeddedFontLst>
    <p:embeddedFont>
      <p:font typeface="Arial Black" panose="020B0A04020102020204" pitchFamily="34" charset="0"/>
      <p:regular r:id="rId23"/>
      <p:bold r:id="rId24"/>
    </p:embeddedFont>
    <p:embeddedFont>
      <p:font typeface="EB Garamond" panose="00000500000000000000" pitchFamily="2" charset="0"/>
      <p:regular r:id="rId25"/>
      <p:bold r:id="rId26"/>
      <p:italic r:id="rId27"/>
      <p:boldItalic r:id="rId28"/>
    </p:embeddedFont>
    <p:embeddedFont>
      <p:font typeface="Helvetica Neue" panose="020B060402020202020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d6b9c22df1_2_227: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279" name="Google Shape;279;g1d6b9c22df1_2_227: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d6b9c22df1_2_280: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396" name="Google Shape;396;g1d6b9c22df1_2_280: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d6b9c22df1_2_415: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500" name="Google Shape;500;g1d6b9c22df1_2_415: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d6b9c22df1_2_233: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285" name="Google Shape;285;g1d6b9c22df1_2_233: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d6b9c22df1_2_238: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291" name="Google Shape;291;g1d6b9c22df1_2_238: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d6b9c22df1_2_248: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305" name="Google Shape;305;g1d6b9c22df1_2_248: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d6b9c22df1_2_261: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321" name="Google Shape;321;g1d6b9c22df1_2_261: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d6b9c22df1_2_270: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331" name="Google Shape;331;g1d6b9c22df1_2_270: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d6b9c22df1_2_303: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351" name="Google Shape;351;g1d6b9c22df1_2_303: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d6b9c22df1_2_324: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367" name="Google Shape;367;g1d6b9c22df1_2_324: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d6b9c22df1_2_341:notes"/>
          <p:cNvSpPr txBox="1">
            <a:spLocks noGrp="1"/>
          </p:cNvSpPr>
          <p:nvPr>
            <p:ph type="body" idx="1"/>
          </p:nvPr>
        </p:nvSpPr>
        <p:spPr>
          <a:xfrm>
            <a:off x="685800" y="4343400"/>
            <a:ext cx="5486400" cy="4114800"/>
          </a:xfrm>
          <a:prstGeom prst="rect">
            <a:avLst/>
          </a:prstGeom>
        </p:spPr>
        <p:txBody>
          <a:bodyPr spcFirstLastPara="1" wrap="square" lIns="41900" tIns="41900" rIns="41900" bIns="41900" anchor="t" anchorCtr="0">
            <a:noAutofit/>
          </a:bodyPr>
          <a:lstStyle/>
          <a:p>
            <a:pPr marL="0" lvl="0" indent="0" algn="l" rtl="0">
              <a:spcBef>
                <a:spcPts val="0"/>
              </a:spcBef>
              <a:spcAft>
                <a:spcPts val="0"/>
              </a:spcAft>
              <a:buNone/>
            </a:pPr>
            <a:endParaRPr/>
          </a:p>
        </p:txBody>
      </p:sp>
      <p:sp>
        <p:nvSpPr>
          <p:cNvPr id="381" name="Google Shape;381;g1d6b9c22df1_2_341:notes"/>
          <p:cNvSpPr>
            <a:spLocks noGrp="1" noRot="1" noChangeAspect="1"/>
          </p:cNvSpPr>
          <p:nvPr>
            <p:ph type="sldImg" idx="2"/>
          </p:nvPr>
        </p:nvSpPr>
        <p:spPr>
          <a:xfrm>
            <a:off x="-47625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55"/>
        <p:cNvGrpSpPr/>
        <p:nvPr/>
      </p:nvGrpSpPr>
      <p:grpSpPr>
        <a:xfrm>
          <a:off x="0" y="0"/>
          <a:ext cx="0" cy="0"/>
          <a:chOff x="0" y="0"/>
          <a:chExt cx="0" cy="0"/>
        </a:xfrm>
      </p:grpSpPr>
      <p:sp>
        <p:nvSpPr>
          <p:cNvPr id="56" name="Google Shape;56;p14" descr="preencoded.png"/>
          <p:cNvSpPr/>
          <p:nvPr/>
        </p:nvSpPr>
        <p:spPr>
          <a:xfrm>
            <a:off x="0" y="0"/>
            <a:ext cx="3971925" cy="5157788"/>
          </a:xfrm>
          <a:custGeom>
            <a:avLst/>
            <a:gdLst/>
            <a:ahLst/>
            <a:cxnLst/>
            <a:rect l="l" t="t" r="r" b="b"/>
            <a:pathLst>
              <a:path w="5295900" h="6877050" extrusionOk="0">
                <a:moveTo>
                  <a:pt x="0" y="0"/>
                </a:moveTo>
                <a:lnTo>
                  <a:pt x="5295900" y="0"/>
                </a:lnTo>
                <a:lnTo>
                  <a:pt x="5295900" y="6877050"/>
                </a:lnTo>
                <a:lnTo>
                  <a:pt x="0" y="687705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57" name="Google Shape;57;p14"/>
          <p:cNvSpPr/>
          <p:nvPr/>
        </p:nvSpPr>
        <p:spPr>
          <a:xfrm>
            <a:off x="1200151" y="864921"/>
            <a:ext cx="6893719" cy="4278579"/>
          </a:xfrm>
          <a:custGeom>
            <a:avLst/>
            <a:gdLst/>
            <a:ahLst/>
            <a:cxnLst/>
            <a:rect l="l" t="t" r="r" b="b"/>
            <a:pathLst>
              <a:path w="9191625" h="5704772"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58" name="Google Shape;58;p14"/>
          <p:cNvSpPr/>
          <p:nvPr/>
        </p:nvSpPr>
        <p:spPr>
          <a:xfrm>
            <a:off x="2096691" y="0"/>
            <a:ext cx="5102356" cy="4047356"/>
          </a:xfrm>
          <a:custGeom>
            <a:avLst/>
            <a:gdLst/>
            <a:ahLst/>
            <a:cxnLst/>
            <a:rect l="l" t="t" r="r" b="b"/>
            <a:pathLst>
              <a:path w="6803142" h="5396474"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59" name="Google Shape;59;p14"/>
          <p:cNvSpPr txBox="1">
            <a:spLocks noGrp="1"/>
          </p:cNvSpPr>
          <p:nvPr>
            <p:ph type="ctrTitle"/>
          </p:nvPr>
        </p:nvSpPr>
        <p:spPr>
          <a:xfrm>
            <a:off x="2552319" y="1488186"/>
            <a:ext cx="4039362" cy="918972"/>
          </a:xfrm>
          <a:prstGeom prst="rect">
            <a:avLst/>
          </a:prstGeom>
          <a:noFill/>
          <a:ln>
            <a:noFill/>
          </a:ln>
        </p:spPr>
        <p:txBody>
          <a:bodyPr spcFirstLastPara="1" wrap="square" lIns="68575" tIns="0" rIns="68575" bIns="34275" anchor="t" anchorCtr="0">
            <a:noAutofit/>
          </a:bodyPr>
          <a:lstStyle>
            <a:lvl1pPr lvl="0" algn="ctr">
              <a:lnSpc>
                <a:spcPct val="110795"/>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3262122" y="2612898"/>
            <a:ext cx="2619756" cy="659181"/>
          </a:xfrm>
          <a:prstGeom prst="rect">
            <a:avLst/>
          </a:prstGeom>
          <a:noFill/>
          <a:ln>
            <a:noFill/>
          </a:ln>
        </p:spPr>
        <p:txBody>
          <a:bodyPr spcFirstLastPara="1" wrap="square" lIns="0" tIns="0" rIns="0" bIns="0" anchor="t" anchorCtr="0">
            <a:noAutofit/>
          </a:bodyPr>
          <a:lstStyle>
            <a:lvl1pPr lvl="0" algn="ctr">
              <a:lnSpc>
                <a:spcPct val="100000"/>
              </a:lnSpc>
              <a:spcBef>
                <a:spcPts val="300"/>
              </a:spcBef>
              <a:spcAft>
                <a:spcPts val="0"/>
              </a:spcAft>
              <a:buClr>
                <a:schemeClr val="accent6"/>
              </a:buClr>
              <a:buSzPts val="1800"/>
              <a:buNone/>
              <a:defRPr sz="1800"/>
            </a:lvl1pPr>
            <a:lvl2pPr lvl="1" algn="ctr">
              <a:lnSpc>
                <a:spcPct val="100000"/>
              </a:lnSpc>
              <a:spcBef>
                <a:spcPts val="300"/>
              </a:spcBef>
              <a:spcAft>
                <a:spcPts val="0"/>
              </a:spcAft>
              <a:buClr>
                <a:schemeClr val="accent6"/>
              </a:buClr>
              <a:buSzPts val="1500"/>
              <a:buNone/>
              <a:defRPr sz="1500"/>
            </a:lvl2pPr>
            <a:lvl3pPr lvl="2" algn="ctr">
              <a:lnSpc>
                <a:spcPct val="100000"/>
              </a:lnSpc>
              <a:spcBef>
                <a:spcPts val="300"/>
              </a:spcBef>
              <a:spcAft>
                <a:spcPts val="0"/>
              </a:spcAft>
              <a:buClr>
                <a:schemeClr val="accent6"/>
              </a:buClr>
              <a:buSzPts val="1400"/>
              <a:buNone/>
              <a:defRPr sz="1400"/>
            </a:lvl3pPr>
            <a:lvl4pPr lvl="3" algn="ctr">
              <a:lnSpc>
                <a:spcPct val="100000"/>
              </a:lnSpc>
              <a:spcBef>
                <a:spcPts val="300"/>
              </a:spcBef>
              <a:spcAft>
                <a:spcPts val="0"/>
              </a:spcAft>
              <a:buClr>
                <a:schemeClr val="accent6"/>
              </a:buClr>
              <a:buSzPts val="1200"/>
              <a:buNone/>
              <a:defRPr sz="1200"/>
            </a:lvl4pPr>
            <a:lvl5pPr lvl="4" algn="ctr">
              <a:lnSpc>
                <a:spcPct val="100000"/>
              </a:lnSpc>
              <a:spcBef>
                <a:spcPts val="300"/>
              </a:spcBef>
              <a:spcAft>
                <a:spcPts val="0"/>
              </a:spcAft>
              <a:buClr>
                <a:schemeClr val="accent6"/>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1"/>
        <p:cNvGrpSpPr/>
        <p:nvPr/>
      </p:nvGrpSpPr>
      <p:grpSpPr>
        <a:xfrm>
          <a:off x="0" y="0"/>
          <a:ext cx="0" cy="0"/>
          <a:chOff x="0" y="0"/>
          <a:chExt cx="0" cy="0"/>
        </a:xfrm>
      </p:grpSpPr>
      <p:grpSp>
        <p:nvGrpSpPr>
          <p:cNvPr id="62" name="Google Shape;62;p15"/>
          <p:cNvGrpSpPr/>
          <p:nvPr/>
        </p:nvGrpSpPr>
        <p:grpSpPr>
          <a:xfrm>
            <a:off x="4839227" y="2553764"/>
            <a:ext cx="4304773" cy="2600978"/>
            <a:chOff x="5009037" y="2525712"/>
            <a:chExt cx="7170193" cy="4332288"/>
          </a:xfrm>
        </p:grpSpPr>
        <p:sp>
          <p:nvSpPr>
            <p:cNvPr id="63" name="Google Shape;63;p15"/>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64" name="Google Shape;64;p15"/>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grpSp>
      <p:grpSp>
        <p:nvGrpSpPr>
          <p:cNvPr id="65" name="Google Shape;65;p15"/>
          <p:cNvGrpSpPr/>
          <p:nvPr/>
        </p:nvGrpSpPr>
        <p:grpSpPr>
          <a:xfrm rot="10800000">
            <a:off x="4849208" y="0"/>
            <a:ext cx="4304773" cy="2600978"/>
            <a:chOff x="5183405" y="2678112"/>
            <a:chExt cx="7170193" cy="4332288"/>
          </a:xfrm>
        </p:grpSpPr>
        <p:sp>
          <p:nvSpPr>
            <p:cNvPr id="66" name="Google Shape;66;p15"/>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67" name="Google Shape;67;p15"/>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grpSp>
      <p:sp>
        <p:nvSpPr>
          <p:cNvPr id="68" name="Google Shape;68;p15" descr="preencoded.png"/>
          <p:cNvSpPr/>
          <p:nvPr/>
        </p:nvSpPr>
        <p:spPr>
          <a:xfrm>
            <a:off x="5731888" y="3433243"/>
            <a:ext cx="581266" cy="581266"/>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69" name="Google Shape;69;p15"/>
          <p:cNvSpPr txBox="1">
            <a:spLocks noGrp="1"/>
          </p:cNvSpPr>
          <p:nvPr>
            <p:ph type="title"/>
          </p:nvPr>
        </p:nvSpPr>
        <p:spPr>
          <a:xfrm>
            <a:off x="1124712" y="1426464"/>
            <a:ext cx="4270248" cy="576072"/>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1124712" y="2077974"/>
            <a:ext cx="4270248" cy="2341626"/>
          </a:xfrm>
          <a:prstGeom prst="rect">
            <a:avLst/>
          </a:prstGeom>
          <a:noFill/>
          <a:ln>
            <a:noFill/>
          </a:ln>
        </p:spPr>
        <p:txBody>
          <a:bodyPr spcFirstLastPara="1" wrap="square" lIns="68575" tIns="34275" rIns="68575" bIns="34275" anchor="t" anchorCtr="0">
            <a:noAutofit/>
          </a:bodyPr>
          <a:lstStyle>
            <a:lvl1pPr marL="457200" lvl="0" indent="-228600" algn="l">
              <a:lnSpc>
                <a:spcPct val="150000"/>
              </a:lnSpc>
              <a:spcBef>
                <a:spcPts val="0"/>
              </a:spcBef>
              <a:spcAft>
                <a:spcPts val="0"/>
              </a:spcAft>
              <a:buClr>
                <a:schemeClr val="accent6"/>
              </a:buClr>
              <a:buSzPts val="1800"/>
              <a:buNone/>
              <a:defRPr sz="1800"/>
            </a:lvl1pPr>
            <a:lvl2pPr marL="914400" lvl="1" indent="-323850" algn="l">
              <a:lnSpc>
                <a:spcPct val="150000"/>
              </a:lnSpc>
              <a:spcBef>
                <a:spcPts val="0"/>
              </a:spcBef>
              <a:spcAft>
                <a:spcPts val="0"/>
              </a:spcAft>
              <a:buClr>
                <a:schemeClr val="accent6"/>
              </a:buClr>
              <a:buSzPts val="1500"/>
              <a:buChar char="•"/>
              <a:defRPr sz="1500"/>
            </a:lvl2pPr>
            <a:lvl3pPr marL="1371600" lvl="2" indent="-317500" algn="l">
              <a:lnSpc>
                <a:spcPct val="150000"/>
              </a:lnSpc>
              <a:spcBef>
                <a:spcPts val="0"/>
              </a:spcBef>
              <a:spcAft>
                <a:spcPts val="0"/>
              </a:spcAft>
              <a:buClr>
                <a:schemeClr val="accent6"/>
              </a:buClr>
              <a:buSzPts val="1400"/>
              <a:buChar char="•"/>
              <a:defRPr sz="1400"/>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roduction" type="obj">
  <p:cSld name="OBJECT">
    <p:spTree>
      <p:nvGrpSpPr>
        <p:cNvPr id="1" name="Shape 71"/>
        <p:cNvGrpSpPr/>
        <p:nvPr/>
      </p:nvGrpSpPr>
      <p:grpSpPr>
        <a:xfrm>
          <a:off x="0" y="0"/>
          <a:ext cx="0" cy="0"/>
          <a:chOff x="0" y="0"/>
          <a:chExt cx="0" cy="0"/>
        </a:xfrm>
      </p:grpSpPr>
      <p:sp>
        <p:nvSpPr>
          <p:cNvPr id="72" name="Google Shape;72;p16"/>
          <p:cNvSpPr/>
          <p:nvPr/>
        </p:nvSpPr>
        <p:spPr>
          <a:xfrm>
            <a:off x="0" y="2570502"/>
            <a:ext cx="2572650" cy="2572999"/>
          </a:xfrm>
          <a:custGeom>
            <a:avLst/>
            <a:gdLst/>
            <a:ahLst/>
            <a:cxnLst/>
            <a:rect l="l" t="t" r="r" b="b"/>
            <a:pathLst>
              <a:path w="3430200" h="3430665" extrusionOk="0">
                <a:moveTo>
                  <a:pt x="0" y="0"/>
                </a:moveTo>
                <a:lnTo>
                  <a:pt x="3430200" y="0"/>
                </a:lnTo>
                <a:lnTo>
                  <a:pt x="3430200" y="3430665"/>
                </a:lnTo>
                <a:lnTo>
                  <a:pt x="0" y="343066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73" name="Google Shape;73;p16"/>
          <p:cNvSpPr/>
          <p:nvPr/>
        </p:nvSpPr>
        <p:spPr>
          <a:xfrm>
            <a:off x="0" y="2570502"/>
            <a:ext cx="2572650" cy="2572999"/>
          </a:xfrm>
          <a:custGeom>
            <a:avLst/>
            <a:gdLst/>
            <a:ahLst/>
            <a:cxnLst/>
            <a:rect l="l" t="t" r="r" b="b"/>
            <a:pathLst>
              <a:path w="3430200" h="3430665" extrusionOk="0">
                <a:moveTo>
                  <a:pt x="3430200" y="0"/>
                </a:moveTo>
                <a:lnTo>
                  <a:pt x="3430200" y="3430665"/>
                </a:lnTo>
                <a:lnTo>
                  <a:pt x="0" y="3430665"/>
                </a:lnTo>
                <a:lnTo>
                  <a:pt x="0" y="341753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74" name="Google Shape;74;p16"/>
          <p:cNvSpPr/>
          <p:nvPr/>
        </p:nvSpPr>
        <p:spPr>
          <a:xfrm>
            <a:off x="1" y="1"/>
            <a:ext cx="2567839" cy="2578009"/>
          </a:xfrm>
          <a:custGeom>
            <a:avLst/>
            <a:gdLst/>
            <a:ahLst/>
            <a:cxnLst/>
            <a:rect l="l" t="t" r="r" b="b"/>
            <a:pathLst>
              <a:path w="3423785" h="3437345" extrusionOk="0">
                <a:moveTo>
                  <a:pt x="0" y="0"/>
                </a:moveTo>
                <a:lnTo>
                  <a:pt x="3423785" y="0"/>
                </a:lnTo>
                <a:lnTo>
                  <a:pt x="3423785" y="3437345"/>
                </a:lnTo>
                <a:lnTo>
                  <a:pt x="0" y="3437345"/>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75" name="Google Shape;75;p16"/>
          <p:cNvSpPr txBox="1">
            <a:spLocks noGrp="1"/>
          </p:cNvSpPr>
          <p:nvPr>
            <p:ph type="title"/>
          </p:nvPr>
        </p:nvSpPr>
        <p:spPr>
          <a:xfrm>
            <a:off x="3168396" y="1707642"/>
            <a:ext cx="5074920" cy="576072"/>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accent6"/>
              </a:buClr>
              <a:buSzPts val="3300"/>
              <a:buFont typeface="Arial Black"/>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6"/>
          <p:cNvSpPr txBox="1">
            <a:spLocks noGrp="1"/>
          </p:cNvSpPr>
          <p:nvPr>
            <p:ph type="body" idx="1"/>
          </p:nvPr>
        </p:nvSpPr>
        <p:spPr>
          <a:xfrm>
            <a:off x="3168396" y="2417064"/>
            <a:ext cx="5074920" cy="2025396"/>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300"/>
              </a:spcBef>
              <a:spcAft>
                <a:spcPts val="0"/>
              </a:spcAft>
              <a:buClr>
                <a:schemeClr val="accent6"/>
              </a:buClr>
              <a:buSzPts val="1100"/>
              <a:buNone/>
              <a:defRPr sz="1100"/>
            </a:lvl1pPr>
            <a:lvl2pPr marL="914400" lvl="1" indent="-298450" algn="l">
              <a:lnSpc>
                <a:spcPct val="100000"/>
              </a:lnSpc>
              <a:spcBef>
                <a:spcPts val="300"/>
              </a:spcBef>
              <a:spcAft>
                <a:spcPts val="0"/>
              </a:spcAft>
              <a:buClr>
                <a:schemeClr val="accent6"/>
              </a:buClr>
              <a:buSzPts val="1100"/>
              <a:buChar char="•"/>
              <a:defRPr sz="1100"/>
            </a:lvl2pPr>
            <a:lvl3pPr marL="1371600" lvl="2" indent="-298450" algn="l">
              <a:lnSpc>
                <a:spcPct val="100000"/>
              </a:lnSpc>
              <a:spcBef>
                <a:spcPts val="300"/>
              </a:spcBef>
              <a:spcAft>
                <a:spcPts val="0"/>
              </a:spcAft>
              <a:buClr>
                <a:schemeClr val="accent6"/>
              </a:buClr>
              <a:buSzPts val="1100"/>
              <a:buChar char="•"/>
              <a:defRPr sz="1100"/>
            </a:lvl3pPr>
            <a:lvl4pPr marL="1828800" lvl="3" indent="-298450" algn="l">
              <a:lnSpc>
                <a:spcPct val="100000"/>
              </a:lnSpc>
              <a:spcBef>
                <a:spcPts val="300"/>
              </a:spcBef>
              <a:spcAft>
                <a:spcPts val="0"/>
              </a:spcAft>
              <a:buClr>
                <a:schemeClr val="accent6"/>
              </a:buClr>
              <a:buSzPts val="1100"/>
              <a:buChar char="•"/>
              <a:defRPr sz="1100"/>
            </a:lvl4pPr>
            <a:lvl5pPr marL="2286000" lvl="4" indent="-298450" algn="l">
              <a:lnSpc>
                <a:spcPct val="100000"/>
              </a:lnSpc>
              <a:spcBef>
                <a:spcPts val="300"/>
              </a:spcBef>
              <a:spcAft>
                <a:spcPts val="0"/>
              </a:spcAft>
              <a:buClr>
                <a:schemeClr val="accent6"/>
              </a:buClr>
              <a:buSzPts val="1100"/>
              <a:buChar char="•"/>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6"/>
          <p:cNvSpPr txBox="1">
            <a:spLocks noGrp="1"/>
          </p:cNvSpPr>
          <p:nvPr>
            <p:ph type="ftr" idx="11"/>
          </p:nvPr>
        </p:nvSpPr>
        <p:spPr>
          <a:xfrm>
            <a:off x="3168396"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79" name="Google Shape;79;p16"/>
          <p:cNvSpPr/>
          <p:nvPr/>
        </p:nvSpPr>
        <p:spPr>
          <a:xfrm>
            <a:off x="1" y="652"/>
            <a:ext cx="2567839" cy="2577358"/>
          </a:xfrm>
          <a:custGeom>
            <a:avLst/>
            <a:gdLst/>
            <a:ahLst/>
            <a:cxnLst/>
            <a:rect l="l" t="t" r="r" b="b"/>
            <a:pathLst>
              <a:path w="3423785" h="3436477" extrusionOk="0">
                <a:moveTo>
                  <a:pt x="0" y="0"/>
                </a:moveTo>
                <a:lnTo>
                  <a:pt x="3423785" y="3436477"/>
                </a:lnTo>
                <a:lnTo>
                  <a:pt x="0" y="343647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291840" y="1796796"/>
            <a:ext cx="5260086" cy="122072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500"/>
              <a:buFont typeface="Arial"/>
              <a:buNone/>
              <a:defRPr sz="2500" b="1">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7"/>
          <p:cNvSpPr txBox="1">
            <a:spLocks noGrp="1"/>
          </p:cNvSpPr>
          <p:nvPr>
            <p:ph type="body" idx="1"/>
          </p:nvPr>
        </p:nvSpPr>
        <p:spPr>
          <a:xfrm>
            <a:off x="2708910" y="1488186"/>
            <a:ext cx="576072" cy="1220724"/>
          </a:xfrm>
          <a:prstGeom prst="rect">
            <a:avLst/>
          </a:prstGeom>
          <a:noFill/>
          <a:ln>
            <a:noFill/>
          </a:ln>
        </p:spPr>
        <p:txBody>
          <a:bodyPr spcFirstLastPara="1" wrap="square" lIns="68575" tIns="34275" rIns="68575" bIns="41150" anchor="t" anchorCtr="0">
            <a:noAutofit/>
          </a:bodyPr>
          <a:lstStyle>
            <a:lvl1pPr marL="457200" lvl="0" indent="-228600" algn="l">
              <a:lnSpc>
                <a:spcPct val="100000"/>
              </a:lnSpc>
              <a:spcBef>
                <a:spcPts val="300"/>
              </a:spcBef>
              <a:spcAft>
                <a:spcPts val="0"/>
              </a:spcAft>
              <a:buClr>
                <a:schemeClr val="accent6"/>
              </a:buClr>
              <a:buSzPts val="7500"/>
              <a:buNone/>
              <a:defRPr sz="7500" b="1"/>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17"/>
          <p:cNvSpPr txBox="1">
            <a:spLocks noGrp="1"/>
          </p:cNvSpPr>
          <p:nvPr>
            <p:ph type="body" idx="2"/>
          </p:nvPr>
        </p:nvSpPr>
        <p:spPr>
          <a:xfrm>
            <a:off x="3291840" y="3231356"/>
            <a:ext cx="2949179" cy="44172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accent6"/>
              </a:buClr>
              <a:buSzPts val="1800"/>
              <a:buNone/>
              <a:defRPr sz="18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17"/>
          <p:cNvSpPr txBox="1">
            <a:spLocks noGrp="1"/>
          </p:cNvSpPr>
          <p:nvPr>
            <p:ph type="body" idx="3"/>
          </p:nvPr>
        </p:nvSpPr>
        <p:spPr>
          <a:xfrm>
            <a:off x="7125462" y="2407158"/>
            <a:ext cx="576072" cy="1220724"/>
          </a:xfrm>
          <a:prstGeom prst="rect">
            <a:avLst/>
          </a:prstGeom>
          <a:noFill/>
          <a:ln>
            <a:noFill/>
          </a:ln>
        </p:spPr>
        <p:txBody>
          <a:bodyPr spcFirstLastPara="1" wrap="square" lIns="68575" tIns="34275" rIns="68575" bIns="41150" anchor="t" anchorCtr="0">
            <a:noAutofit/>
          </a:bodyPr>
          <a:lstStyle>
            <a:lvl1pPr marL="457200" lvl="0" indent="-228600" algn="l">
              <a:lnSpc>
                <a:spcPct val="100000"/>
              </a:lnSpc>
              <a:spcBef>
                <a:spcPts val="300"/>
              </a:spcBef>
              <a:spcAft>
                <a:spcPts val="0"/>
              </a:spcAft>
              <a:buClr>
                <a:schemeClr val="accent6"/>
              </a:buClr>
              <a:buSzPts val="7500"/>
              <a:buNone/>
              <a:defRPr sz="7500" b="1"/>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7" descr="preencoded.png"/>
          <p:cNvSpPr/>
          <p:nvPr/>
        </p:nvSpPr>
        <p:spPr>
          <a:xfrm>
            <a:off x="-5338" y="0"/>
            <a:ext cx="1913239" cy="5143500"/>
          </a:xfrm>
          <a:custGeom>
            <a:avLst/>
            <a:gdLst/>
            <a:ahLst/>
            <a:cxnLst/>
            <a:rect l="l" t="t" r="r" b="b"/>
            <a:pathLst>
              <a:path w="2550985" h="6858000" extrusionOk="0">
                <a:moveTo>
                  <a:pt x="2550985" y="0"/>
                </a:moveTo>
                <a:lnTo>
                  <a:pt x="0" y="0"/>
                </a:lnTo>
                <a:lnTo>
                  <a:pt x="0" y="6858000"/>
                </a:lnTo>
                <a:lnTo>
                  <a:pt x="2550985" y="6858000"/>
                </a:lnTo>
                <a:lnTo>
                  <a:pt x="2550985"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86" name="Google Shape;86;p17"/>
          <p:cNvSpPr/>
          <p:nvPr/>
        </p:nvSpPr>
        <p:spPr>
          <a:xfrm>
            <a:off x="-7061" y="0"/>
            <a:ext cx="1911443" cy="1916721"/>
          </a:xfrm>
          <a:custGeom>
            <a:avLst/>
            <a:gdLst/>
            <a:ahLst/>
            <a:cxnLst/>
            <a:rect l="l" t="t" r="r" b="b"/>
            <a:pathLst>
              <a:path w="2548591" h="2555628"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87" name="Google Shape;87;p17" descr="preencoded.png"/>
          <p:cNvSpPr/>
          <p:nvPr/>
        </p:nvSpPr>
        <p:spPr>
          <a:xfrm>
            <a:off x="1907901" y="0"/>
            <a:ext cx="1920255" cy="1920255"/>
          </a:xfrm>
          <a:custGeom>
            <a:avLst/>
            <a:gdLst/>
            <a:ahLst/>
            <a:cxnLst/>
            <a:rect l="l" t="t" r="r" b="b"/>
            <a:pathLst>
              <a:path w="2560340" h="2560340" extrusionOk="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88" name="Google Shape;88;p17"/>
          <p:cNvSpPr/>
          <p:nvPr/>
        </p:nvSpPr>
        <p:spPr>
          <a:xfrm flipH="1">
            <a:off x="1901438" y="3231350"/>
            <a:ext cx="1913238" cy="1920331"/>
          </a:xfrm>
          <a:custGeom>
            <a:avLst/>
            <a:gdLst/>
            <a:ahLst/>
            <a:cxnLst/>
            <a:rect l="l" t="t" r="r" b="b"/>
            <a:pathLst>
              <a:path w="1079" h="1083" extrusionOk="0">
                <a:moveTo>
                  <a:pt x="0" y="1083"/>
                </a:moveTo>
                <a:lnTo>
                  <a:pt x="1079" y="1083"/>
                </a:lnTo>
                <a:lnTo>
                  <a:pt x="1079" y="0"/>
                </a:lnTo>
                <a:lnTo>
                  <a:pt x="0" y="1083"/>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89" name="Google Shape;89;p17"/>
          <p:cNvSpPr/>
          <p:nvPr/>
        </p:nvSpPr>
        <p:spPr>
          <a:xfrm flipH="1">
            <a:off x="-7963" y="3231350"/>
            <a:ext cx="1913238" cy="1920331"/>
          </a:xfrm>
          <a:custGeom>
            <a:avLst/>
            <a:gdLst/>
            <a:ahLst/>
            <a:cxnLst/>
            <a:rect l="l" t="t" r="r" b="b"/>
            <a:pathLst>
              <a:path w="1079" h="1083" extrusionOk="0">
                <a:moveTo>
                  <a:pt x="0" y="1083"/>
                </a:moveTo>
                <a:lnTo>
                  <a:pt x="1079" y="1083"/>
                </a:lnTo>
                <a:lnTo>
                  <a:pt x="1079" y="0"/>
                </a:lnTo>
                <a:lnTo>
                  <a:pt x="0" y="1083"/>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90" name="Google Shape;90;p17"/>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91"/>
        <p:cNvGrpSpPr/>
        <p:nvPr/>
      </p:nvGrpSpPr>
      <p:grpSpPr>
        <a:xfrm>
          <a:off x="0" y="0"/>
          <a:ext cx="0" cy="0"/>
          <a:chOff x="0" y="0"/>
          <a:chExt cx="0" cy="0"/>
        </a:xfrm>
      </p:grpSpPr>
      <p:sp>
        <p:nvSpPr>
          <p:cNvPr id="92" name="Google Shape;92;p18"/>
          <p:cNvSpPr/>
          <p:nvPr/>
        </p:nvSpPr>
        <p:spPr>
          <a:xfrm>
            <a:off x="7399579" y="0"/>
            <a:ext cx="1744421" cy="1635640"/>
          </a:xfrm>
          <a:custGeom>
            <a:avLst/>
            <a:gdLst/>
            <a:ahLst/>
            <a:cxnLst/>
            <a:rect l="l" t="t" r="r" b="b"/>
            <a:pathLst>
              <a:path w="2325894" h="2180854"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93" name="Google Shape;93;p18"/>
          <p:cNvSpPr txBox="1">
            <a:spLocks noGrp="1"/>
          </p:cNvSpPr>
          <p:nvPr>
            <p:ph type="title"/>
          </p:nvPr>
        </p:nvSpPr>
        <p:spPr>
          <a:xfrm>
            <a:off x="569214" y="912114"/>
            <a:ext cx="8003286" cy="57607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566928" y="2119122"/>
            <a:ext cx="8010144" cy="2125980"/>
          </a:xfrm>
          <a:prstGeom prst="rect">
            <a:avLst/>
          </a:prstGeom>
          <a:noFill/>
          <a:ln>
            <a:noFill/>
          </a:ln>
        </p:spPr>
        <p:txBody>
          <a:bodyPr spcFirstLastPara="1" wrap="square" lIns="68575" tIns="34275" rIns="68575" bIns="34275" anchor="t" anchorCtr="0">
            <a:noAutofit/>
          </a:bodyPr>
          <a:lstStyle>
            <a:lvl1pPr marL="457200" lvl="0" indent="-317500" algn="l">
              <a:lnSpc>
                <a:spcPct val="100000"/>
              </a:lnSpc>
              <a:spcBef>
                <a:spcPts val="300"/>
              </a:spcBef>
              <a:spcAft>
                <a:spcPts val="0"/>
              </a:spcAft>
              <a:buClr>
                <a:schemeClr val="accent6"/>
              </a:buClr>
              <a:buSzPts val="1400"/>
              <a:buChar char="•"/>
              <a:defRPr sz="1400"/>
            </a:lvl1pPr>
            <a:lvl2pPr marL="914400" lvl="1" indent="-304800" algn="l">
              <a:lnSpc>
                <a:spcPct val="100000"/>
              </a:lnSpc>
              <a:spcBef>
                <a:spcPts val="300"/>
              </a:spcBef>
              <a:spcAft>
                <a:spcPts val="0"/>
              </a:spcAft>
              <a:buClr>
                <a:schemeClr val="accent6"/>
              </a:buClr>
              <a:buSzPts val="1200"/>
              <a:buChar char="•"/>
              <a:defRPr sz="1200"/>
            </a:lvl2pPr>
            <a:lvl3pPr marL="1371600" lvl="2" indent="-298450" algn="l">
              <a:lnSpc>
                <a:spcPct val="100000"/>
              </a:lnSpc>
              <a:spcBef>
                <a:spcPts val="300"/>
              </a:spcBef>
              <a:spcAft>
                <a:spcPts val="0"/>
              </a:spcAft>
              <a:buClr>
                <a:schemeClr val="accent6"/>
              </a:buClr>
              <a:buSzPts val="1100"/>
              <a:buChar char="•"/>
              <a:defRPr sz="1100"/>
            </a:lvl3pPr>
            <a:lvl4pPr marL="1828800" lvl="3" indent="-285750" algn="l">
              <a:lnSpc>
                <a:spcPct val="100000"/>
              </a:lnSpc>
              <a:spcBef>
                <a:spcPts val="300"/>
              </a:spcBef>
              <a:spcAft>
                <a:spcPts val="0"/>
              </a:spcAft>
              <a:buClr>
                <a:schemeClr val="accent6"/>
              </a:buClr>
              <a:buSzPts val="900"/>
              <a:buChar char="•"/>
              <a:defRPr sz="900"/>
            </a:lvl4pPr>
            <a:lvl5pPr marL="2286000" lvl="4" indent="-285750" algn="l">
              <a:lnSpc>
                <a:spcPct val="100000"/>
              </a:lnSpc>
              <a:spcBef>
                <a:spcPts val="300"/>
              </a:spcBef>
              <a:spcAft>
                <a:spcPts val="0"/>
              </a:spcAft>
              <a:buClr>
                <a:schemeClr val="accent6"/>
              </a:buClr>
              <a:buSzPts val="900"/>
              <a:buChar char="•"/>
              <a:defRPr sz="9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5" name="Google Shape;95;p18"/>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8"/>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7"/>
        <p:cNvGrpSpPr/>
        <p:nvPr/>
      </p:nvGrpSpPr>
      <p:grpSpPr>
        <a:xfrm>
          <a:off x="0" y="0"/>
          <a:ext cx="0" cy="0"/>
          <a:chOff x="0" y="0"/>
          <a:chExt cx="0" cy="0"/>
        </a:xfrm>
      </p:grpSpPr>
      <p:sp>
        <p:nvSpPr>
          <p:cNvPr id="98" name="Google Shape;98;p19"/>
          <p:cNvSpPr/>
          <p:nvPr/>
        </p:nvSpPr>
        <p:spPr>
          <a:xfrm>
            <a:off x="1547127" y="514856"/>
            <a:ext cx="5830972" cy="4644763"/>
          </a:xfrm>
          <a:custGeom>
            <a:avLst/>
            <a:gdLst/>
            <a:ahLst/>
            <a:cxnLst/>
            <a:rect l="l" t="t" r="r" b="b"/>
            <a:pathLst>
              <a:path w="7774629" h="6193018"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99" name="Google Shape;99;p19"/>
          <p:cNvSpPr/>
          <p:nvPr/>
        </p:nvSpPr>
        <p:spPr>
          <a:xfrm>
            <a:off x="5707689" y="1"/>
            <a:ext cx="1705251" cy="2360999"/>
          </a:xfrm>
          <a:custGeom>
            <a:avLst/>
            <a:gdLst/>
            <a:ahLst/>
            <a:cxnLst/>
            <a:rect l="l" t="t" r="r" b="b"/>
            <a:pathLst>
              <a:path w="2273668" h="3147998"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100" name="Google Shape;100;p19"/>
          <p:cNvSpPr/>
          <p:nvPr/>
        </p:nvSpPr>
        <p:spPr>
          <a:xfrm>
            <a:off x="7412939" y="1"/>
            <a:ext cx="1691196" cy="2356168"/>
          </a:xfrm>
          <a:custGeom>
            <a:avLst/>
            <a:gdLst/>
            <a:ahLst/>
            <a:cxnLst/>
            <a:rect l="l" t="t" r="r" b="b"/>
            <a:pathLst>
              <a:path w="2254928" h="3141557"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101" name="Google Shape;101;p19"/>
          <p:cNvSpPr/>
          <p:nvPr/>
        </p:nvSpPr>
        <p:spPr>
          <a:xfrm>
            <a:off x="6296798" y="1"/>
            <a:ext cx="2219402" cy="1764595"/>
          </a:xfrm>
          <a:custGeom>
            <a:avLst/>
            <a:gdLst/>
            <a:ahLst/>
            <a:cxnLst/>
            <a:rect l="l" t="t" r="r" b="b"/>
            <a:pathLst>
              <a:path w="2959203" h="2352793"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102" name="Google Shape;102;p19"/>
          <p:cNvSpPr/>
          <p:nvPr/>
        </p:nvSpPr>
        <p:spPr>
          <a:xfrm>
            <a:off x="1043140" y="2347997"/>
            <a:ext cx="2329686" cy="2811623"/>
          </a:xfrm>
          <a:custGeom>
            <a:avLst/>
            <a:gdLst/>
            <a:ahLst/>
            <a:cxnLst/>
            <a:rect l="l" t="t" r="r" b="b"/>
            <a:pathLst>
              <a:path w="3106248" h="3748831" extrusionOk="0">
                <a:moveTo>
                  <a:pt x="0" y="0"/>
                </a:moveTo>
                <a:lnTo>
                  <a:pt x="3106248" y="3748831"/>
                </a:lnTo>
                <a:lnTo>
                  <a:pt x="0" y="3748831"/>
                </a:lnTo>
                <a:close/>
              </a:path>
            </a:pathLst>
          </a:custGeom>
          <a:solidFill>
            <a:schemeClr val="accent2">
              <a:alpha val="9882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103" name="Google Shape;103;p19"/>
          <p:cNvSpPr/>
          <p:nvPr/>
        </p:nvSpPr>
        <p:spPr>
          <a:xfrm>
            <a:off x="0" y="2347996"/>
            <a:ext cx="1050480" cy="2811624"/>
          </a:xfrm>
          <a:custGeom>
            <a:avLst/>
            <a:gdLst/>
            <a:ahLst/>
            <a:cxnLst/>
            <a:rect l="l" t="t" r="r" b="b"/>
            <a:pathLst>
              <a:path w="1400640" h="3748832" extrusionOk="0">
                <a:moveTo>
                  <a:pt x="1400640" y="0"/>
                </a:moveTo>
                <a:lnTo>
                  <a:pt x="1400640" y="3748832"/>
                </a:lnTo>
                <a:lnTo>
                  <a:pt x="0" y="3748832"/>
                </a:lnTo>
                <a:lnTo>
                  <a:pt x="0" y="1684743"/>
                </a:ln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EB Garamond"/>
              <a:ea typeface="EB Garamond"/>
              <a:cs typeface="EB Garamond"/>
              <a:sym typeface="EB Garamond"/>
            </a:endParaRPr>
          </a:p>
        </p:txBody>
      </p:sp>
      <p:sp>
        <p:nvSpPr>
          <p:cNvPr id="104" name="Google Shape;104;p19"/>
          <p:cNvSpPr txBox="1">
            <a:spLocks noGrp="1"/>
          </p:cNvSpPr>
          <p:nvPr>
            <p:ph type="title"/>
          </p:nvPr>
        </p:nvSpPr>
        <p:spPr>
          <a:xfrm>
            <a:off x="2171700" y="2832354"/>
            <a:ext cx="4800600" cy="57607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5" name="Google Shape;105;p19"/>
          <p:cNvSpPr txBox="1">
            <a:spLocks noGrp="1"/>
          </p:cNvSpPr>
          <p:nvPr>
            <p:ph type="body" idx="1"/>
          </p:nvPr>
        </p:nvSpPr>
        <p:spPr>
          <a:xfrm>
            <a:off x="2171700" y="3538728"/>
            <a:ext cx="4800600" cy="38404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6"/>
              </a:buClr>
              <a:buSzPts val="1800"/>
              <a:buNone/>
              <a:defRPr sz="1800">
                <a:solidFill>
                  <a:schemeClr val="accent6"/>
                </a:solidFill>
              </a:defRPr>
            </a:lvl1pPr>
            <a:lvl2pPr marL="914400" lvl="1" indent="-228600" algn="l">
              <a:lnSpc>
                <a:spcPct val="100000"/>
              </a:lnSpc>
              <a:spcBef>
                <a:spcPts val="300"/>
              </a:spcBef>
              <a:spcAft>
                <a:spcPts val="0"/>
              </a:spcAft>
              <a:buClr>
                <a:srgbClr val="888888"/>
              </a:buClr>
              <a:buSzPts val="1500"/>
              <a:buNone/>
              <a:defRPr sz="1500">
                <a:solidFill>
                  <a:srgbClr val="888888"/>
                </a:solidFill>
              </a:defRPr>
            </a:lvl2pPr>
            <a:lvl3pPr marL="1371600" lvl="2" indent="-228600" algn="l">
              <a:lnSpc>
                <a:spcPct val="100000"/>
              </a:lnSpc>
              <a:spcBef>
                <a:spcPts val="300"/>
              </a:spcBef>
              <a:spcAft>
                <a:spcPts val="0"/>
              </a:spcAft>
              <a:buClr>
                <a:srgbClr val="888888"/>
              </a:buClr>
              <a:buSzPts val="1400"/>
              <a:buNone/>
              <a:defRPr sz="1400">
                <a:solidFill>
                  <a:srgbClr val="888888"/>
                </a:solidFill>
              </a:defRPr>
            </a:lvl3pPr>
            <a:lvl4pPr marL="1828800" lvl="3" indent="-228600" algn="l">
              <a:lnSpc>
                <a:spcPct val="100000"/>
              </a:lnSpc>
              <a:spcBef>
                <a:spcPts val="300"/>
              </a:spcBef>
              <a:spcAft>
                <a:spcPts val="0"/>
              </a:spcAft>
              <a:buClr>
                <a:srgbClr val="888888"/>
              </a:buClr>
              <a:buSzPts val="1200"/>
              <a:buNone/>
              <a:defRPr sz="1200">
                <a:solidFill>
                  <a:srgbClr val="888888"/>
                </a:solidFill>
              </a:defRPr>
            </a:lvl4pPr>
            <a:lvl5pPr marL="2286000" lvl="4" indent="-228600" algn="l">
              <a:lnSpc>
                <a:spcPct val="100000"/>
              </a:lnSpc>
              <a:spcBef>
                <a:spcPts val="3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136"/>
        <p:cNvGrpSpPr/>
        <p:nvPr/>
      </p:nvGrpSpPr>
      <p:grpSpPr>
        <a:xfrm>
          <a:off x="0" y="0"/>
          <a:ext cx="0" cy="0"/>
          <a:chOff x="0" y="0"/>
          <a:chExt cx="0" cy="0"/>
        </a:xfrm>
      </p:grpSpPr>
      <p:sp>
        <p:nvSpPr>
          <p:cNvPr id="137" name="Google Shape;137;p22"/>
          <p:cNvSpPr/>
          <p:nvPr/>
        </p:nvSpPr>
        <p:spPr>
          <a:xfrm>
            <a:off x="-18048" y="2543175"/>
            <a:ext cx="9162047" cy="2600325"/>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
              <a:solidFill>
                <a:schemeClr val="lt1"/>
              </a:solidFill>
              <a:latin typeface="EB Garamond"/>
              <a:ea typeface="EB Garamond"/>
              <a:cs typeface="EB Garamond"/>
              <a:sym typeface="EB Garamond"/>
            </a:endParaRPr>
          </a:p>
        </p:txBody>
      </p:sp>
      <p:sp>
        <p:nvSpPr>
          <p:cNvPr id="138" name="Google Shape;138;p22"/>
          <p:cNvSpPr txBox="1">
            <a:spLocks noGrp="1"/>
          </p:cNvSpPr>
          <p:nvPr>
            <p:ph type="title"/>
          </p:nvPr>
        </p:nvSpPr>
        <p:spPr>
          <a:xfrm>
            <a:off x="569214" y="912114"/>
            <a:ext cx="8003286" cy="57607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22"/>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22"/>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41" name="Google Shape;141;p22"/>
          <p:cNvSpPr>
            <a:spLocks noGrp="1"/>
          </p:cNvSpPr>
          <p:nvPr>
            <p:ph type="pic" idx="2"/>
          </p:nvPr>
        </p:nvSpPr>
        <p:spPr>
          <a:xfrm>
            <a:off x="569179" y="1794017"/>
            <a:ext cx="1947672" cy="1947672"/>
          </a:xfrm>
          <a:prstGeom prst="rect">
            <a:avLst/>
          </a:prstGeom>
          <a:solidFill>
            <a:srgbClr val="E3E5BC"/>
          </a:solidFill>
          <a:ln>
            <a:noFill/>
          </a:ln>
        </p:spPr>
      </p:sp>
      <p:sp>
        <p:nvSpPr>
          <p:cNvPr id="142" name="Google Shape;142;p22"/>
          <p:cNvSpPr txBox="1">
            <a:spLocks noGrp="1"/>
          </p:cNvSpPr>
          <p:nvPr>
            <p:ph type="body" idx="1"/>
          </p:nvPr>
        </p:nvSpPr>
        <p:spPr>
          <a:xfrm>
            <a:off x="569179" y="3742136"/>
            <a:ext cx="1949053" cy="832247"/>
          </a:xfrm>
          <a:prstGeom prst="rect">
            <a:avLst/>
          </a:prstGeom>
          <a:solidFill>
            <a:schemeClr val="lt1"/>
          </a:solidFill>
          <a:ln>
            <a:noFill/>
          </a:ln>
        </p:spPr>
        <p:txBody>
          <a:bodyPr spcFirstLastPara="1" wrap="square" lIns="0" tIns="205725" rIns="0"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22"/>
          <p:cNvSpPr txBox="1">
            <a:spLocks noGrp="1"/>
          </p:cNvSpPr>
          <p:nvPr>
            <p:ph type="body" idx="3"/>
          </p:nvPr>
        </p:nvSpPr>
        <p:spPr>
          <a:xfrm>
            <a:off x="687664" y="4199816"/>
            <a:ext cx="1712604" cy="273844"/>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4" name="Google Shape;144;p22"/>
          <p:cNvSpPr>
            <a:spLocks noGrp="1"/>
          </p:cNvSpPr>
          <p:nvPr>
            <p:ph type="pic" idx="4"/>
          </p:nvPr>
        </p:nvSpPr>
        <p:spPr>
          <a:xfrm>
            <a:off x="2638021" y="1794464"/>
            <a:ext cx="1947672" cy="1947672"/>
          </a:xfrm>
          <a:prstGeom prst="rect">
            <a:avLst/>
          </a:prstGeom>
          <a:solidFill>
            <a:srgbClr val="E3E5BC"/>
          </a:solidFill>
          <a:ln>
            <a:noFill/>
          </a:ln>
        </p:spPr>
      </p:sp>
      <p:sp>
        <p:nvSpPr>
          <p:cNvPr id="145" name="Google Shape;145;p22"/>
          <p:cNvSpPr txBox="1">
            <a:spLocks noGrp="1"/>
          </p:cNvSpPr>
          <p:nvPr>
            <p:ph type="body" idx="5"/>
          </p:nvPr>
        </p:nvSpPr>
        <p:spPr>
          <a:xfrm>
            <a:off x="2637560" y="3742583"/>
            <a:ext cx="1949053" cy="832247"/>
          </a:xfrm>
          <a:prstGeom prst="rect">
            <a:avLst/>
          </a:prstGeom>
          <a:solidFill>
            <a:schemeClr val="lt1"/>
          </a:solidFill>
          <a:ln>
            <a:noFill/>
          </a:ln>
        </p:spPr>
        <p:txBody>
          <a:bodyPr spcFirstLastPara="1" wrap="square" lIns="0" tIns="205725" rIns="0"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22"/>
          <p:cNvSpPr txBox="1">
            <a:spLocks noGrp="1"/>
          </p:cNvSpPr>
          <p:nvPr>
            <p:ph type="body" idx="6"/>
          </p:nvPr>
        </p:nvSpPr>
        <p:spPr>
          <a:xfrm>
            <a:off x="2755555" y="4200263"/>
            <a:ext cx="1712604" cy="273844"/>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7" name="Google Shape;147;p22"/>
          <p:cNvSpPr>
            <a:spLocks noGrp="1"/>
          </p:cNvSpPr>
          <p:nvPr>
            <p:ph type="pic" idx="7"/>
          </p:nvPr>
        </p:nvSpPr>
        <p:spPr>
          <a:xfrm>
            <a:off x="4706863" y="1794911"/>
            <a:ext cx="1947672" cy="1947672"/>
          </a:xfrm>
          <a:prstGeom prst="rect">
            <a:avLst/>
          </a:prstGeom>
          <a:solidFill>
            <a:srgbClr val="E3E5BC"/>
          </a:solidFill>
          <a:ln>
            <a:noFill/>
          </a:ln>
        </p:spPr>
      </p:sp>
      <p:sp>
        <p:nvSpPr>
          <p:cNvPr id="148" name="Google Shape;148;p22"/>
          <p:cNvSpPr txBox="1">
            <a:spLocks noGrp="1"/>
          </p:cNvSpPr>
          <p:nvPr>
            <p:ph type="body" idx="8"/>
          </p:nvPr>
        </p:nvSpPr>
        <p:spPr>
          <a:xfrm>
            <a:off x="4705942" y="3743030"/>
            <a:ext cx="1949053" cy="832247"/>
          </a:xfrm>
          <a:prstGeom prst="rect">
            <a:avLst/>
          </a:prstGeom>
          <a:solidFill>
            <a:schemeClr val="lt1"/>
          </a:solidFill>
          <a:ln>
            <a:noFill/>
          </a:ln>
        </p:spPr>
        <p:txBody>
          <a:bodyPr spcFirstLastPara="1" wrap="square" lIns="0" tIns="205725" rIns="0"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9" name="Google Shape;149;p22"/>
          <p:cNvSpPr txBox="1">
            <a:spLocks noGrp="1"/>
          </p:cNvSpPr>
          <p:nvPr>
            <p:ph type="body" idx="9"/>
          </p:nvPr>
        </p:nvSpPr>
        <p:spPr>
          <a:xfrm>
            <a:off x="4824397" y="4200710"/>
            <a:ext cx="1712604" cy="273844"/>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0" name="Google Shape;150;p22"/>
          <p:cNvSpPr>
            <a:spLocks noGrp="1"/>
          </p:cNvSpPr>
          <p:nvPr>
            <p:ph type="pic" idx="13"/>
          </p:nvPr>
        </p:nvSpPr>
        <p:spPr>
          <a:xfrm>
            <a:off x="6775704" y="1794911"/>
            <a:ext cx="1947672" cy="1947672"/>
          </a:xfrm>
          <a:prstGeom prst="rect">
            <a:avLst/>
          </a:prstGeom>
          <a:solidFill>
            <a:srgbClr val="E3E5BC"/>
          </a:solidFill>
          <a:ln>
            <a:noFill/>
          </a:ln>
        </p:spPr>
      </p:sp>
      <p:sp>
        <p:nvSpPr>
          <p:cNvPr id="151" name="Google Shape;151;p22"/>
          <p:cNvSpPr txBox="1">
            <a:spLocks noGrp="1"/>
          </p:cNvSpPr>
          <p:nvPr>
            <p:ph type="body" idx="14"/>
          </p:nvPr>
        </p:nvSpPr>
        <p:spPr>
          <a:xfrm>
            <a:off x="6774323" y="3743030"/>
            <a:ext cx="1949053" cy="832247"/>
          </a:xfrm>
          <a:prstGeom prst="rect">
            <a:avLst/>
          </a:prstGeom>
          <a:solidFill>
            <a:schemeClr val="lt1"/>
          </a:solidFill>
          <a:ln>
            <a:noFill/>
          </a:ln>
        </p:spPr>
        <p:txBody>
          <a:bodyPr spcFirstLastPara="1" wrap="square" lIns="0" tIns="205725" rIns="0"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2" name="Google Shape;152;p22"/>
          <p:cNvSpPr txBox="1">
            <a:spLocks noGrp="1"/>
          </p:cNvSpPr>
          <p:nvPr>
            <p:ph type="body" idx="15"/>
          </p:nvPr>
        </p:nvSpPr>
        <p:spPr>
          <a:xfrm>
            <a:off x="6893238" y="4200710"/>
            <a:ext cx="1712604" cy="273844"/>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6"/>
        </a:solidFill>
        <a:effectLst/>
      </p:bgPr>
    </p:bg>
    <p:spTree>
      <p:nvGrpSpPr>
        <p:cNvPr id="1" name="Shape 153"/>
        <p:cNvGrpSpPr/>
        <p:nvPr/>
      </p:nvGrpSpPr>
      <p:grpSpPr>
        <a:xfrm>
          <a:off x="0" y="0"/>
          <a:ext cx="0" cy="0"/>
          <a:chOff x="0" y="0"/>
          <a:chExt cx="0" cy="0"/>
        </a:xfrm>
      </p:grpSpPr>
      <p:sp>
        <p:nvSpPr>
          <p:cNvPr id="154" name="Google Shape;154;p23"/>
          <p:cNvSpPr/>
          <p:nvPr/>
        </p:nvSpPr>
        <p:spPr>
          <a:xfrm>
            <a:off x="0" y="0"/>
            <a:ext cx="6711554" cy="5143500"/>
          </a:xfrm>
          <a:custGeom>
            <a:avLst/>
            <a:gdLst/>
            <a:ahLst/>
            <a:cxnLst/>
            <a:rect l="l" t="t" r="r" b="b"/>
            <a:pathLst>
              <a:path w="8948738" h="6858000"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155" name="Google Shape;155;p23" descr="preencoded.png"/>
          <p:cNvSpPr/>
          <p:nvPr/>
        </p:nvSpPr>
        <p:spPr>
          <a:xfrm>
            <a:off x="5653969" y="9856"/>
            <a:ext cx="3490031" cy="5123788"/>
          </a:xfrm>
          <a:custGeom>
            <a:avLst/>
            <a:gdLst/>
            <a:ahLst/>
            <a:cxnLst/>
            <a:rect l="l" t="t" r="r" b="b"/>
            <a:pathLst>
              <a:path w="4653374" h="6831717"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pic>
        <p:nvPicPr>
          <p:cNvPr id="156" name="Google Shape;156;p23" descr="preencoded.png"/>
          <p:cNvPicPr preferRelativeResize="0"/>
          <p:nvPr/>
        </p:nvPicPr>
        <p:blipFill rotWithShape="1">
          <a:blip r:embed="rId2">
            <a:alphaModFix/>
          </a:blip>
          <a:srcRect/>
          <a:stretch/>
        </p:blipFill>
        <p:spPr>
          <a:xfrm>
            <a:off x="6552926" y="-18781"/>
            <a:ext cx="2574143" cy="2574143"/>
          </a:xfrm>
          <a:prstGeom prst="rect">
            <a:avLst/>
          </a:prstGeom>
          <a:noFill/>
          <a:ln>
            <a:noFill/>
          </a:ln>
        </p:spPr>
      </p:pic>
      <p:sp>
        <p:nvSpPr>
          <p:cNvPr id="157" name="Google Shape;157;p23"/>
          <p:cNvSpPr txBox="1">
            <a:spLocks noGrp="1"/>
          </p:cNvSpPr>
          <p:nvPr>
            <p:ph type="ctrTitle"/>
          </p:nvPr>
        </p:nvSpPr>
        <p:spPr>
          <a:xfrm>
            <a:off x="1145286" y="1481328"/>
            <a:ext cx="3127248" cy="500634"/>
          </a:xfrm>
          <a:prstGeom prst="rect">
            <a:avLst/>
          </a:prstGeom>
          <a:noFill/>
          <a:ln>
            <a:noFill/>
          </a:ln>
        </p:spPr>
        <p:txBody>
          <a:bodyPr spcFirstLastPara="1" wrap="square" lIns="68575" tIns="0" rIns="68575" bIns="34275" anchor="ctr" anchorCtr="0">
            <a:noAutofit/>
          </a:bodyPr>
          <a:lstStyle>
            <a:lvl1pPr lvl="0" algn="l">
              <a:lnSpc>
                <a:spcPct val="110795"/>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8" name="Google Shape;158;p23"/>
          <p:cNvSpPr txBox="1">
            <a:spLocks noGrp="1"/>
          </p:cNvSpPr>
          <p:nvPr>
            <p:ph type="subTitle" idx="1"/>
          </p:nvPr>
        </p:nvSpPr>
        <p:spPr>
          <a:xfrm>
            <a:off x="1159002" y="2135124"/>
            <a:ext cx="3127248" cy="1632204"/>
          </a:xfrm>
          <a:prstGeom prst="rect">
            <a:avLst/>
          </a:prstGeom>
          <a:noFill/>
          <a:ln>
            <a:noFill/>
          </a:ln>
        </p:spPr>
        <p:txBody>
          <a:bodyPr spcFirstLastPara="1" wrap="square" lIns="68575" tIns="0" rIns="68575" bIns="0" anchor="t" anchorCtr="0">
            <a:noAutofit/>
          </a:bodyPr>
          <a:lstStyle>
            <a:lvl1pPr lvl="0" algn="l">
              <a:lnSpc>
                <a:spcPct val="100000"/>
              </a:lnSpc>
              <a:spcBef>
                <a:spcPts val="400"/>
              </a:spcBef>
              <a:spcAft>
                <a:spcPts val="0"/>
              </a:spcAft>
              <a:buClr>
                <a:schemeClr val="accent6"/>
              </a:buClr>
              <a:buSzPts val="1800"/>
              <a:buNone/>
              <a:defRPr sz="1800"/>
            </a:lvl1pPr>
            <a:lvl2pPr lvl="1" algn="ctr">
              <a:lnSpc>
                <a:spcPct val="100000"/>
              </a:lnSpc>
              <a:spcBef>
                <a:spcPts val="300"/>
              </a:spcBef>
              <a:spcAft>
                <a:spcPts val="0"/>
              </a:spcAft>
              <a:buClr>
                <a:schemeClr val="accent6"/>
              </a:buClr>
              <a:buSzPts val="1500"/>
              <a:buNone/>
              <a:defRPr sz="1500"/>
            </a:lvl2pPr>
            <a:lvl3pPr lvl="2" algn="ctr">
              <a:lnSpc>
                <a:spcPct val="100000"/>
              </a:lnSpc>
              <a:spcBef>
                <a:spcPts val="300"/>
              </a:spcBef>
              <a:spcAft>
                <a:spcPts val="0"/>
              </a:spcAft>
              <a:buClr>
                <a:schemeClr val="accent6"/>
              </a:buClr>
              <a:buSzPts val="1400"/>
              <a:buNone/>
              <a:defRPr sz="1400"/>
            </a:lvl3pPr>
            <a:lvl4pPr lvl="3" algn="ctr">
              <a:lnSpc>
                <a:spcPct val="100000"/>
              </a:lnSpc>
              <a:spcBef>
                <a:spcPts val="300"/>
              </a:spcBef>
              <a:spcAft>
                <a:spcPts val="0"/>
              </a:spcAft>
              <a:buClr>
                <a:schemeClr val="accent6"/>
              </a:buClr>
              <a:buSzPts val="1200"/>
              <a:buNone/>
              <a:defRPr sz="1200"/>
            </a:lvl4pPr>
            <a:lvl5pPr lvl="4" algn="ctr">
              <a:lnSpc>
                <a:spcPct val="100000"/>
              </a:lnSpc>
              <a:spcBef>
                <a:spcPts val="300"/>
              </a:spcBef>
              <a:spcAft>
                <a:spcPts val="0"/>
              </a:spcAft>
              <a:buClr>
                <a:schemeClr val="accent6"/>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159"/>
        <p:cNvGrpSpPr/>
        <p:nvPr/>
      </p:nvGrpSpPr>
      <p:grpSpPr>
        <a:xfrm>
          <a:off x="0" y="0"/>
          <a:ext cx="0" cy="0"/>
          <a:chOff x="0" y="0"/>
          <a:chExt cx="0" cy="0"/>
        </a:xfrm>
      </p:grpSpPr>
      <p:sp>
        <p:nvSpPr>
          <p:cNvPr id="160" name="Google Shape;160;p24"/>
          <p:cNvSpPr/>
          <p:nvPr/>
        </p:nvSpPr>
        <p:spPr>
          <a:xfrm>
            <a:off x="1" y="0"/>
            <a:ext cx="1682120" cy="1577225"/>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161" name="Google Shape;161;p24"/>
          <p:cNvSpPr txBox="1">
            <a:spLocks noGrp="1"/>
          </p:cNvSpPr>
          <p:nvPr>
            <p:ph type="title"/>
          </p:nvPr>
        </p:nvSpPr>
        <p:spPr>
          <a:xfrm>
            <a:off x="569214" y="912114"/>
            <a:ext cx="8003286" cy="57607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2" name="Google Shape;162;p24"/>
          <p:cNvSpPr txBox="1">
            <a:spLocks noGrp="1"/>
          </p:cNvSpPr>
          <p:nvPr>
            <p:ph type="body" idx="1"/>
          </p:nvPr>
        </p:nvSpPr>
        <p:spPr>
          <a:xfrm>
            <a:off x="404622" y="1577340"/>
            <a:ext cx="8339328" cy="3326130"/>
          </a:xfrm>
          <a:prstGeom prst="rect">
            <a:avLst/>
          </a:prstGeom>
          <a:noFill/>
          <a:ln>
            <a:noFill/>
          </a:ln>
        </p:spPr>
        <p:txBody>
          <a:bodyPr spcFirstLastPara="1" wrap="square" lIns="68575" tIns="34275" rIns="68575" bIns="34275" anchor="t" anchorCtr="0">
            <a:noAutofit/>
          </a:bodyPr>
          <a:lstStyle>
            <a:lvl1pPr marL="457200" lvl="0" indent="-317500" algn="l">
              <a:lnSpc>
                <a:spcPct val="100000"/>
              </a:lnSpc>
              <a:spcBef>
                <a:spcPts val="300"/>
              </a:spcBef>
              <a:spcAft>
                <a:spcPts val="0"/>
              </a:spcAft>
              <a:buClr>
                <a:schemeClr val="accent6"/>
              </a:buClr>
              <a:buSzPts val="1400"/>
              <a:buChar char="•"/>
              <a:defRPr sz="1400"/>
            </a:lvl1pPr>
            <a:lvl2pPr marL="914400" lvl="1" indent="-304800" algn="l">
              <a:lnSpc>
                <a:spcPct val="100000"/>
              </a:lnSpc>
              <a:spcBef>
                <a:spcPts val="300"/>
              </a:spcBef>
              <a:spcAft>
                <a:spcPts val="0"/>
              </a:spcAft>
              <a:buClr>
                <a:schemeClr val="accent6"/>
              </a:buClr>
              <a:buSzPts val="1200"/>
              <a:buChar char="•"/>
              <a:defRPr sz="1200"/>
            </a:lvl2pPr>
            <a:lvl3pPr marL="1371600" lvl="2" indent="-298450" algn="l">
              <a:lnSpc>
                <a:spcPct val="100000"/>
              </a:lnSpc>
              <a:spcBef>
                <a:spcPts val="300"/>
              </a:spcBef>
              <a:spcAft>
                <a:spcPts val="0"/>
              </a:spcAft>
              <a:buClr>
                <a:schemeClr val="accent6"/>
              </a:buClr>
              <a:buSzPts val="1100"/>
              <a:buChar char="•"/>
              <a:defRPr sz="1100"/>
            </a:lvl3pPr>
            <a:lvl4pPr marL="1828800" lvl="3" indent="-285750" algn="l">
              <a:lnSpc>
                <a:spcPct val="100000"/>
              </a:lnSpc>
              <a:spcBef>
                <a:spcPts val="300"/>
              </a:spcBef>
              <a:spcAft>
                <a:spcPts val="0"/>
              </a:spcAft>
              <a:buClr>
                <a:schemeClr val="accent6"/>
              </a:buClr>
              <a:buSzPts val="900"/>
              <a:buChar char="•"/>
              <a:defRPr sz="900"/>
            </a:lvl4pPr>
            <a:lvl5pPr marL="2286000" lvl="4" indent="-285750" algn="l">
              <a:lnSpc>
                <a:spcPct val="100000"/>
              </a:lnSpc>
              <a:spcBef>
                <a:spcPts val="300"/>
              </a:spcBef>
              <a:spcAft>
                <a:spcPts val="0"/>
              </a:spcAft>
              <a:buClr>
                <a:schemeClr val="accent6"/>
              </a:buClr>
              <a:buSzPts val="900"/>
              <a:buChar char="•"/>
              <a:defRPr sz="9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3" name="Google Shape;163;p24"/>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24"/>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569214" y="404622"/>
            <a:ext cx="8003286" cy="57607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7" name="Google Shape;167;p25"/>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25"/>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69" name="Google Shape;169;p25"/>
          <p:cNvSpPr>
            <a:spLocks noGrp="1"/>
          </p:cNvSpPr>
          <p:nvPr>
            <p:ph type="pic" idx="2"/>
          </p:nvPr>
        </p:nvSpPr>
        <p:spPr>
          <a:xfrm>
            <a:off x="953262" y="1159002"/>
            <a:ext cx="1522476" cy="1371600"/>
          </a:xfrm>
          <a:prstGeom prst="rect">
            <a:avLst/>
          </a:prstGeom>
          <a:solidFill>
            <a:srgbClr val="E3E5BC"/>
          </a:solidFill>
          <a:ln>
            <a:noFill/>
          </a:ln>
        </p:spPr>
      </p:sp>
      <p:sp>
        <p:nvSpPr>
          <p:cNvPr id="170" name="Google Shape;170;p25"/>
          <p:cNvSpPr txBox="1">
            <a:spLocks noGrp="1"/>
          </p:cNvSpPr>
          <p:nvPr>
            <p:ph type="body" idx="1"/>
          </p:nvPr>
        </p:nvSpPr>
        <p:spPr>
          <a:xfrm>
            <a:off x="953262" y="2393442"/>
            <a:ext cx="1522476" cy="521208"/>
          </a:xfrm>
          <a:prstGeom prst="rect">
            <a:avLst/>
          </a:prstGeom>
          <a:solidFill>
            <a:schemeClr val="accent4"/>
          </a:solidFill>
          <a:ln>
            <a:noFill/>
          </a:ln>
        </p:spPr>
        <p:txBody>
          <a:bodyPr spcFirstLastPara="1" wrap="square" lIns="0" tIns="116575" rIns="0" bIns="34275" anchor="t" anchorCtr="0">
            <a:noAutofit/>
          </a:bodyPr>
          <a:lstStyle>
            <a:lvl1pPr marL="457200" lvl="0" indent="-228600" algn="ctr">
              <a:lnSpc>
                <a:spcPct val="100000"/>
              </a:lnSpc>
              <a:spcBef>
                <a:spcPts val="0"/>
              </a:spcBef>
              <a:spcAft>
                <a:spcPts val="0"/>
              </a:spcAft>
              <a:buClr>
                <a:schemeClr val="accent6"/>
              </a:buClr>
              <a:buSzPts val="1100"/>
              <a:buNone/>
              <a:defRPr sz="11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25"/>
          <p:cNvSpPr txBox="1">
            <a:spLocks noGrp="1"/>
          </p:cNvSpPr>
          <p:nvPr>
            <p:ph type="body" idx="3"/>
          </p:nvPr>
        </p:nvSpPr>
        <p:spPr>
          <a:xfrm>
            <a:off x="953262" y="2712720"/>
            <a:ext cx="1522476" cy="13716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900"/>
              <a:buNone/>
              <a:defRPr sz="9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25"/>
          <p:cNvSpPr>
            <a:spLocks noGrp="1"/>
          </p:cNvSpPr>
          <p:nvPr>
            <p:ph type="pic" idx="4"/>
          </p:nvPr>
        </p:nvSpPr>
        <p:spPr>
          <a:xfrm>
            <a:off x="953262" y="3108198"/>
            <a:ext cx="1522476" cy="1371600"/>
          </a:xfrm>
          <a:prstGeom prst="rect">
            <a:avLst/>
          </a:prstGeom>
          <a:solidFill>
            <a:srgbClr val="E3E5BC"/>
          </a:solidFill>
          <a:ln>
            <a:noFill/>
          </a:ln>
        </p:spPr>
      </p:sp>
      <p:sp>
        <p:nvSpPr>
          <p:cNvPr id="173" name="Google Shape;173;p25"/>
          <p:cNvSpPr txBox="1">
            <a:spLocks noGrp="1"/>
          </p:cNvSpPr>
          <p:nvPr>
            <p:ph type="body" idx="5"/>
          </p:nvPr>
        </p:nvSpPr>
        <p:spPr>
          <a:xfrm>
            <a:off x="953262" y="4342638"/>
            <a:ext cx="1522476" cy="521208"/>
          </a:xfrm>
          <a:prstGeom prst="rect">
            <a:avLst/>
          </a:prstGeom>
          <a:solidFill>
            <a:schemeClr val="accent1"/>
          </a:solidFill>
          <a:ln>
            <a:noFill/>
          </a:ln>
        </p:spPr>
        <p:txBody>
          <a:bodyPr spcFirstLastPara="1" wrap="square" lIns="0" tIns="116575" rIns="0" bIns="34275" anchor="t" anchorCtr="0">
            <a:noAutofit/>
          </a:bodyPr>
          <a:lstStyle>
            <a:lvl1pPr marL="457200" lvl="0" indent="-228600" algn="ctr">
              <a:lnSpc>
                <a:spcPct val="100000"/>
              </a:lnSpc>
              <a:spcBef>
                <a:spcPts val="0"/>
              </a:spcBef>
              <a:spcAft>
                <a:spcPts val="0"/>
              </a:spcAft>
              <a:buClr>
                <a:schemeClr val="accent6"/>
              </a:buClr>
              <a:buSzPts val="1100"/>
              <a:buNone/>
              <a:defRPr sz="11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4" name="Google Shape;174;p25"/>
          <p:cNvSpPr txBox="1">
            <a:spLocks noGrp="1"/>
          </p:cNvSpPr>
          <p:nvPr>
            <p:ph type="body" idx="6"/>
          </p:nvPr>
        </p:nvSpPr>
        <p:spPr>
          <a:xfrm>
            <a:off x="953262" y="4661916"/>
            <a:ext cx="1522476" cy="13716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900"/>
              <a:buNone/>
              <a:defRPr sz="9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25"/>
          <p:cNvSpPr>
            <a:spLocks noGrp="1"/>
          </p:cNvSpPr>
          <p:nvPr>
            <p:ph type="pic" idx="7"/>
          </p:nvPr>
        </p:nvSpPr>
        <p:spPr>
          <a:xfrm>
            <a:off x="2871216" y="1159002"/>
            <a:ext cx="1522476" cy="1371600"/>
          </a:xfrm>
          <a:prstGeom prst="rect">
            <a:avLst/>
          </a:prstGeom>
          <a:solidFill>
            <a:srgbClr val="E3E5BC"/>
          </a:solidFill>
          <a:ln>
            <a:noFill/>
          </a:ln>
        </p:spPr>
      </p:sp>
      <p:sp>
        <p:nvSpPr>
          <p:cNvPr id="176" name="Google Shape;176;p25"/>
          <p:cNvSpPr txBox="1">
            <a:spLocks noGrp="1"/>
          </p:cNvSpPr>
          <p:nvPr>
            <p:ph type="body" idx="8"/>
          </p:nvPr>
        </p:nvSpPr>
        <p:spPr>
          <a:xfrm>
            <a:off x="2871216" y="2393442"/>
            <a:ext cx="1522476" cy="521208"/>
          </a:xfrm>
          <a:prstGeom prst="rect">
            <a:avLst/>
          </a:prstGeom>
          <a:solidFill>
            <a:schemeClr val="accent1"/>
          </a:solidFill>
          <a:ln>
            <a:noFill/>
          </a:ln>
        </p:spPr>
        <p:txBody>
          <a:bodyPr spcFirstLastPara="1" wrap="square" lIns="0" tIns="116575" rIns="0" bIns="34275" anchor="t" anchorCtr="0">
            <a:noAutofit/>
          </a:bodyPr>
          <a:lstStyle>
            <a:lvl1pPr marL="457200" lvl="0" indent="-228600" algn="ctr">
              <a:lnSpc>
                <a:spcPct val="100000"/>
              </a:lnSpc>
              <a:spcBef>
                <a:spcPts val="0"/>
              </a:spcBef>
              <a:spcAft>
                <a:spcPts val="0"/>
              </a:spcAft>
              <a:buClr>
                <a:schemeClr val="accent6"/>
              </a:buClr>
              <a:buSzPts val="1100"/>
              <a:buNone/>
              <a:defRPr sz="11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25"/>
          <p:cNvSpPr txBox="1">
            <a:spLocks noGrp="1"/>
          </p:cNvSpPr>
          <p:nvPr>
            <p:ph type="body" idx="9"/>
          </p:nvPr>
        </p:nvSpPr>
        <p:spPr>
          <a:xfrm>
            <a:off x="2871216" y="2712720"/>
            <a:ext cx="1522476" cy="13716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900"/>
              <a:buNone/>
              <a:defRPr sz="9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25"/>
          <p:cNvSpPr>
            <a:spLocks noGrp="1"/>
          </p:cNvSpPr>
          <p:nvPr>
            <p:ph type="pic" idx="13"/>
          </p:nvPr>
        </p:nvSpPr>
        <p:spPr>
          <a:xfrm>
            <a:off x="2871216" y="3108198"/>
            <a:ext cx="1522476" cy="1371600"/>
          </a:xfrm>
          <a:prstGeom prst="rect">
            <a:avLst/>
          </a:prstGeom>
          <a:solidFill>
            <a:srgbClr val="E3E5BC"/>
          </a:solidFill>
          <a:ln>
            <a:noFill/>
          </a:ln>
        </p:spPr>
      </p:sp>
      <p:sp>
        <p:nvSpPr>
          <p:cNvPr id="179" name="Google Shape;179;p25"/>
          <p:cNvSpPr txBox="1">
            <a:spLocks noGrp="1"/>
          </p:cNvSpPr>
          <p:nvPr>
            <p:ph type="body" idx="14"/>
          </p:nvPr>
        </p:nvSpPr>
        <p:spPr>
          <a:xfrm>
            <a:off x="2871216" y="4342638"/>
            <a:ext cx="1522476" cy="521208"/>
          </a:xfrm>
          <a:prstGeom prst="rect">
            <a:avLst/>
          </a:prstGeom>
          <a:solidFill>
            <a:schemeClr val="accent4"/>
          </a:solidFill>
          <a:ln>
            <a:noFill/>
          </a:ln>
        </p:spPr>
        <p:txBody>
          <a:bodyPr spcFirstLastPara="1" wrap="square" lIns="0" tIns="116575" rIns="0" bIns="34275" anchor="t" anchorCtr="0">
            <a:noAutofit/>
          </a:bodyPr>
          <a:lstStyle>
            <a:lvl1pPr marL="457200" lvl="0" indent="-228600" algn="ctr">
              <a:lnSpc>
                <a:spcPct val="100000"/>
              </a:lnSpc>
              <a:spcBef>
                <a:spcPts val="0"/>
              </a:spcBef>
              <a:spcAft>
                <a:spcPts val="0"/>
              </a:spcAft>
              <a:buClr>
                <a:schemeClr val="accent6"/>
              </a:buClr>
              <a:buSzPts val="1100"/>
              <a:buNone/>
              <a:defRPr sz="11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25"/>
          <p:cNvSpPr txBox="1">
            <a:spLocks noGrp="1"/>
          </p:cNvSpPr>
          <p:nvPr>
            <p:ph type="body" idx="15"/>
          </p:nvPr>
        </p:nvSpPr>
        <p:spPr>
          <a:xfrm>
            <a:off x="2871216" y="4661916"/>
            <a:ext cx="1522476" cy="13716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900"/>
              <a:buNone/>
              <a:defRPr sz="9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25"/>
          <p:cNvSpPr>
            <a:spLocks noGrp="1"/>
          </p:cNvSpPr>
          <p:nvPr>
            <p:ph type="pic" idx="16"/>
          </p:nvPr>
        </p:nvSpPr>
        <p:spPr>
          <a:xfrm>
            <a:off x="4789170" y="1159002"/>
            <a:ext cx="1522476" cy="1371600"/>
          </a:xfrm>
          <a:prstGeom prst="rect">
            <a:avLst/>
          </a:prstGeom>
          <a:solidFill>
            <a:srgbClr val="E3E5BC"/>
          </a:solidFill>
          <a:ln>
            <a:noFill/>
          </a:ln>
        </p:spPr>
      </p:sp>
      <p:sp>
        <p:nvSpPr>
          <p:cNvPr id="182" name="Google Shape;182;p25"/>
          <p:cNvSpPr txBox="1">
            <a:spLocks noGrp="1"/>
          </p:cNvSpPr>
          <p:nvPr>
            <p:ph type="body" idx="17"/>
          </p:nvPr>
        </p:nvSpPr>
        <p:spPr>
          <a:xfrm>
            <a:off x="4789170" y="2393442"/>
            <a:ext cx="1522476" cy="521208"/>
          </a:xfrm>
          <a:prstGeom prst="rect">
            <a:avLst/>
          </a:prstGeom>
          <a:solidFill>
            <a:schemeClr val="accent4"/>
          </a:solidFill>
          <a:ln>
            <a:noFill/>
          </a:ln>
        </p:spPr>
        <p:txBody>
          <a:bodyPr spcFirstLastPara="1" wrap="square" lIns="0" tIns="116575" rIns="0" bIns="34275" anchor="t" anchorCtr="0">
            <a:noAutofit/>
          </a:bodyPr>
          <a:lstStyle>
            <a:lvl1pPr marL="457200" lvl="0" indent="-228600" algn="ctr">
              <a:lnSpc>
                <a:spcPct val="100000"/>
              </a:lnSpc>
              <a:spcBef>
                <a:spcPts val="0"/>
              </a:spcBef>
              <a:spcAft>
                <a:spcPts val="0"/>
              </a:spcAft>
              <a:buClr>
                <a:schemeClr val="accent6"/>
              </a:buClr>
              <a:buSzPts val="1100"/>
              <a:buNone/>
              <a:defRPr sz="11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25"/>
          <p:cNvSpPr txBox="1">
            <a:spLocks noGrp="1"/>
          </p:cNvSpPr>
          <p:nvPr>
            <p:ph type="body" idx="18"/>
          </p:nvPr>
        </p:nvSpPr>
        <p:spPr>
          <a:xfrm>
            <a:off x="4789170" y="2712720"/>
            <a:ext cx="1522476" cy="13716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900"/>
              <a:buNone/>
              <a:defRPr sz="9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4" name="Google Shape;184;p25"/>
          <p:cNvSpPr>
            <a:spLocks noGrp="1"/>
          </p:cNvSpPr>
          <p:nvPr>
            <p:ph type="pic" idx="19"/>
          </p:nvPr>
        </p:nvSpPr>
        <p:spPr>
          <a:xfrm>
            <a:off x="4789170" y="3108198"/>
            <a:ext cx="1522476" cy="1371600"/>
          </a:xfrm>
          <a:prstGeom prst="rect">
            <a:avLst/>
          </a:prstGeom>
          <a:solidFill>
            <a:srgbClr val="E3E5BC"/>
          </a:solidFill>
          <a:ln>
            <a:noFill/>
          </a:ln>
        </p:spPr>
      </p:sp>
      <p:sp>
        <p:nvSpPr>
          <p:cNvPr id="185" name="Google Shape;185;p25"/>
          <p:cNvSpPr txBox="1">
            <a:spLocks noGrp="1"/>
          </p:cNvSpPr>
          <p:nvPr>
            <p:ph type="body" idx="20"/>
          </p:nvPr>
        </p:nvSpPr>
        <p:spPr>
          <a:xfrm>
            <a:off x="4789170" y="4342638"/>
            <a:ext cx="1522476" cy="521208"/>
          </a:xfrm>
          <a:prstGeom prst="rect">
            <a:avLst/>
          </a:prstGeom>
          <a:solidFill>
            <a:schemeClr val="accent1"/>
          </a:solidFill>
          <a:ln>
            <a:noFill/>
          </a:ln>
        </p:spPr>
        <p:txBody>
          <a:bodyPr spcFirstLastPara="1" wrap="square" lIns="0" tIns="116575" rIns="0" bIns="34275" anchor="t" anchorCtr="0">
            <a:noAutofit/>
          </a:bodyPr>
          <a:lstStyle>
            <a:lvl1pPr marL="457200" lvl="0" indent="-228600" algn="ctr">
              <a:lnSpc>
                <a:spcPct val="100000"/>
              </a:lnSpc>
              <a:spcBef>
                <a:spcPts val="0"/>
              </a:spcBef>
              <a:spcAft>
                <a:spcPts val="0"/>
              </a:spcAft>
              <a:buClr>
                <a:schemeClr val="accent6"/>
              </a:buClr>
              <a:buSzPts val="1100"/>
              <a:buNone/>
              <a:defRPr sz="11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6" name="Google Shape;186;p25"/>
          <p:cNvSpPr txBox="1">
            <a:spLocks noGrp="1"/>
          </p:cNvSpPr>
          <p:nvPr>
            <p:ph type="body" idx="21"/>
          </p:nvPr>
        </p:nvSpPr>
        <p:spPr>
          <a:xfrm>
            <a:off x="4789170" y="4661916"/>
            <a:ext cx="1522476" cy="13716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900"/>
              <a:buNone/>
              <a:defRPr sz="9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7" name="Google Shape;187;p25"/>
          <p:cNvSpPr>
            <a:spLocks noGrp="1"/>
          </p:cNvSpPr>
          <p:nvPr>
            <p:ph type="pic" idx="22"/>
          </p:nvPr>
        </p:nvSpPr>
        <p:spPr>
          <a:xfrm>
            <a:off x="6707124" y="1159002"/>
            <a:ext cx="1522476" cy="1371600"/>
          </a:xfrm>
          <a:prstGeom prst="rect">
            <a:avLst/>
          </a:prstGeom>
          <a:solidFill>
            <a:srgbClr val="E3E5BC"/>
          </a:solidFill>
          <a:ln>
            <a:noFill/>
          </a:ln>
        </p:spPr>
      </p:sp>
      <p:sp>
        <p:nvSpPr>
          <p:cNvPr id="188" name="Google Shape;188;p25"/>
          <p:cNvSpPr txBox="1">
            <a:spLocks noGrp="1"/>
          </p:cNvSpPr>
          <p:nvPr>
            <p:ph type="body" idx="23"/>
          </p:nvPr>
        </p:nvSpPr>
        <p:spPr>
          <a:xfrm>
            <a:off x="6707124" y="2393442"/>
            <a:ext cx="1522476" cy="521208"/>
          </a:xfrm>
          <a:prstGeom prst="rect">
            <a:avLst/>
          </a:prstGeom>
          <a:solidFill>
            <a:schemeClr val="accent1"/>
          </a:solidFill>
          <a:ln>
            <a:noFill/>
          </a:ln>
        </p:spPr>
        <p:txBody>
          <a:bodyPr spcFirstLastPara="1" wrap="square" lIns="0" tIns="116575" rIns="0" bIns="34275" anchor="t" anchorCtr="0">
            <a:noAutofit/>
          </a:bodyPr>
          <a:lstStyle>
            <a:lvl1pPr marL="457200" lvl="0" indent="-228600" algn="ctr">
              <a:lnSpc>
                <a:spcPct val="100000"/>
              </a:lnSpc>
              <a:spcBef>
                <a:spcPts val="0"/>
              </a:spcBef>
              <a:spcAft>
                <a:spcPts val="0"/>
              </a:spcAft>
              <a:buClr>
                <a:schemeClr val="accent6"/>
              </a:buClr>
              <a:buSzPts val="1100"/>
              <a:buNone/>
              <a:defRPr sz="11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25"/>
          <p:cNvSpPr txBox="1">
            <a:spLocks noGrp="1"/>
          </p:cNvSpPr>
          <p:nvPr>
            <p:ph type="body" idx="24"/>
          </p:nvPr>
        </p:nvSpPr>
        <p:spPr>
          <a:xfrm>
            <a:off x="6707124" y="2712720"/>
            <a:ext cx="1522476" cy="13716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900"/>
              <a:buNone/>
              <a:defRPr sz="9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25"/>
          <p:cNvSpPr>
            <a:spLocks noGrp="1"/>
          </p:cNvSpPr>
          <p:nvPr>
            <p:ph type="pic" idx="25"/>
          </p:nvPr>
        </p:nvSpPr>
        <p:spPr>
          <a:xfrm>
            <a:off x="6707124" y="3108198"/>
            <a:ext cx="1522476" cy="1371600"/>
          </a:xfrm>
          <a:prstGeom prst="rect">
            <a:avLst/>
          </a:prstGeom>
          <a:solidFill>
            <a:srgbClr val="E3E5BC"/>
          </a:solidFill>
          <a:ln>
            <a:noFill/>
          </a:ln>
        </p:spPr>
      </p:sp>
      <p:sp>
        <p:nvSpPr>
          <p:cNvPr id="191" name="Google Shape;191;p25"/>
          <p:cNvSpPr txBox="1">
            <a:spLocks noGrp="1"/>
          </p:cNvSpPr>
          <p:nvPr>
            <p:ph type="body" idx="26"/>
          </p:nvPr>
        </p:nvSpPr>
        <p:spPr>
          <a:xfrm>
            <a:off x="6707124" y="4342638"/>
            <a:ext cx="1522476" cy="521208"/>
          </a:xfrm>
          <a:prstGeom prst="rect">
            <a:avLst/>
          </a:prstGeom>
          <a:solidFill>
            <a:schemeClr val="accent4"/>
          </a:solidFill>
          <a:ln>
            <a:noFill/>
          </a:ln>
        </p:spPr>
        <p:txBody>
          <a:bodyPr spcFirstLastPara="1" wrap="square" lIns="0" tIns="116575" rIns="0" bIns="34275" anchor="t" anchorCtr="0">
            <a:noAutofit/>
          </a:bodyPr>
          <a:lstStyle>
            <a:lvl1pPr marL="457200" lvl="0" indent="-228600" algn="ctr">
              <a:lnSpc>
                <a:spcPct val="100000"/>
              </a:lnSpc>
              <a:spcBef>
                <a:spcPts val="0"/>
              </a:spcBef>
              <a:spcAft>
                <a:spcPts val="0"/>
              </a:spcAft>
              <a:buClr>
                <a:schemeClr val="accent6"/>
              </a:buClr>
              <a:buSzPts val="1100"/>
              <a:buNone/>
              <a:defRPr sz="1100" b="1" cap="none">
                <a:solidFill>
                  <a:schemeClr val="accent6"/>
                </a:solidFill>
                <a:latin typeface="Arial"/>
                <a:ea typeface="Arial"/>
                <a:cs typeface="Arial"/>
                <a:sym typeface="Arial"/>
              </a:defRPr>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25"/>
          <p:cNvSpPr txBox="1">
            <a:spLocks noGrp="1"/>
          </p:cNvSpPr>
          <p:nvPr>
            <p:ph type="body" idx="27"/>
          </p:nvPr>
        </p:nvSpPr>
        <p:spPr>
          <a:xfrm>
            <a:off x="6707124" y="4661916"/>
            <a:ext cx="1522476" cy="13716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300"/>
              </a:spcBef>
              <a:spcAft>
                <a:spcPts val="0"/>
              </a:spcAft>
              <a:buClr>
                <a:schemeClr val="accent6"/>
              </a:buClr>
              <a:buSzPts val="900"/>
              <a:buNone/>
              <a:defRPr sz="9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93"/>
        <p:cNvGrpSpPr/>
        <p:nvPr/>
      </p:nvGrpSpPr>
      <p:grpSpPr>
        <a:xfrm>
          <a:off x="0" y="0"/>
          <a:ext cx="0" cy="0"/>
          <a:chOff x="0" y="0"/>
          <a:chExt cx="0" cy="0"/>
        </a:xfrm>
      </p:grpSpPr>
      <p:sp>
        <p:nvSpPr>
          <p:cNvPr id="194" name="Google Shape;194;p26"/>
          <p:cNvSpPr/>
          <p:nvPr/>
        </p:nvSpPr>
        <p:spPr>
          <a:xfrm>
            <a:off x="514004" y="2847360"/>
            <a:ext cx="1508760" cy="113842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EB Garamond"/>
              <a:ea typeface="EB Garamond"/>
              <a:cs typeface="EB Garamond"/>
              <a:sym typeface="EB Garamond"/>
            </a:endParaRPr>
          </a:p>
        </p:txBody>
      </p:sp>
      <p:sp>
        <p:nvSpPr>
          <p:cNvPr id="195" name="Google Shape;195;p26"/>
          <p:cNvSpPr/>
          <p:nvPr/>
        </p:nvSpPr>
        <p:spPr>
          <a:xfrm>
            <a:off x="2175683" y="2847360"/>
            <a:ext cx="1508760" cy="1138428"/>
          </a:xfrm>
          <a:prstGeom prst="rect">
            <a:avLst/>
          </a:prstGeom>
          <a:solidFill>
            <a:srgbClr val="DCE6F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EB Garamond"/>
              <a:ea typeface="EB Garamond"/>
              <a:cs typeface="EB Garamond"/>
              <a:sym typeface="EB Garamond"/>
            </a:endParaRPr>
          </a:p>
        </p:txBody>
      </p:sp>
      <p:sp>
        <p:nvSpPr>
          <p:cNvPr id="196" name="Google Shape;196;p26"/>
          <p:cNvSpPr/>
          <p:nvPr/>
        </p:nvSpPr>
        <p:spPr>
          <a:xfrm>
            <a:off x="3837363" y="2847360"/>
            <a:ext cx="1508760" cy="113842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EB Garamond"/>
              <a:ea typeface="EB Garamond"/>
              <a:cs typeface="EB Garamond"/>
              <a:sym typeface="EB Garamond"/>
            </a:endParaRPr>
          </a:p>
        </p:txBody>
      </p:sp>
      <p:sp>
        <p:nvSpPr>
          <p:cNvPr id="197" name="Google Shape;197;p26"/>
          <p:cNvSpPr/>
          <p:nvPr/>
        </p:nvSpPr>
        <p:spPr>
          <a:xfrm>
            <a:off x="7160722" y="2847360"/>
            <a:ext cx="1508760" cy="113842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EB Garamond"/>
              <a:ea typeface="EB Garamond"/>
              <a:cs typeface="EB Garamond"/>
              <a:sym typeface="EB Garamond"/>
            </a:endParaRPr>
          </a:p>
        </p:txBody>
      </p:sp>
      <p:sp>
        <p:nvSpPr>
          <p:cNvPr id="198" name="Google Shape;198;p26"/>
          <p:cNvSpPr/>
          <p:nvPr/>
        </p:nvSpPr>
        <p:spPr>
          <a:xfrm>
            <a:off x="5499043" y="2847360"/>
            <a:ext cx="1508760" cy="1138428"/>
          </a:xfrm>
          <a:prstGeom prst="rect">
            <a:avLst/>
          </a:prstGeom>
          <a:solidFill>
            <a:srgbClr val="DCE6F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EB Garamond"/>
              <a:ea typeface="EB Garamond"/>
              <a:cs typeface="EB Garamond"/>
              <a:sym typeface="EB Garamond"/>
            </a:endParaRPr>
          </a:p>
        </p:txBody>
      </p:sp>
      <p:sp>
        <p:nvSpPr>
          <p:cNvPr id="199" name="Google Shape;199;p26"/>
          <p:cNvSpPr txBox="1">
            <a:spLocks noGrp="1"/>
          </p:cNvSpPr>
          <p:nvPr>
            <p:ph type="title"/>
          </p:nvPr>
        </p:nvSpPr>
        <p:spPr>
          <a:xfrm>
            <a:off x="569214" y="630936"/>
            <a:ext cx="8003286" cy="57607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26"/>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26"/>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202" name="Google Shape;202;p26"/>
          <p:cNvSpPr txBox="1">
            <a:spLocks noGrp="1"/>
          </p:cNvSpPr>
          <p:nvPr>
            <p:ph type="body" idx="1"/>
          </p:nvPr>
        </p:nvSpPr>
        <p:spPr>
          <a:xfrm>
            <a:off x="514004" y="1868763"/>
            <a:ext cx="1508760" cy="2118880"/>
          </a:xfrm>
          <a:prstGeom prst="rect">
            <a:avLst/>
          </a:prstGeom>
          <a:noFill/>
          <a:ln w="12700" cap="flat" cmpd="sng">
            <a:solidFill>
              <a:schemeClr val="accent1"/>
            </a:solidFill>
            <a:prstDash val="solid"/>
            <a:round/>
            <a:headEnd type="none" w="sm" len="sm"/>
            <a:tailEnd type="none" w="sm" len="sm"/>
          </a:ln>
        </p:spPr>
        <p:txBody>
          <a:bodyPr spcFirstLastPara="1" wrap="square" lIns="68575" tIns="514350" rIns="68575"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228600" algn="l">
              <a:lnSpc>
                <a:spcPct val="100000"/>
              </a:lnSpc>
              <a:spcBef>
                <a:spcPts val="300"/>
              </a:spcBef>
              <a:spcAft>
                <a:spcPts val="0"/>
              </a:spcAft>
              <a:buClr>
                <a:schemeClr val="accent6"/>
              </a:buClr>
              <a:buSzPts val="1500"/>
              <a:buNone/>
              <a:defRPr sz="1500" b="1"/>
            </a:lvl2pPr>
            <a:lvl3pPr marL="1371600" lvl="2" indent="-228600" algn="l">
              <a:lnSpc>
                <a:spcPct val="100000"/>
              </a:lnSpc>
              <a:spcBef>
                <a:spcPts val="300"/>
              </a:spcBef>
              <a:spcAft>
                <a:spcPts val="0"/>
              </a:spcAft>
              <a:buClr>
                <a:schemeClr val="accent6"/>
              </a:buClr>
              <a:buSzPts val="1400"/>
              <a:buNone/>
              <a:defRPr sz="1400" b="1"/>
            </a:lvl3pPr>
            <a:lvl4pPr marL="1828800" lvl="3" indent="-228600" algn="l">
              <a:lnSpc>
                <a:spcPct val="100000"/>
              </a:lnSpc>
              <a:spcBef>
                <a:spcPts val="300"/>
              </a:spcBef>
              <a:spcAft>
                <a:spcPts val="0"/>
              </a:spcAft>
              <a:buClr>
                <a:schemeClr val="accent6"/>
              </a:buClr>
              <a:buSzPts val="1200"/>
              <a:buNone/>
              <a:defRPr sz="1200" b="1"/>
            </a:lvl4pPr>
            <a:lvl5pPr marL="2286000" lvl="4" indent="-228600" algn="l">
              <a:lnSpc>
                <a:spcPct val="100000"/>
              </a:lnSpc>
              <a:spcBef>
                <a:spcPts val="300"/>
              </a:spcBef>
              <a:spcAft>
                <a:spcPts val="0"/>
              </a:spcAft>
              <a:buClr>
                <a:schemeClr val="accent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03" name="Google Shape;203;p26"/>
          <p:cNvSpPr>
            <a:spLocks noGrp="1"/>
          </p:cNvSpPr>
          <p:nvPr>
            <p:ph type="pic" idx="2"/>
          </p:nvPr>
        </p:nvSpPr>
        <p:spPr>
          <a:xfrm>
            <a:off x="1004351" y="1583294"/>
            <a:ext cx="528066" cy="528066"/>
          </a:xfrm>
          <a:prstGeom prst="ellipse">
            <a:avLst/>
          </a:prstGeom>
          <a:solidFill>
            <a:schemeClr val="accent1"/>
          </a:solidFill>
          <a:ln>
            <a:noFill/>
          </a:ln>
        </p:spPr>
      </p:sp>
      <p:sp>
        <p:nvSpPr>
          <p:cNvPr id="204" name="Google Shape;204;p26"/>
          <p:cNvSpPr txBox="1">
            <a:spLocks noGrp="1"/>
          </p:cNvSpPr>
          <p:nvPr>
            <p:ph type="body" idx="3"/>
          </p:nvPr>
        </p:nvSpPr>
        <p:spPr>
          <a:xfrm>
            <a:off x="548293" y="2916303"/>
            <a:ext cx="1440180" cy="102870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5" name="Google Shape;205;p26"/>
          <p:cNvSpPr txBox="1">
            <a:spLocks noGrp="1"/>
          </p:cNvSpPr>
          <p:nvPr>
            <p:ph type="body" idx="4"/>
          </p:nvPr>
        </p:nvSpPr>
        <p:spPr>
          <a:xfrm>
            <a:off x="2175682" y="1868763"/>
            <a:ext cx="1508760" cy="2118880"/>
          </a:xfrm>
          <a:prstGeom prst="rect">
            <a:avLst/>
          </a:prstGeom>
          <a:noFill/>
          <a:ln w="12700" cap="flat" cmpd="sng">
            <a:solidFill>
              <a:schemeClr val="accent3"/>
            </a:solidFill>
            <a:prstDash val="solid"/>
            <a:round/>
            <a:headEnd type="none" w="sm" len="sm"/>
            <a:tailEnd type="none" w="sm" len="sm"/>
          </a:ln>
        </p:spPr>
        <p:txBody>
          <a:bodyPr spcFirstLastPara="1" wrap="square" lIns="68575" tIns="514350" rIns="68575"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228600" algn="l">
              <a:lnSpc>
                <a:spcPct val="100000"/>
              </a:lnSpc>
              <a:spcBef>
                <a:spcPts val="300"/>
              </a:spcBef>
              <a:spcAft>
                <a:spcPts val="0"/>
              </a:spcAft>
              <a:buClr>
                <a:schemeClr val="accent6"/>
              </a:buClr>
              <a:buSzPts val="1500"/>
              <a:buNone/>
              <a:defRPr sz="1500" b="1"/>
            </a:lvl2pPr>
            <a:lvl3pPr marL="1371600" lvl="2" indent="-228600" algn="l">
              <a:lnSpc>
                <a:spcPct val="100000"/>
              </a:lnSpc>
              <a:spcBef>
                <a:spcPts val="300"/>
              </a:spcBef>
              <a:spcAft>
                <a:spcPts val="0"/>
              </a:spcAft>
              <a:buClr>
                <a:schemeClr val="accent6"/>
              </a:buClr>
              <a:buSzPts val="1400"/>
              <a:buNone/>
              <a:defRPr sz="1400" b="1"/>
            </a:lvl3pPr>
            <a:lvl4pPr marL="1828800" lvl="3" indent="-228600" algn="l">
              <a:lnSpc>
                <a:spcPct val="100000"/>
              </a:lnSpc>
              <a:spcBef>
                <a:spcPts val="300"/>
              </a:spcBef>
              <a:spcAft>
                <a:spcPts val="0"/>
              </a:spcAft>
              <a:buClr>
                <a:schemeClr val="accent6"/>
              </a:buClr>
              <a:buSzPts val="1200"/>
              <a:buNone/>
              <a:defRPr sz="1200" b="1"/>
            </a:lvl4pPr>
            <a:lvl5pPr marL="2286000" lvl="4" indent="-228600" algn="l">
              <a:lnSpc>
                <a:spcPct val="100000"/>
              </a:lnSpc>
              <a:spcBef>
                <a:spcPts val="300"/>
              </a:spcBef>
              <a:spcAft>
                <a:spcPts val="0"/>
              </a:spcAft>
              <a:buClr>
                <a:schemeClr val="accent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06" name="Google Shape;206;p26"/>
          <p:cNvSpPr>
            <a:spLocks noGrp="1"/>
          </p:cNvSpPr>
          <p:nvPr>
            <p:ph type="pic" idx="5"/>
          </p:nvPr>
        </p:nvSpPr>
        <p:spPr>
          <a:xfrm>
            <a:off x="2666030" y="1583294"/>
            <a:ext cx="528066" cy="528066"/>
          </a:xfrm>
          <a:prstGeom prst="ellipse">
            <a:avLst/>
          </a:prstGeom>
          <a:solidFill>
            <a:schemeClr val="accent3"/>
          </a:solidFill>
          <a:ln>
            <a:noFill/>
          </a:ln>
        </p:spPr>
      </p:sp>
      <p:sp>
        <p:nvSpPr>
          <p:cNvPr id="207" name="Google Shape;207;p26"/>
          <p:cNvSpPr txBox="1">
            <a:spLocks noGrp="1"/>
          </p:cNvSpPr>
          <p:nvPr>
            <p:ph type="body" idx="6"/>
          </p:nvPr>
        </p:nvSpPr>
        <p:spPr>
          <a:xfrm>
            <a:off x="2209973" y="2916303"/>
            <a:ext cx="1440180" cy="102870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8" name="Google Shape;208;p26"/>
          <p:cNvSpPr txBox="1">
            <a:spLocks noGrp="1"/>
          </p:cNvSpPr>
          <p:nvPr>
            <p:ph type="body" idx="7"/>
          </p:nvPr>
        </p:nvSpPr>
        <p:spPr>
          <a:xfrm>
            <a:off x="3837363" y="1868763"/>
            <a:ext cx="1508760" cy="2118880"/>
          </a:xfrm>
          <a:prstGeom prst="rect">
            <a:avLst/>
          </a:prstGeom>
          <a:noFill/>
          <a:ln w="12700" cap="flat" cmpd="sng">
            <a:solidFill>
              <a:schemeClr val="accent1"/>
            </a:solidFill>
            <a:prstDash val="solid"/>
            <a:round/>
            <a:headEnd type="none" w="sm" len="sm"/>
            <a:tailEnd type="none" w="sm" len="sm"/>
          </a:ln>
        </p:spPr>
        <p:txBody>
          <a:bodyPr spcFirstLastPara="1" wrap="square" lIns="68575" tIns="514350" rIns="68575"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228600" algn="l">
              <a:lnSpc>
                <a:spcPct val="100000"/>
              </a:lnSpc>
              <a:spcBef>
                <a:spcPts val="300"/>
              </a:spcBef>
              <a:spcAft>
                <a:spcPts val="0"/>
              </a:spcAft>
              <a:buClr>
                <a:schemeClr val="accent6"/>
              </a:buClr>
              <a:buSzPts val="1500"/>
              <a:buNone/>
              <a:defRPr sz="1500" b="1"/>
            </a:lvl2pPr>
            <a:lvl3pPr marL="1371600" lvl="2" indent="-228600" algn="l">
              <a:lnSpc>
                <a:spcPct val="100000"/>
              </a:lnSpc>
              <a:spcBef>
                <a:spcPts val="300"/>
              </a:spcBef>
              <a:spcAft>
                <a:spcPts val="0"/>
              </a:spcAft>
              <a:buClr>
                <a:schemeClr val="accent6"/>
              </a:buClr>
              <a:buSzPts val="1400"/>
              <a:buNone/>
              <a:defRPr sz="1400" b="1"/>
            </a:lvl3pPr>
            <a:lvl4pPr marL="1828800" lvl="3" indent="-228600" algn="l">
              <a:lnSpc>
                <a:spcPct val="100000"/>
              </a:lnSpc>
              <a:spcBef>
                <a:spcPts val="300"/>
              </a:spcBef>
              <a:spcAft>
                <a:spcPts val="0"/>
              </a:spcAft>
              <a:buClr>
                <a:schemeClr val="accent6"/>
              </a:buClr>
              <a:buSzPts val="1200"/>
              <a:buNone/>
              <a:defRPr sz="1200" b="1"/>
            </a:lvl4pPr>
            <a:lvl5pPr marL="2286000" lvl="4" indent="-228600" algn="l">
              <a:lnSpc>
                <a:spcPct val="100000"/>
              </a:lnSpc>
              <a:spcBef>
                <a:spcPts val="300"/>
              </a:spcBef>
              <a:spcAft>
                <a:spcPts val="0"/>
              </a:spcAft>
              <a:buClr>
                <a:schemeClr val="accent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09" name="Google Shape;209;p26"/>
          <p:cNvSpPr>
            <a:spLocks noGrp="1"/>
          </p:cNvSpPr>
          <p:nvPr>
            <p:ph type="pic" idx="8"/>
          </p:nvPr>
        </p:nvSpPr>
        <p:spPr>
          <a:xfrm>
            <a:off x="4327710" y="1583294"/>
            <a:ext cx="528066" cy="528066"/>
          </a:xfrm>
          <a:prstGeom prst="ellipse">
            <a:avLst/>
          </a:prstGeom>
          <a:solidFill>
            <a:schemeClr val="accent1"/>
          </a:solidFill>
          <a:ln>
            <a:noFill/>
          </a:ln>
        </p:spPr>
      </p:sp>
      <p:sp>
        <p:nvSpPr>
          <p:cNvPr id="210" name="Google Shape;210;p26"/>
          <p:cNvSpPr txBox="1">
            <a:spLocks noGrp="1"/>
          </p:cNvSpPr>
          <p:nvPr>
            <p:ph type="body" idx="9"/>
          </p:nvPr>
        </p:nvSpPr>
        <p:spPr>
          <a:xfrm>
            <a:off x="3871653" y="2916303"/>
            <a:ext cx="1440180" cy="102870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26"/>
          <p:cNvSpPr txBox="1">
            <a:spLocks noGrp="1"/>
          </p:cNvSpPr>
          <p:nvPr>
            <p:ph type="body" idx="13"/>
          </p:nvPr>
        </p:nvSpPr>
        <p:spPr>
          <a:xfrm>
            <a:off x="5499043" y="1868763"/>
            <a:ext cx="1508760" cy="2118880"/>
          </a:xfrm>
          <a:prstGeom prst="rect">
            <a:avLst/>
          </a:prstGeom>
          <a:noFill/>
          <a:ln w="12700" cap="flat" cmpd="sng">
            <a:solidFill>
              <a:schemeClr val="accent3"/>
            </a:solidFill>
            <a:prstDash val="solid"/>
            <a:round/>
            <a:headEnd type="none" w="sm" len="sm"/>
            <a:tailEnd type="none" w="sm" len="sm"/>
          </a:ln>
        </p:spPr>
        <p:txBody>
          <a:bodyPr spcFirstLastPara="1" wrap="square" lIns="68575" tIns="514350" rIns="68575"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228600" algn="l">
              <a:lnSpc>
                <a:spcPct val="100000"/>
              </a:lnSpc>
              <a:spcBef>
                <a:spcPts val="300"/>
              </a:spcBef>
              <a:spcAft>
                <a:spcPts val="0"/>
              </a:spcAft>
              <a:buClr>
                <a:schemeClr val="accent6"/>
              </a:buClr>
              <a:buSzPts val="1500"/>
              <a:buNone/>
              <a:defRPr sz="1500" b="1"/>
            </a:lvl2pPr>
            <a:lvl3pPr marL="1371600" lvl="2" indent="-228600" algn="l">
              <a:lnSpc>
                <a:spcPct val="100000"/>
              </a:lnSpc>
              <a:spcBef>
                <a:spcPts val="300"/>
              </a:spcBef>
              <a:spcAft>
                <a:spcPts val="0"/>
              </a:spcAft>
              <a:buClr>
                <a:schemeClr val="accent6"/>
              </a:buClr>
              <a:buSzPts val="1400"/>
              <a:buNone/>
              <a:defRPr sz="1400" b="1"/>
            </a:lvl3pPr>
            <a:lvl4pPr marL="1828800" lvl="3" indent="-228600" algn="l">
              <a:lnSpc>
                <a:spcPct val="100000"/>
              </a:lnSpc>
              <a:spcBef>
                <a:spcPts val="300"/>
              </a:spcBef>
              <a:spcAft>
                <a:spcPts val="0"/>
              </a:spcAft>
              <a:buClr>
                <a:schemeClr val="accent6"/>
              </a:buClr>
              <a:buSzPts val="1200"/>
              <a:buNone/>
              <a:defRPr sz="1200" b="1"/>
            </a:lvl4pPr>
            <a:lvl5pPr marL="2286000" lvl="4" indent="-228600" algn="l">
              <a:lnSpc>
                <a:spcPct val="100000"/>
              </a:lnSpc>
              <a:spcBef>
                <a:spcPts val="300"/>
              </a:spcBef>
              <a:spcAft>
                <a:spcPts val="0"/>
              </a:spcAft>
              <a:buClr>
                <a:schemeClr val="accent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12" name="Google Shape;212;p26"/>
          <p:cNvSpPr>
            <a:spLocks noGrp="1"/>
          </p:cNvSpPr>
          <p:nvPr>
            <p:ph type="pic" idx="14"/>
          </p:nvPr>
        </p:nvSpPr>
        <p:spPr>
          <a:xfrm>
            <a:off x="5989390" y="1583294"/>
            <a:ext cx="528066" cy="528066"/>
          </a:xfrm>
          <a:prstGeom prst="ellipse">
            <a:avLst/>
          </a:prstGeom>
          <a:solidFill>
            <a:schemeClr val="accent3"/>
          </a:solidFill>
          <a:ln>
            <a:noFill/>
          </a:ln>
        </p:spPr>
      </p:sp>
      <p:sp>
        <p:nvSpPr>
          <p:cNvPr id="213" name="Google Shape;213;p26"/>
          <p:cNvSpPr txBox="1">
            <a:spLocks noGrp="1"/>
          </p:cNvSpPr>
          <p:nvPr>
            <p:ph type="body" idx="15"/>
          </p:nvPr>
        </p:nvSpPr>
        <p:spPr>
          <a:xfrm>
            <a:off x="5533333" y="2916303"/>
            <a:ext cx="1440180" cy="102870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4" name="Google Shape;214;p26"/>
          <p:cNvSpPr txBox="1">
            <a:spLocks noGrp="1"/>
          </p:cNvSpPr>
          <p:nvPr>
            <p:ph type="body" idx="16"/>
          </p:nvPr>
        </p:nvSpPr>
        <p:spPr>
          <a:xfrm>
            <a:off x="7160722" y="1868763"/>
            <a:ext cx="1508760" cy="2118880"/>
          </a:xfrm>
          <a:prstGeom prst="rect">
            <a:avLst/>
          </a:prstGeom>
          <a:noFill/>
          <a:ln w="12700" cap="flat" cmpd="sng">
            <a:solidFill>
              <a:schemeClr val="accent1"/>
            </a:solidFill>
            <a:prstDash val="solid"/>
            <a:round/>
            <a:headEnd type="none" w="sm" len="sm"/>
            <a:tailEnd type="none" w="sm" len="sm"/>
          </a:ln>
        </p:spPr>
        <p:txBody>
          <a:bodyPr spcFirstLastPara="1" wrap="square" lIns="68575" tIns="514350" rIns="68575"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228600" algn="l">
              <a:lnSpc>
                <a:spcPct val="100000"/>
              </a:lnSpc>
              <a:spcBef>
                <a:spcPts val="300"/>
              </a:spcBef>
              <a:spcAft>
                <a:spcPts val="0"/>
              </a:spcAft>
              <a:buClr>
                <a:schemeClr val="accent6"/>
              </a:buClr>
              <a:buSzPts val="1500"/>
              <a:buNone/>
              <a:defRPr sz="1500" b="1"/>
            </a:lvl2pPr>
            <a:lvl3pPr marL="1371600" lvl="2" indent="-228600" algn="l">
              <a:lnSpc>
                <a:spcPct val="100000"/>
              </a:lnSpc>
              <a:spcBef>
                <a:spcPts val="300"/>
              </a:spcBef>
              <a:spcAft>
                <a:spcPts val="0"/>
              </a:spcAft>
              <a:buClr>
                <a:schemeClr val="accent6"/>
              </a:buClr>
              <a:buSzPts val="1400"/>
              <a:buNone/>
              <a:defRPr sz="1400" b="1"/>
            </a:lvl3pPr>
            <a:lvl4pPr marL="1828800" lvl="3" indent="-228600" algn="l">
              <a:lnSpc>
                <a:spcPct val="100000"/>
              </a:lnSpc>
              <a:spcBef>
                <a:spcPts val="300"/>
              </a:spcBef>
              <a:spcAft>
                <a:spcPts val="0"/>
              </a:spcAft>
              <a:buClr>
                <a:schemeClr val="accent6"/>
              </a:buClr>
              <a:buSzPts val="1200"/>
              <a:buNone/>
              <a:defRPr sz="1200" b="1"/>
            </a:lvl4pPr>
            <a:lvl5pPr marL="2286000" lvl="4" indent="-228600" algn="l">
              <a:lnSpc>
                <a:spcPct val="100000"/>
              </a:lnSpc>
              <a:spcBef>
                <a:spcPts val="300"/>
              </a:spcBef>
              <a:spcAft>
                <a:spcPts val="0"/>
              </a:spcAft>
              <a:buClr>
                <a:schemeClr val="accent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15" name="Google Shape;215;p26"/>
          <p:cNvSpPr>
            <a:spLocks noGrp="1"/>
          </p:cNvSpPr>
          <p:nvPr>
            <p:ph type="pic" idx="17"/>
          </p:nvPr>
        </p:nvSpPr>
        <p:spPr>
          <a:xfrm>
            <a:off x="7651069" y="1583294"/>
            <a:ext cx="528066" cy="528066"/>
          </a:xfrm>
          <a:prstGeom prst="ellipse">
            <a:avLst/>
          </a:prstGeom>
          <a:solidFill>
            <a:schemeClr val="accent1"/>
          </a:solidFill>
          <a:ln>
            <a:noFill/>
          </a:ln>
        </p:spPr>
      </p:sp>
      <p:sp>
        <p:nvSpPr>
          <p:cNvPr id="216" name="Google Shape;216;p26"/>
          <p:cNvSpPr txBox="1">
            <a:spLocks noGrp="1"/>
          </p:cNvSpPr>
          <p:nvPr>
            <p:ph type="body" idx="18"/>
          </p:nvPr>
        </p:nvSpPr>
        <p:spPr>
          <a:xfrm>
            <a:off x="7195012" y="2916303"/>
            <a:ext cx="1440180" cy="102870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0"/>
              </a:spcBef>
              <a:spcAft>
                <a:spcPts val="0"/>
              </a:spcAft>
              <a:buClr>
                <a:schemeClr val="accent6"/>
              </a:buClr>
              <a:buSzPts val="1100"/>
              <a:buNone/>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569214" y="925830"/>
            <a:ext cx="8003286" cy="57607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9" name="Google Shape;219;p27"/>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0" name="Google Shape;220;p27"/>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221" name="Google Shape;221;p27"/>
          <p:cNvSpPr txBox="1">
            <a:spLocks noGrp="1"/>
          </p:cNvSpPr>
          <p:nvPr>
            <p:ph type="body" idx="1"/>
          </p:nvPr>
        </p:nvSpPr>
        <p:spPr>
          <a:xfrm>
            <a:off x="534924" y="2057400"/>
            <a:ext cx="2496312" cy="2667762"/>
          </a:xfrm>
          <a:prstGeom prst="rect">
            <a:avLst/>
          </a:prstGeom>
          <a:noFill/>
          <a:ln w="12700" cap="flat" cmpd="sng">
            <a:solidFill>
              <a:schemeClr val="accent3"/>
            </a:solidFill>
            <a:prstDash val="solid"/>
            <a:round/>
            <a:headEnd type="none" w="sm" len="sm"/>
            <a:tailEnd type="none" w="sm" len="sm"/>
          </a:ln>
        </p:spPr>
        <p:txBody>
          <a:bodyPr spcFirstLastPara="1" wrap="square" lIns="68575" tIns="514350" rIns="68575"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228600" algn="l">
              <a:lnSpc>
                <a:spcPct val="100000"/>
              </a:lnSpc>
              <a:spcBef>
                <a:spcPts val="300"/>
              </a:spcBef>
              <a:spcAft>
                <a:spcPts val="0"/>
              </a:spcAft>
              <a:buClr>
                <a:schemeClr val="accent6"/>
              </a:buClr>
              <a:buSzPts val="1500"/>
              <a:buNone/>
              <a:defRPr sz="1500" b="1"/>
            </a:lvl2pPr>
            <a:lvl3pPr marL="1371600" lvl="2" indent="-228600" algn="l">
              <a:lnSpc>
                <a:spcPct val="100000"/>
              </a:lnSpc>
              <a:spcBef>
                <a:spcPts val="300"/>
              </a:spcBef>
              <a:spcAft>
                <a:spcPts val="0"/>
              </a:spcAft>
              <a:buClr>
                <a:schemeClr val="accent6"/>
              </a:buClr>
              <a:buSzPts val="1400"/>
              <a:buNone/>
              <a:defRPr sz="1400" b="1"/>
            </a:lvl3pPr>
            <a:lvl4pPr marL="1828800" lvl="3" indent="-228600" algn="l">
              <a:lnSpc>
                <a:spcPct val="100000"/>
              </a:lnSpc>
              <a:spcBef>
                <a:spcPts val="300"/>
              </a:spcBef>
              <a:spcAft>
                <a:spcPts val="0"/>
              </a:spcAft>
              <a:buClr>
                <a:schemeClr val="accent6"/>
              </a:buClr>
              <a:buSzPts val="1200"/>
              <a:buNone/>
              <a:defRPr sz="1200" b="1"/>
            </a:lvl4pPr>
            <a:lvl5pPr marL="2286000" lvl="4" indent="-228600" algn="l">
              <a:lnSpc>
                <a:spcPct val="100000"/>
              </a:lnSpc>
              <a:spcBef>
                <a:spcPts val="300"/>
              </a:spcBef>
              <a:spcAft>
                <a:spcPts val="0"/>
              </a:spcAft>
              <a:buClr>
                <a:schemeClr val="accent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22" name="Google Shape;222;p27"/>
          <p:cNvSpPr>
            <a:spLocks noGrp="1"/>
          </p:cNvSpPr>
          <p:nvPr>
            <p:ph type="pic" idx="2"/>
          </p:nvPr>
        </p:nvSpPr>
        <p:spPr>
          <a:xfrm>
            <a:off x="1433322" y="1693926"/>
            <a:ext cx="699516" cy="699516"/>
          </a:xfrm>
          <a:prstGeom prst="ellipse">
            <a:avLst/>
          </a:prstGeom>
          <a:solidFill>
            <a:schemeClr val="accent3"/>
          </a:solidFill>
          <a:ln>
            <a:noFill/>
          </a:ln>
        </p:spPr>
      </p:sp>
      <p:sp>
        <p:nvSpPr>
          <p:cNvPr id="223" name="Google Shape;223;p27"/>
          <p:cNvSpPr txBox="1">
            <a:spLocks noGrp="1"/>
          </p:cNvSpPr>
          <p:nvPr>
            <p:ph type="body" idx="3"/>
          </p:nvPr>
        </p:nvSpPr>
        <p:spPr>
          <a:xfrm>
            <a:off x="744093" y="2962656"/>
            <a:ext cx="2077974" cy="1655064"/>
          </a:xfrm>
          <a:prstGeom prst="rect">
            <a:avLst/>
          </a:prstGeom>
          <a:noFill/>
          <a:ln>
            <a:noFill/>
          </a:ln>
        </p:spPr>
        <p:txBody>
          <a:bodyPr spcFirstLastPara="1" wrap="square" lIns="68575" tIns="34275" rIns="68575" bIns="34275" anchor="t" anchorCtr="0">
            <a:noAutofit/>
          </a:bodyPr>
          <a:lstStyle>
            <a:lvl1pPr marL="457200" lvl="0" indent="-298450" algn="l">
              <a:lnSpc>
                <a:spcPct val="100000"/>
              </a:lnSpc>
              <a:spcBef>
                <a:spcPts val="300"/>
              </a:spcBef>
              <a:spcAft>
                <a:spcPts val="0"/>
              </a:spcAft>
              <a:buClr>
                <a:schemeClr val="accent6"/>
              </a:buClr>
              <a:buSzPts val="1100"/>
              <a:buFont typeface="Arial"/>
              <a:buChar char="•"/>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4" name="Google Shape;224;p27"/>
          <p:cNvSpPr txBox="1">
            <a:spLocks noGrp="1"/>
          </p:cNvSpPr>
          <p:nvPr>
            <p:ph type="body" idx="4"/>
          </p:nvPr>
        </p:nvSpPr>
        <p:spPr>
          <a:xfrm>
            <a:off x="3332988" y="2057400"/>
            <a:ext cx="2496312" cy="2667762"/>
          </a:xfrm>
          <a:prstGeom prst="rect">
            <a:avLst/>
          </a:prstGeom>
          <a:noFill/>
          <a:ln w="12700" cap="flat" cmpd="sng">
            <a:solidFill>
              <a:schemeClr val="accent1"/>
            </a:solidFill>
            <a:prstDash val="solid"/>
            <a:round/>
            <a:headEnd type="none" w="sm" len="sm"/>
            <a:tailEnd type="none" w="sm" len="sm"/>
          </a:ln>
        </p:spPr>
        <p:txBody>
          <a:bodyPr spcFirstLastPara="1" wrap="square" lIns="68575" tIns="514350" rIns="68575"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228600" algn="l">
              <a:lnSpc>
                <a:spcPct val="100000"/>
              </a:lnSpc>
              <a:spcBef>
                <a:spcPts val="300"/>
              </a:spcBef>
              <a:spcAft>
                <a:spcPts val="0"/>
              </a:spcAft>
              <a:buClr>
                <a:schemeClr val="accent6"/>
              </a:buClr>
              <a:buSzPts val="1500"/>
              <a:buNone/>
              <a:defRPr sz="1500" b="1"/>
            </a:lvl2pPr>
            <a:lvl3pPr marL="1371600" lvl="2" indent="-228600" algn="l">
              <a:lnSpc>
                <a:spcPct val="100000"/>
              </a:lnSpc>
              <a:spcBef>
                <a:spcPts val="300"/>
              </a:spcBef>
              <a:spcAft>
                <a:spcPts val="0"/>
              </a:spcAft>
              <a:buClr>
                <a:schemeClr val="accent6"/>
              </a:buClr>
              <a:buSzPts val="1400"/>
              <a:buNone/>
              <a:defRPr sz="1400" b="1"/>
            </a:lvl3pPr>
            <a:lvl4pPr marL="1828800" lvl="3" indent="-228600" algn="l">
              <a:lnSpc>
                <a:spcPct val="100000"/>
              </a:lnSpc>
              <a:spcBef>
                <a:spcPts val="300"/>
              </a:spcBef>
              <a:spcAft>
                <a:spcPts val="0"/>
              </a:spcAft>
              <a:buClr>
                <a:schemeClr val="accent6"/>
              </a:buClr>
              <a:buSzPts val="1200"/>
              <a:buNone/>
              <a:defRPr sz="1200" b="1"/>
            </a:lvl4pPr>
            <a:lvl5pPr marL="2286000" lvl="4" indent="-228600" algn="l">
              <a:lnSpc>
                <a:spcPct val="100000"/>
              </a:lnSpc>
              <a:spcBef>
                <a:spcPts val="300"/>
              </a:spcBef>
              <a:spcAft>
                <a:spcPts val="0"/>
              </a:spcAft>
              <a:buClr>
                <a:schemeClr val="accent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25" name="Google Shape;225;p27"/>
          <p:cNvSpPr>
            <a:spLocks noGrp="1"/>
          </p:cNvSpPr>
          <p:nvPr>
            <p:ph type="pic" idx="5"/>
          </p:nvPr>
        </p:nvSpPr>
        <p:spPr>
          <a:xfrm>
            <a:off x="4231386" y="1693926"/>
            <a:ext cx="699516" cy="699516"/>
          </a:xfrm>
          <a:prstGeom prst="ellipse">
            <a:avLst/>
          </a:prstGeom>
          <a:solidFill>
            <a:schemeClr val="accent1"/>
          </a:solidFill>
          <a:ln>
            <a:noFill/>
          </a:ln>
        </p:spPr>
      </p:sp>
      <p:sp>
        <p:nvSpPr>
          <p:cNvPr id="226" name="Google Shape;226;p27"/>
          <p:cNvSpPr txBox="1">
            <a:spLocks noGrp="1"/>
          </p:cNvSpPr>
          <p:nvPr>
            <p:ph type="body" idx="6"/>
          </p:nvPr>
        </p:nvSpPr>
        <p:spPr>
          <a:xfrm>
            <a:off x="3542157" y="2962656"/>
            <a:ext cx="2077974" cy="1655064"/>
          </a:xfrm>
          <a:prstGeom prst="rect">
            <a:avLst/>
          </a:prstGeom>
          <a:noFill/>
          <a:ln>
            <a:noFill/>
          </a:ln>
        </p:spPr>
        <p:txBody>
          <a:bodyPr spcFirstLastPara="1" wrap="square" lIns="68575" tIns="34275" rIns="68575" bIns="34275" anchor="t" anchorCtr="0">
            <a:noAutofit/>
          </a:bodyPr>
          <a:lstStyle>
            <a:lvl1pPr marL="457200" lvl="0" indent="-298450" algn="l">
              <a:lnSpc>
                <a:spcPct val="100000"/>
              </a:lnSpc>
              <a:spcBef>
                <a:spcPts val="300"/>
              </a:spcBef>
              <a:spcAft>
                <a:spcPts val="0"/>
              </a:spcAft>
              <a:buClr>
                <a:schemeClr val="accent6"/>
              </a:buClr>
              <a:buSzPts val="1100"/>
              <a:buFont typeface="Arial"/>
              <a:buChar char="•"/>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7" name="Google Shape;227;p27"/>
          <p:cNvSpPr txBox="1">
            <a:spLocks noGrp="1"/>
          </p:cNvSpPr>
          <p:nvPr>
            <p:ph type="body" idx="7"/>
          </p:nvPr>
        </p:nvSpPr>
        <p:spPr>
          <a:xfrm>
            <a:off x="6069330" y="2057400"/>
            <a:ext cx="2496312" cy="2667762"/>
          </a:xfrm>
          <a:prstGeom prst="rect">
            <a:avLst/>
          </a:prstGeom>
          <a:noFill/>
          <a:ln w="12700" cap="flat" cmpd="sng">
            <a:solidFill>
              <a:schemeClr val="accent4"/>
            </a:solidFill>
            <a:prstDash val="solid"/>
            <a:round/>
            <a:headEnd type="none" w="sm" len="sm"/>
            <a:tailEnd type="none" w="sm" len="sm"/>
          </a:ln>
        </p:spPr>
        <p:txBody>
          <a:bodyPr spcFirstLastPara="1" wrap="square" lIns="68575" tIns="514350" rIns="68575" bIns="34275"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228600" algn="l">
              <a:lnSpc>
                <a:spcPct val="100000"/>
              </a:lnSpc>
              <a:spcBef>
                <a:spcPts val="300"/>
              </a:spcBef>
              <a:spcAft>
                <a:spcPts val="0"/>
              </a:spcAft>
              <a:buClr>
                <a:schemeClr val="accent6"/>
              </a:buClr>
              <a:buSzPts val="1500"/>
              <a:buNone/>
              <a:defRPr sz="1500" b="1"/>
            </a:lvl2pPr>
            <a:lvl3pPr marL="1371600" lvl="2" indent="-228600" algn="l">
              <a:lnSpc>
                <a:spcPct val="100000"/>
              </a:lnSpc>
              <a:spcBef>
                <a:spcPts val="300"/>
              </a:spcBef>
              <a:spcAft>
                <a:spcPts val="0"/>
              </a:spcAft>
              <a:buClr>
                <a:schemeClr val="accent6"/>
              </a:buClr>
              <a:buSzPts val="1400"/>
              <a:buNone/>
              <a:defRPr sz="1400" b="1"/>
            </a:lvl3pPr>
            <a:lvl4pPr marL="1828800" lvl="3" indent="-228600" algn="l">
              <a:lnSpc>
                <a:spcPct val="100000"/>
              </a:lnSpc>
              <a:spcBef>
                <a:spcPts val="300"/>
              </a:spcBef>
              <a:spcAft>
                <a:spcPts val="0"/>
              </a:spcAft>
              <a:buClr>
                <a:schemeClr val="accent6"/>
              </a:buClr>
              <a:buSzPts val="1200"/>
              <a:buNone/>
              <a:defRPr sz="1200" b="1"/>
            </a:lvl4pPr>
            <a:lvl5pPr marL="2286000" lvl="4" indent="-228600" algn="l">
              <a:lnSpc>
                <a:spcPct val="100000"/>
              </a:lnSpc>
              <a:spcBef>
                <a:spcPts val="300"/>
              </a:spcBef>
              <a:spcAft>
                <a:spcPts val="0"/>
              </a:spcAft>
              <a:buClr>
                <a:schemeClr val="accent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28" name="Google Shape;228;p27"/>
          <p:cNvSpPr>
            <a:spLocks noGrp="1"/>
          </p:cNvSpPr>
          <p:nvPr>
            <p:ph type="pic" idx="8"/>
          </p:nvPr>
        </p:nvSpPr>
        <p:spPr>
          <a:xfrm>
            <a:off x="6967728" y="1693926"/>
            <a:ext cx="699516" cy="699516"/>
          </a:xfrm>
          <a:prstGeom prst="ellipse">
            <a:avLst/>
          </a:prstGeom>
          <a:solidFill>
            <a:schemeClr val="accent4"/>
          </a:solidFill>
          <a:ln>
            <a:noFill/>
          </a:ln>
        </p:spPr>
      </p:sp>
      <p:sp>
        <p:nvSpPr>
          <p:cNvPr id="229" name="Google Shape;229;p27"/>
          <p:cNvSpPr txBox="1">
            <a:spLocks noGrp="1"/>
          </p:cNvSpPr>
          <p:nvPr>
            <p:ph type="body" idx="9"/>
          </p:nvPr>
        </p:nvSpPr>
        <p:spPr>
          <a:xfrm>
            <a:off x="6278499" y="2962656"/>
            <a:ext cx="2077974" cy="1655064"/>
          </a:xfrm>
          <a:prstGeom prst="rect">
            <a:avLst/>
          </a:prstGeom>
          <a:noFill/>
          <a:ln>
            <a:noFill/>
          </a:ln>
        </p:spPr>
        <p:txBody>
          <a:bodyPr spcFirstLastPara="1" wrap="square" lIns="68575" tIns="34275" rIns="68575" bIns="34275" anchor="t" anchorCtr="0">
            <a:noAutofit/>
          </a:bodyPr>
          <a:lstStyle>
            <a:lvl1pPr marL="457200" lvl="0" indent="-298450" algn="l">
              <a:lnSpc>
                <a:spcPct val="100000"/>
              </a:lnSpc>
              <a:spcBef>
                <a:spcPts val="300"/>
              </a:spcBef>
              <a:spcAft>
                <a:spcPts val="0"/>
              </a:spcAft>
              <a:buClr>
                <a:schemeClr val="accent6"/>
              </a:buClr>
              <a:buSzPts val="1100"/>
              <a:buFont typeface="Arial"/>
              <a:buChar char="•"/>
              <a:defRPr sz="1100"/>
            </a:lvl1pPr>
            <a:lvl2pPr marL="914400" lvl="1" indent="-317500" algn="l">
              <a:lnSpc>
                <a:spcPct val="100000"/>
              </a:lnSpc>
              <a:spcBef>
                <a:spcPts val="300"/>
              </a:spcBef>
              <a:spcAft>
                <a:spcPts val="0"/>
              </a:spcAft>
              <a:buClr>
                <a:schemeClr val="accent6"/>
              </a:buClr>
              <a:buSzPts val="1400"/>
              <a:buChar char="•"/>
              <a:defRPr/>
            </a:lvl2pPr>
            <a:lvl3pPr marL="1371600" lvl="2" indent="-317500" algn="l">
              <a:lnSpc>
                <a:spcPct val="100000"/>
              </a:lnSpc>
              <a:spcBef>
                <a:spcPts val="300"/>
              </a:spcBef>
              <a:spcAft>
                <a:spcPts val="0"/>
              </a:spcAft>
              <a:buClr>
                <a:schemeClr val="accent6"/>
              </a:buClr>
              <a:buSzPts val="1400"/>
              <a:buChar char="•"/>
              <a:defRPr/>
            </a:lvl3pPr>
            <a:lvl4pPr marL="1828800" lvl="3" indent="-317500" algn="l">
              <a:lnSpc>
                <a:spcPct val="100000"/>
              </a:lnSpc>
              <a:spcBef>
                <a:spcPts val="300"/>
              </a:spcBef>
              <a:spcAft>
                <a:spcPts val="0"/>
              </a:spcAft>
              <a:buClr>
                <a:schemeClr val="accent6"/>
              </a:buClr>
              <a:buSzPts val="1400"/>
              <a:buChar char="•"/>
              <a:defRPr/>
            </a:lvl4pPr>
            <a:lvl5pPr marL="2286000" lvl="4" indent="-317500" algn="l">
              <a:lnSpc>
                <a:spcPct val="100000"/>
              </a:lnSpc>
              <a:spcBef>
                <a:spcPts val="300"/>
              </a:spcBef>
              <a:spcAft>
                <a:spcPts val="0"/>
              </a:spcAft>
              <a:buClr>
                <a:schemeClr val="accent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230"/>
        <p:cNvGrpSpPr/>
        <p:nvPr/>
      </p:nvGrpSpPr>
      <p:grpSpPr>
        <a:xfrm>
          <a:off x="0" y="0"/>
          <a:ext cx="0" cy="0"/>
          <a:chOff x="0" y="0"/>
          <a:chExt cx="0" cy="0"/>
        </a:xfrm>
      </p:grpSpPr>
      <p:sp>
        <p:nvSpPr>
          <p:cNvPr id="231" name="Google Shape;231;p28" descr="preencoded.png"/>
          <p:cNvSpPr/>
          <p:nvPr/>
        </p:nvSpPr>
        <p:spPr>
          <a:xfrm>
            <a:off x="6568679" y="-10715"/>
            <a:ext cx="2575322" cy="2589609"/>
          </a:xfrm>
          <a:custGeom>
            <a:avLst/>
            <a:gdLst/>
            <a:ahLst/>
            <a:cxnLst/>
            <a:rect l="l" t="t" r="r" b="b"/>
            <a:pathLst>
              <a:path w="3433763" h="3452812" extrusionOk="0">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32" name="Google Shape;232;p28" descr="preencoded.png"/>
          <p:cNvSpPr/>
          <p:nvPr/>
        </p:nvSpPr>
        <p:spPr>
          <a:xfrm>
            <a:off x="6568679" y="2578894"/>
            <a:ext cx="2575322" cy="2575321"/>
          </a:xfrm>
          <a:custGeom>
            <a:avLst/>
            <a:gdLst/>
            <a:ahLst/>
            <a:cxnLst/>
            <a:rect l="l" t="t" r="r" b="b"/>
            <a:pathLst>
              <a:path w="3433763" h="3433762" extrusionOk="0">
                <a:moveTo>
                  <a:pt x="0" y="0"/>
                </a:moveTo>
                <a:lnTo>
                  <a:pt x="3433763" y="0"/>
                </a:lnTo>
                <a:lnTo>
                  <a:pt x="3433763" y="3433763"/>
                </a:lnTo>
                <a:cubicBezTo>
                  <a:pt x="1537383" y="3433763"/>
                  <a:pt x="0" y="1896380"/>
                  <a:pt x="0"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33" name="Google Shape;233;p28" descr="preencoded.png"/>
          <p:cNvSpPr/>
          <p:nvPr/>
        </p:nvSpPr>
        <p:spPr>
          <a:xfrm rot="10800000" flipH="1">
            <a:off x="7493794" y="935831"/>
            <a:ext cx="1650206" cy="1635919"/>
          </a:xfrm>
          <a:custGeom>
            <a:avLst/>
            <a:gdLst/>
            <a:ahLst/>
            <a:cxnLst/>
            <a:rect l="l" t="t" r="r" b="b"/>
            <a:pathLst>
              <a:path w="2200275" h="2181225" extrusionOk="0">
                <a:moveTo>
                  <a:pt x="0" y="0"/>
                </a:moveTo>
                <a:cubicBezTo>
                  <a:pt x="0" y="1204689"/>
                  <a:pt x="985061" y="2181225"/>
                  <a:pt x="2200275" y="2181225"/>
                </a:cubicBezTo>
                <a:lnTo>
                  <a:pt x="2200275" y="0"/>
                </a:lnTo>
                <a:lnTo>
                  <a:pt x="0"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34" name="Google Shape;234;p28" descr="preencoded.png"/>
          <p:cNvSpPr/>
          <p:nvPr/>
        </p:nvSpPr>
        <p:spPr>
          <a:xfrm rot="10800000" flipH="1">
            <a:off x="-15065" y="3435038"/>
            <a:ext cx="1708461" cy="1708461"/>
          </a:xfrm>
          <a:custGeom>
            <a:avLst/>
            <a:gdLst/>
            <a:ahLst/>
            <a:cxnLst/>
            <a:rect l="l" t="t" r="r" b="b"/>
            <a:pathLst>
              <a:path w="2277948" h="2277948" extrusionOk="0">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pic>
        <p:nvPicPr>
          <p:cNvPr id="235" name="Google Shape;235;p28" descr="preencoded.png"/>
          <p:cNvPicPr preferRelativeResize="0"/>
          <p:nvPr/>
        </p:nvPicPr>
        <p:blipFill rotWithShape="1">
          <a:blip r:embed="rId2">
            <a:alphaModFix/>
          </a:blip>
          <a:srcRect/>
          <a:stretch/>
        </p:blipFill>
        <p:spPr>
          <a:xfrm>
            <a:off x="7493915" y="2580952"/>
            <a:ext cx="1650085" cy="1650085"/>
          </a:xfrm>
          <a:prstGeom prst="rect">
            <a:avLst/>
          </a:prstGeom>
          <a:noFill/>
          <a:ln>
            <a:noFill/>
          </a:ln>
        </p:spPr>
      </p:pic>
      <p:sp>
        <p:nvSpPr>
          <p:cNvPr id="236" name="Google Shape;236;p28" descr="preencoded.png"/>
          <p:cNvSpPr/>
          <p:nvPr/>
        </p:nvSpPr>
        <p:spPr>
          <a:xfrm>
            <a:off x="1280969" y="4250712"/>
            <a:ext cx="581266" cy="581266"/>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37" name="Google Shape;237;p28"/>
          <p:cNvSpPr txBox="1">
            <a:spLocks noGrp="1"/>
          </p:cNvSpPr>
          <p:nvPr>
            <p:ph type="title"/>
          </p:nvPr>
        </p:nvSpPr>
        <p:spPr>
          <a:xfrm>
            <a:off x="1131570" y="1412748"/>
            <a:ext cx="5074920" cy="576072"/>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accent6"/>
              </a:buClr>
              <a:buSzPts val="3300"/>
              <a:buFont typeface="Arial Black"/>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8" name="Google Shape;238;p28"/>
          <p:cNvSpPr txBox="1">
            <a:spLocks noGrp="1"/>
          </p:cNvSpPr>
          <p:nvPr>
            <p:ph type="body" idx="1"/>
          </p:nvPr>
        </p:nvSpPr>
        <p:spPr>
          <a:xfrm>
            <a:off x="1131570" y="2128266"/>
            <a:ext cx="4409694" cy="2025396"/>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300"/>
              </a:spcBef>
              <a:spcAft>
                <a:spcPts val="0"/>
              </a:spcAft>
              <a:buClr>
                <a:schemeClr val="accent6"/>
              </a:buClr>
              <a:buSzPts val="1100"/>
              <a:buNone/>
              <a:defRPr sz="1100"/>
            </a:lvl1pPr>
            <a:lvl2pPr marL="914400" lvl="1" indent="-298450" algn="l">
              <a:lnSpc>
                <a:spcPct val="100000"/>
              </a:lnSpc>
              <a:spcBef>
                <a:spcPts val="300"/>
              </a:spcBef>
              <a:spcAft>
                <a:spcPts val="0"/>
              </a:spcAft>
              <a:buClr>
                <a:schemeClr val="accent6"/>
              </a:buClr>
              <a:buSzPts val="1100"/>
              <a:buChar char="•"/>
              <a:defRPr sz="1100"/>
            </a:lvl2pPr>
            <a:lvl3pPr marL="1371600" lvl="2" indent="-298450" algn="l">
              <a:lnSpc>
                <a:spcPct val="100000"/>
              </a:lnSpc>
              <a:spcBef>
                <a:spcPts val="300"/>
              </a:spcBef>
              <a:spcAft>
                <a:spcPts val="0"/>
              </a:spcAft>
              <a:buClr>
                <a:schemeClr val="accent6"/>
              </a:buClr>
              <a:buSzPts val="1100"/>
              <a:buChar char="•"/>
              <a:defRPr sz="1100"/>
            </a:lvl3pPr>
            <a:lvl4pPr marL="1828800" lvl="3" indent="-298450" algn="l">
              <a:lnSpc>
                <a:spcPct val="100000"/>
              </a:lnSpc>
              <a:spcBef>
                <a:spcPts val="300"/>
              </a:spcBef>
              <a:spcAft>
                <a:spcPts val="0"/>
              </a:spcAft>
              <a:buClr>
                <a:schemeClr val="accent6"/>
              </a:buClr>
              <a:buSzPts val="1100"/>
              <a:buChar char="•"/>
              <a:defRPr sz="1100"/>
            </a:lvl4pPr>
            <a:lvl5pPr marL="2286000" lvl="4" indent="-298450" algn="l">
              <a:lnSpc>
                <a:spcPct val="100000"/>
              </a:lnSpc>
              <a:spcBef>
                <a:spcPts val="300"/>
              </a:spcBef>
              <a:spcAft>
                <a:spcPts val="0"/>
              </a:spcAft>
              <a:buClr>
                <a:schemeClr val="accent6"/>
              </a:buClr>
              <a:buSzPts val="1100"/>
              <a:buChar char="•"/>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9" name="Google Shape;239;p28"/>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240" name="Google Shape;240;p28"/>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1"/>
        <p:cNvGrpSpPr/>
        <p:nvPr/>
      </p:nvGrpSpPr>
      <p:grpSpPr>
        <a:xfrm>
          <a:off x="0" y="0"/>
          <a:ext cx="0" cy="0"/>
          <a:chOff x="0" y="0"/>
          <a:chExt cx="0" cy="0"/>
        </a:xfrm>
      </p:grpSpPr>
      <p:sp>
        <p:nvSpPr>
          <p:cNvPr id="242" name="Google Shape;242;p29" descr="preencoded.png"/>
          <p:cNvSpPr/>
          <p:nvPr/>
        </p:nvSpPr>
        <p:spPr>
          <a:xfrm>
            <a:off x="-4176" y="-2088"/>
            <a:ext cx="2582466" cy="5168503"/>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pic>
        <p:nvPicPr>
          <p:cNvPr id="243" name="Google Shape;243;p29" descr="preencoded.png"/>
          <p:cNvPicPr preferRelativeResize="0"/>
          <p:nvPr/>
        </p:nvPicPr>
        <p:blipFill rotWithShape="1">
          <a:blip r:embed="rId2">
            <a:alphaModFix/>
          </a:blip>
          <a:srcRect/>
          <a:stretch/>
        </p:blipFill>
        <p:spPr>
          <a:xfrm>
            <a:off x="1277483" y="-2088"/>
            <a:ext cx="1300808" cy="3875485"/>
          </a:xfrm>
          <a:prstGeom prst="rect">
            <a:avLst/>
          </a:prstGeom>
          <a:noFill/>
          <a:ln>
            <a:noFill/>
          </a:ln>
        </p:spPr>
      </p:pic>
      <p:sp>
        <p:nvSpPr>
          <p:cNvPr id="244" name="Google Shape;244;p29"/>
          <p:cNvSpPr/>
          <p:nvPr/>
        </p:nvSpPr>
        <p:spPr>
          <a:xfrm>
            <a:off x="1291216" y="-2088"/>
            <a:ext cx="1287086" cy="1290640"/>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45" name="Google Shape;245;p29" descr="preencoded.png"/>
          <p:cNvSpPr/>
          <p:nvPr/>
        </p:nvSpPr>
        <p:spPr>
          <a:xfrm>
            <a:off x="-4176" y="2580378"/>
            <a:ext cx="2582466" cy="2586038"/>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pic>
        <p:nvPicPr>
          <p:cNvPr id="246" name="Google Shape;246;p29" descr="preencoded.png"/>
          <p:cNvPicPr preferRelativeResize="0"/>
          <p:nvPr/>
        </p:nvPicPr>
        <p:blipFill rotWithShape="1">
          <a:blip r:embed="rId3">
            <a:alphaModFix/>
          </a:blip>
          <a:srcRect/>
          <a:stretch/>
        </p:blipFill>
        <p:spPr>
          <a:xfrm>
            <a:off x="1288843" y="2580378"/>
            <a:ext cx="1289447" cy="1293019"/>
          </a:xfrm>
          <a:prstGeom prst="rect">
            <a:avLst/>
          </a:prstGeom>
          <a:noFill/>
          <a:ln>
            <a:noFill/>
          </a:ln>
        </p:spPr>
      </p:pic>
      <p:sp>
        <p:nvSpPr>
          <p:cNvPr id="247" name="Google Shape;247;p29"/>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8" name="Google Shape;248;p29"/>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249" name="Google Shape;249;p29"/>
          <p:cNvSpPr txBox="1">
            <a:spLocks noGrp="1"/>
          </p:cNvSpPr>
          <p:nvPr>
            <p:ph type="title"/>
          </p:nvPr>
        </p:nvSpPr>
        <p:spPr>
          <a:xfrm>
            <a:off x="2990088" y="932688"/>
            <a:ext cx="6124194" cy="576072"/>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0" name="Google Shape;250;p29"/>
          <p:cNvSpPr txBox="1">
            <a:spLocks noGrp="1"/>
          </p:cNvSpPr>
          <p:nvPr>
            <p:ph type="body" idx="1"/>
          </p:nvPr>
        </p:nvSpPr>
        <p:spPr>
          <a:xfrm>
            <a:off x="2763774" y="1691640"/>
            <a:ext cx="2806446" cy="3229785"/>
          </a:xfrm>
          <a:prstGeom prst="rect">
            <a:avLst/>
          </a:prstGeom>
          <a:noFill/>
          <a:ln>
            <a:noFill/>
          </a:ln>
        </p:spPr>
        <p:txBody>
          <a:bodyPr spcFirstLastPara="1" wrap="square" lIns="34275" tIns="34275" rIns="34275" bIns="34275" anchor="t" anchorCtr="0">
            <a:noAutofit/>
          </a:bodyPr>
          <a:lstStyle>
            <a:lvl1pPr marL="457200" lvl="0" indent="-298450" algn="l">
              <a:lnSpc>
                <a:spcPct val="100000"/>
              </a:lnSpc>
              <a:spcBef>
                <a:spcPts val="300"/>
              </a:spcBef>
              <a:spcAft>
                <a:spcPts val="0"/>
              </a:spcAft>
              <a:buClr>
                <a:schemeClr val="accent6"/>
              </a:buClr>
              <a:buSzPts val="1100"/>
              <a:buChar char="•"/>
              <a:defRPr sz="1100"/>
            </a:lvl1pPr>
            <a:lvl2pPr marL="914400" lvl="1" indent="-292100" algn="l">
              <a:lnSpc>
                <a:spcPct val="100000"/>
              </a:lnSpc>
              <a:spcBef>
                <a:spcPts val="300"/>
              </a:spcBef>
              <a:spcAft>
                <a:spcPts val="0"/>
              </a:spcAft>
              <a:buClr>
                <a:schemeClr val="accent6"/>
              </a:buClr>
              <a:buSzPts val="1000"/>
              <a:buChar char="•"/>
              <a:defRPr sz="1000"/>
            </a:lvl2pPr>
            <a:lvl3pPr marL="1371600" lvl="2" indent="-285750" algn="l">
              <a:lnSpc>
                <a:spcPct val="100000"/>
              </a:lnSpc>
              <a:spcBef>
                <a:spcPts val="300"/>
              </a:spcBef>
              <a:spcAft>
                <a:spcPts val="0"/>
              </a:spcAft>
              <a:buClr>
                <a:schemeClr val="accent6"/>
              </a:buClr>
              <a:buSzPts val="900"/>
              <a:buChar char="•"/>
              <a:defRPr sz="900"/>
            </a:lvl3pPr>
            <a:lvl4pPr marL="1828800" lvl="3" indent="-285750" algn="l">
              <a:lnSpc>
                <a:spcPct val="100000"/>
              </a:lnSpc>
              <a:spcBef>
                <a:spcPts val="300"/>
              </a:spcBef>
              <a:spcAft>
                <a:spcPts val="0"/>
              </a:spcAft>
              <a:buClr>
                <a:schemeClr val="accent6"/>
              </a:buClr>
              <a:buSzPts val="900"/>
              <a:buChar char="•"/>
              <a:defRPr sz="900"/>
            </a:lvl4pPr>
            <a:lvl5pPr marL="2286000" lvl="4" indent="-285750" algn="l">
              <a:lnSpc>
                <a:spcPct val="100000"/>
              </a:lnSpc>
              <a:spcBef>
                <a:spcPts val="300"/>
              </a:spcBef>
              <a:spcAft>
                <a:spcPts val="0"/>
              </a:spcAft>
              <a:buClr>
                <a:schemeClr val="accent6"/>
              </a:buClr>
              <a:buSzPts val="900"/>
              <a:buChar char="•"/>
              <a:defRPr sz="9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1" name="Google Shape;251;p29"/>
          <p:cNvSpPr txBox="1">
            <a:spLocks noGrp="1"/>
          </p:cNvSpPr>
          <p:nvPr>
            <p:ph type="body" idx="2"/>
          </p:nvPr>
        </p:nvSpPr>
        <p:spPr>
          <a:xfrm>
            <a:off x="5815584" y="1691640"/>
            <a:ext cx="2806446" cy="3229785"/>
          </a:xfrm>
          <a:prstGeom prst="rect">
            <a:avLst/>
          </a:prstGeom>
          <a:noFill/>
          <a:ln>
            <a:noFill/>
          </a:ln>
        </p:spPr>
        <p:txBody>
          <a:bodyPr spcFirstLastPara="1" wrap="square" lIns="34275" tIns="34275" rIns="34275" bIns="34275" anchor="t" anchorCtr="0">
            <a:noAutofit/>
          </a:bodyPr>
          <a:lstStyle>
            <a:lvl1pPr marL="457200" lvl="0" indent="-298450" algn="l">
              <a:lnSpc>
                <a:spcPct val="100000"/>
              </a:lnSpc>
              <a:spcBef>
                <a:spcPts val="300"/>
              </a:spcBef>
              <a:spcAft>
                <a:spcPts val="0"/>
              </a:spcAft>
              <a:buClr>
                <a:schemeClr val="accent6"/>
              </a:buClr>
              <a:buSzPts val="1100"/>
              <a:buChar char="•"/>
              <a:defRPr sz="1100"/>
            </a:lvl1pPr>
            <a:lvl2pPr marL="914400" lvl="1" indent="-292100" algn="l">
              <a:lnSpc>
                <a:spcPct val="100000"/>
              </a:lnSpc>
              <a:spcBef>
                <a:spcPts val="300"/>
              </a:spcBef>
              <a:spcAft>
                <a:spcPts val="0"/>
              </a:spcAft>
              <a:buClr>
                <a:schemeClr val="accent6"/>
              </a:buClr>
              <a:buSzPts val="1000"/>
              <a:buChar char="•"/>
              <a:defRPr sz="1000"/>
            </a:lvl2pPr>
            <a:lvl3pPr marL="1371600" lvl="2" indent="-285750" algn="l">
              <a:lnSpc>
                <a:spcPct val="100000"/>
              </a:lnSpc>
              <a:spcBef>
                <a:spcPts val="300"/>
              </a:spcBef>
              <a:spcAft>
                <a:spcPts val="0"/>
              </a:spcAft>
              <a:buClr>
                <a:schemeClr val="accent6"/>
              </a:buClr>
              <a:buSzPts val="900"/>
              <a:buChar char="•"/>
              <a:defRPr sz="900"/>
            </a:lvl3pPr>
            <a:lvl4pPr marL="1828800" lvl="3" indent="-285750" algn="l">
              <a:lnSpc>
                <a:spcPct val="100000"/>
              </a:lnSpc>
              <a:spcBef>
                <a:spcPts val="300"/>
              </a:spcBef>
              <a:spcAft>
                <a:spcPts val="0"/>
              </a:spcAft>
              <a:buClr>
                <a:schemeClr val="accent6"/>
              </a:buClr>
              <a:buSzPts val="900"/>
              <a:buChar char="•"/>
              <a:defRPr sz="900"/>
            </a:lvl4pPr>
            <a:lvl5pPr marL="2286000" lvl="4" indent="-285750" algn="l">
              <a:lnSpc>
                <a:spcPct val="100000"/>
              </a:lnSpc>
              <a:spcBef>
                <a:spcPts val="300"/>
              </a:spcBef>
              <a:spcAft>
                <a:spcPts val="0"/>
              </a:spcAft>
              <a:buClr>
                <a:schemeClr val="accent6"/>
              </a:buClr>
              <a:buSzPts val="900"/>
              <a:buChar char="•"/>
              <a:defRPr sz="9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2"/>
        <p:cNvGrpSpPr/>
        <p:nvPr/>
      </p:nvGrpSpPr>
      <p:grpSpPr>
        <a:xfrm>
          <a:off x="0" y="0"/>
          <a:ext cx="0" cy="0"/>
          <a:chOff x="0" y="0"/>
          <a:chExt cx="0" cy="0"/>
        </a:xfrm>
      </p:grpSpPr>
      <p:sp>
        <p:nvSpPr>
          <p:cNvPr id="253" name="Google Shape;253;p30"/>
          <p:cNvSpPr/>
          <p:nvPr/>
        </p:nvSpPr>
        <p:spPr>
          <a:xfrm>
            <a:off x="1" y="0"/>
            <a:ext cx="1682120" cy="1577225"/>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54" name="Google Shape;254;p30"/>
          <p:cNvSpPr/>
          <p:nvPr/>
        </p:nvSpPr>
        <p:spPr>
          <a:xfrm rot="10800000">
            <a:off x="7461880" y="3566276"/>
            <a:ext cx="1682120" cy="1577224"/>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55" name="Google Shape;255;p30"/>
          <p:cNvSpPr txBox="1">
            <a:spLocks noGrp="1"/>
          </p:cNvSpPr>
          <p:nvPr>
            <p:ph type="title"/>
          </p:nvPr>
        </p:nvSpPr>
        <p:spPr>
          <a:xfrm>
            <a:off x="569214" y="912114"/>
            <a:ext cx="8003286" cy="576072"/>
          </a:xfrm>
          <a:prstGeom prst="rect">
            <a:avLst/>
          </a:prstGeom>
          <a:noFill/>
          <a:ln>
            <a:noFill/>
          </a:ln>
        </p:spPr>
        <p:txBody>
          <a:bodyPr spcFirstLastPara="1" wrap="square" lIns="68575" tIns="34275" rIns="68575" bIns="34275" anchor="t" anchorCtr="0">
            <a:normAutofit/>
          </a:bodyPr>
          <a:lstStyle>
            <a:lvl1pPr lvl="0" algn="ctr">
              <a:lnSpc>
                <a:spcPct val="270833"/>
              </a:lnSpc>
              <a:spcBef>
                <a:spcPts val="0"/>
              </a:spcBef>
              <a:spcAft>
                <a:spcPts val="0"/>
              </a:spcAft>
              <a:buClr>
                <a:schemeClr val="accent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6" name="Google Shape;256;p30"/>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7" name="Google Shape;257;p30"/>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8"/>
        <p:cNvGrpSpPr/>
        <p:nvPr/>
      </p:nvGrpSpPr>
      <p:grpSpPr>
        <a:xfrm>
          <a:off x="0" y="0"/>
          <a:ext cx="0" cy="0"/>
          <a:chOff x="0" y="0"/>
          <a:chExt cx="0" cy="0"/>
        </a:xfrm>
      </p:grpSpPr>
      <p:sp>
        <p:nvSpPr>
          <p:cNvPr id="259" name="Google Shape;259;p31"/>
          <p:cNvSpPr/>
          <p:nvPr/>
        </p:nvSpPr>
        <p:spPr>
          <a:xfrm>
            <a:off x="1" y="0"/>
            <a:ext cx="1682120" cy="1577225"/>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60" name="Google Shape;260;p31"/>
          <p:cNvSpPr/>
          <p:nvPr/>
        </p:nvSpPr>
        <p:spPr>
          <a:xfrm rot="10800000">
            <a:off x="7461880" y="3566276"/>
            <a:ext cx="1682120" cy="1577224"/>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61" name="Google Shape;261;p31"/>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2" name="Google Shape;262;p31"/>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3"/>
        <p:cNvGrpSpPr/>
        <p:nvPr/>
      </p:nvGrpSpPr>
      <p:grpSpPr>
        <a:xfrm>
          <a:off x="0" y="0"/>
          <a:ext cx="0" cy="0"/>
          <a:chOff x="0" y="0"/>
          <a:chExt cx="0" cy="0"/>
        </a:xfrm>
      </p:grpSpPr>
      <p:sp>
        <p:nvSpPr>
          <p:cNvPr id="264" name="Google Shape;264;p32"/>
          <p:cNvSpPr/>
          <p:nvPr/>
        </p:nvSpPr>
        <p:spPr>
          <a:xfrm rot="10800000">
            <a:off x="7461880" y="3566276"/>
            <a:ext cx="1682120" cy="1577224"/>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65" name="Google Shape;265;p3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ctr">
              <a:lnSpc>
                <a:spcPct val="152343"/>
              </a:lnSpc>
              <a:spcBef>
                <a:spcPts val="0"/>
              </a:spcBef>
              <a:spcAft>
                <a:spcPts val="0"/>
              </a:spcAft>
              <a:buClr>
                <a:schemeClr val="accent6"/>
              </a:buClr>
              <a:buSzPts val="2400"/>
              <a:buFont typeface="Arial Black"/>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6" name="Google Shape;266;p32"/>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100000"/>
              </a:lnSpc>
              <a:spcBef>
                <a:spcPts val="300"/>
              </a:spcBef>
              <a:spcAft>
                <a:spcPts val="0"/>
              </a:spcAft>
              <a:buClr>
                <a:schemeClr val="accent6"/>
              </a:buClr>
              <a:buSzPts val="2400"/>
              <a:buChar char="•"/>
              <a:defRPr sz="2400"/>
            </a:lvl1pPr>
            <a:lvl2pPr marL="914400" lvl="1" indent="-361950" algn="l">
              <a:lnSpc>
                <a:spcPct val="100000"/>
              </a:lnSpc>
              <a:spcBef>
                <a:spcPts val="300"/>
              </a:spcBef>
              <a:spcAft>
                <a:spcPts val="0"/>
              </a:spcAft>
              <a:buClr>
                <a:schemeClr val="accent6"/>
              </a:buClr>
              <a:buSzPts val="2100"/>
              <a:buChar char="•"/>
              <a:defRPr sz="2100"/>
            </a:lvl2pPr>
            <a:lvl3pPr marL="1371600" lvl="2" indent="-342900" algn="l">
              <a:lnSpc>
                <a:spcPct val="100000"/>
              </a:lnSpc>
              <a:spcBef>
                <a:spcPts val="300"/>
              </a:spcBef>
              <a:spcAft>
                <a:spcPts val="0"/>
              </a:spcAft>
              <a:buClr>
                <a:schemeClr val="accent6"/>
              </a:buClr>
              <a:buSzPts val="1800"/>
              <a:buChar char="•"/>
              <a:defRPr sz="1800"/>
            </a:lvl3pPr>
            <a:lvl4pPr marL="1828800" lvl="3" indent="-323850" algn="l">
              <a:lnSpc>
                <a:spcPct val="100000"/>
              </a:lnSpc>
              <a:spcBef>
                <a:spcPts val="300"/>
              </a:spcBef>
              <a:spcAft>
                <a:spcPts val="0"/>
              </a:spcAft>
              <a:buClr>
                <a:schemeClr val="accent6"/>
              </a:buClr>
              <a:buSzPts val="1500"/>
              <a:buChar char="•"/>
              <a:defRPr sz="1500"/>
            </a:lvl4pPr>
            <a:lvl5pPr marL="2286000" lvl="4" indent="-323850" algn="l">
              <a:lnSpc>
                <a:spcPct val="100000"/>
              </a:lnSpc>
              <a:spcBef>
                <a:spcPts val="300"/>
              </a:spcBef>
              <a:spcAft>
                <a:spcPts val="0"/>
              </a:spcAft>
              <a:buClr>
                <a:schemeClr val="accent6"/>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267" name="Google Shape;267;p32"/>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300"/>
              </a:spcBef>
              <a:spcAft>
                <a:spcPts val="0"/>
              </a:spcAft>
              <a:buClr>
                <a:schemeClr val="accent6"/>
              </a:buClr>
              <a:buSzPts val="1200"/>
              <a:buNone/>
              <a:defRPr sz="1200"/>
            </a:lvl1pPr>
            <a:lvl2pPr marL="914400" lvl="1" indent="-228600" algn="l">
              <a:lnSpc>
                <a:spcPct val="100000"/>
              </a:lnSpc>
              <a:spcBef>
                <a:spcPts val="300"/>
              </a:spcBef>
              <a:spcAft>
                <a:spcPts val="0"/>
              </a:spcAft>
              <a:buClr>
                <a:schemeClr val="accent6"/>
              </a:buClr>
              <a:buSzPts val="1100"/>
              <a:buNone/>
              <a:defRPr sz="1100"/>
            </a:lvl2pPr>
            <a:lvl3pPr marL="1371600" lvl="2" indent="-228600" algn="l">
              <a:lnSpc>
                <a:spcPct val="100000"/>
              </a:lnSpc>
              <a:spcBef>
                <a:spcPts val="300"/>
              </a:spcBef>
              <a:spcAft>
                <a:spcPts val="0"/>
              </a:spcAft>
              <a:buClr>
                <a:schemeClr val="accent6"/>
              </a:buClr>
              <a:buSzPts val="900"/>
              <a:buNone/>
              <a:defRPr sz="900"/>
            </a:lvl3pPr>
            <a:lvl4pPr marL="1828800" lvl="3" indent="-228600" algn="l">
              <a:lnSpc>
                <a:spcPct val="100000"/>
              </a:lnSpc>
              <a:spcBef>
                <a:spcPts val="300"/>
              </a:spcBef>
              <a:spcAft>
                <a:spcPts val="0"/>
              </a:spcAft>
              <a:buClr>
                <a:schemeClr val="accent6"/>
              </a:buClr>
              <a:buSzPts val="800"/>
              <a:buNone/>
              <a:defRPr sz="800"/>
            </a:lvl4pPr>
            <a:lvl5pPr marL="2286000" lvl="4" indent="-228600" algn="l">
              <a:lnSpc>
                <a:spcPct val="100000"/>
              </a:lnSpc>
              <a:spcBef>
                <a:spcPts val="300"/>
              </a:spcBef>
              <a:spcAft>
                <a:spcPts val="0"/>
              </a:spcAft>
              <a:buClr>
                <a:schemeClr val="accent6"/>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68" name="Google Shape;268;p32"/>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9" name="Google Shape;269;p32"/>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0"/>
        <p:cNvGrpSpPr/>
        <p:nvPr/>
      </p:nvGrpSpPr>
      <p:grpSpPr>
        <a:xfrm>
          <a:off x="0" y="0"/>
          <a:ext cx="0" cy="0"/>
          <a:chOff x="0" y="0"/>
          <a:chExt cx="0" cy="0"/>
        </a:xfrm>
      </p:grpSpPr>
      <p:sp>
        <p:nvSpPr>
          <p:cNvPr id="271" name="Google Shape;271;p33"/>
          <p:cNvSpPr/>
          <p:nvPr/>
        </p:nvSpPr>
        <p:spPr>
          <a:xfrm rot="10800000">
            <a:off x="7461880" y="3566276"/>
            <a:ext cx="1682120" cy="1577224"/>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272" name="Google Shape;272;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ctr">
              <a:lnSpc>
                <a:spcPct val="152343"/>
              </a:lnSpc>
              <a:spcBef>
                <a:spcPts val="0"/>
              </a:spcBef>
              <a:spcAft>
                <a:spcPts val="0"/>
              </a:spcAft>
              <a:buClr>
                <a:schemeClr val="accent6"/>
              </a:buClr>
              <a:buSzPts val="2400"/>
              <a:buFont typeface="Arial Black"/>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3" name="Google Shape;273;p33"/>
          <p:cNvSpPr>
            <a:spLocks noGrp="1"/>
          </p:cNvSpPr>
          <p:nvPr>
            <p:ph type="pic" idx="2"/>
          </p:nvPr>
        </p:nvSpPr>
        <p:spPr>
          <a:xfrm>
            <a:off x="3887391" y="740569"/>
            <a:ext cx="4629150" cy="3655219"/>
          </a:xfrm>
          <a:prstGeom prst="rect">
            <a:avLst/>
          </a:prstGeom>
          <a:noFill/>
          <a:ln>
            <a:noFill/>
          </a:ln>
        </p:spPr>
      </p:sp>
      <p:sp>
        <p:nvSpPr>
          <p:cNvPr id="274" name="Google Shape;274;p33"/>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300"/>
              </a:spcBef>
              <a:spcAft>
                <a:spcPts val="0"/>
              </a:spcAft>
              <a:buClr>
                <a:schemeClr val="accent6"/>
              </a:buClr>
              <a:buSzPts val="1200"/>
              <a:buNone/>
              <a:defRPr sz="1200"/>
            </a:lvl1pPr>
            <a:lvl2pPr marL="914400" lvl="1" indent="-228600" algn="l">
              <a:lnSpc>
                <a:spcPct val="100000"/>
              </a:lnSpc>
              <a:spcBef>
                <a:spcPts val="300"/>
              </a:spcBef>
              <a:spcAft>
                <a:spcPts val="0"/>
              </a:spcAft>
              <a:buClr>
                <a:schemeClr val="accent6"/>
              </a:buClr>
              <a:buSzPts val="1100"/>
              <a:buNone/>
              <a:defRPr sz="1100"/>
            </a:lvl2pPr>
            <a:lvl3pPr marL="1371600" lvl="2" indent="-228600" algn="l">
              <a:lnSpc>
                <a:spcPct val="100000"/>
              </a:lnSpc>
              <a:spcBef>
                <a:spcPts val="300"/>
              </a:spcBef>
              <a:spcAft>
                <a:spcPts val="0"/>
              </a:spcAft>
              <a:buClr>
                <a:schemeClr val="accent6"/>
              </a:buClr>
              <a:buSzPts val="900"/>
              <a:buNone/>
              <a:defRPr sz="900"/>
            </a:lvl3pPr>
            <a:lvl4pPr marL="1828800" lvl="3" indent="-228600" algn="l">
              <a:lnSpc>
                <a:spcPct val="100000"/>
              </a:lnSpc>
              <a:spcBef>
                <a:spcPts val="300"/>
              </a:spcBef>
              <a:spcAft>
                <a:spcPts val="0"/>
              </a:spcAft>
              <a:buClr>
                <a:schemeClr val="accent6"/>
              </a:buClr>
              <a:buSzPts val="800"/>
              <a:buNone/>
              <a:defRPr sz="800"/>
            </a:lvl4pPr>
            <a:lvl5pPr marL="2286000" lvl="4" indent="-228600" algn="l">
              <a:lnSpc>
                <a:spcPct val="100000"/>
              </a:lnSpc>
              <a:spcBef>
                <a:spcPts val="300"/>
              </a:spcBef>
              <a:spcAft>
                <a:spcPts val="0"/>
              </a:spcAft>
              <a:buClr>
                <a:schemeClr val="accent6"/>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75" name="Google Shape;275;p33"/>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6" name="Google Shape;276;p33"/>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128838" cy="2143469"/>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68580" tIns="34290" rIns="68580" bIns="34290" numCol="1" anchor="t" anchorCtr="0" compatLnSpc="1">
            <a:prstTxWarp prst="textNoShape">
              <a:avLst/>
            </a:prstTxWarp>
            <a:noAutofit/>
          </a:bodyPr>
          <a:lstStyle/>
          <a:p>
            <a:pPr lvl="0"/>
            <a:endParaRPr lang="en-US" sz="1050"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0"/>
            <a:ext cx="1477970" cy="1492700"/>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752587" cy="759761"/>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093749" y="442600"/>
            <a:ext cx="581266" cy="581266"/>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sz="1050"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514004"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17568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3837363"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549904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7160722"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514004"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17568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383736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549904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7160722"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554549" y="3140761"/>
            <a:ext cx="810927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98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128838" cy="2143469"/>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68580" tIns="34290" rIns="68580" bIns="34290" numCol="1" anchor="t" anchorCtr="0" compatLnSpc="1">
            <a:prstTxWarp prst="textNoShape">
              <a:avLst/>
            </a:prstTxWarp>
            <a:noAutofit/>
          </a:bodyPr>
          <a:lstStyle/>
          <a:p>
            <a:pPr lvl="0"/>
            <a:endParaRPr lang="en-US" sz="1050"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0"/>
            <a:ext cx="1477970" cy="1492700"/>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752587" cy="759761"/>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093749" y="442600"/>
            <a:ext cx="581266" cy="581266"/>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sz="1050"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514004"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17568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3837363"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549904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7160722"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514004"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17568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383736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549904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7160722"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554549" y="3140761"/>
            <a:ext cx="810927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9720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128838" cy="2143469"/>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68580" tIns="34290" rIns="68580" bIns="34290" numCol="1" anchor="t" anchorCtr="0" compatLnSpc="1">
            <a:prstTxWarp prst="textNoShape">
              <a:avLst/>
            </a:prstTxWarp>
            <a:noAutofit/>
          </a:bodyPr>
          <a:lstStyle/>
          <a:p>
            <a:pPr lvl="0"/>
            <a:endParaRPr lang="en-US" sz="1050"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0"/>
            <a:ext cx="1477970" cy="1492700"/>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752587" cy="759761"/>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093749" y="442600"/>
            <a:ext cx="581266" cy="581266"/>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sz="1050"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514004"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17568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3837363"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549904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7160722"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514004"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17568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383736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549904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7160722"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554549" y="3140761"/>
            <a:ext cx="810927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777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128838" cy="2143469"/>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68580" tIns="34290" rIns="68580" bIns="34290" numCol="1" anchor="t" anchorCtr="0" compatLnSpc="1">
            <a:prstTxWarp prst="textNoShape">
              <a:avLst/>
            </a:prstTxWarp>
            <a:noAutofit/>
          </a:bodyPr>
          <a:lstStyle/>
          <a:p>
            <a:pPr lvl="0"/>
            <a:endParaRPr lang="en-US" sz="1050"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0"/>
            <a:ext cx="1477970" cy="1492700"/>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752587" cy="759761"/>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093749" y="442600"/>
            <a:ext cx="581266" cy="581266"/>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sz="1050"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514004"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17568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3837363"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549904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7160722"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514004"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17568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383736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549904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7160722"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554549" y="3140761"/>
            <a:ext cx="810927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434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128838" cy="2143469"/>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68580" tIns="34290" rIns="68580" bIns="34290" numCol="1" anchor="t" anchorCtr="0" compatLnSpc="1">
            <a:prstTxWarp prst="textNoShape">
              <a:avLst/>
            </a:prstTxWarp>
            <a:noAutofit/>
          </a:bodyPr>
          <a:lstStyle/>
          <a:p>
            <a:pPr lvl="0"/>
            <a:endParaRPr lang="en-US" sz="1050"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0"/>
            <a:ext cx="1477970" cy="1492700"/>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752587" cy="759761"/>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093749" y="442600"/>
            <a:ext cx="581266" cy="581266"/>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sz="1050"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514004"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17568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3837363"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549904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7160722"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514004"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17568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383736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549904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7160722"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554549" y="3140761"/>
            <a:ext cx="810927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403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128838" cy="2143469"/>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68580" tIns="34290" rIns="68580" bIns="34290" numCol="1" anchor="t" anchorCtr="0" compatLnSpc="1">
            <a:prstTxWarp prst="textNoShape">
              <a:avLst/>
            </a:prstTxWarp>
            <a:noAutofit/>
          </a:bodyPr>
          <a:lstStyle/>
          <a:p>
            <a:pPr lvl="0"/>
            <a:endParaRPr lang="en-US" sz="1050"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0"/>
            <a:ext cx="1477970" cy="1492700"/>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752587" cy="759761"/>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093749" y="442600"/>
            <a:ext cx="581266" cy="581266"/>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sz="1050"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514004"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17568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3837363"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549904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7160722"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514004"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17568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383736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549904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7160722"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554549" y="3140761"/>
            <a:ext cx="810927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78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128838" cy="2143469"/>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68580" tIns="34290" rIns="68580" bIns="34290" numCol="1" anchor="t" anchorCtr="0" compatLnSpc="1">
            <a:prstTxWarp prst="textNoShape">
              <a:avLst/>
            </a:prstTxWarp>
            <a:noAutofit/>
          </a:bodyPr>
          <a:lstStyle/>
          <a:p>
            <a:pPr lvl="0"/>
            <a:endParaRPr lang="en-US" sz="1050"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0"/>
            <a:ext cx="1477970" cy="1492700"/>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752587" cy="759761"/>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68580" tIns="34290" rIns="68580" bIns="34290" numCol="1" anchor="t" anchorCtr="0" compatLnSpc="1">
            <a:prstTxWarp prst="textNoShape">
              <a:avLst/>
            </a:prstTxWarp>
            <a:noAutofit/>
          </a:bodyPr>
          <a:lstStyle/>
          <a:p>
            <a:pPr lvl="0"/>
            <a:endParaRPr lang="en-US" sz="1050"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093749" y="442600"/>
            <a:ext cx="581266" cy="581266"/>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sz="1050"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514004"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17568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3837363"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5499043" y="2263140"/>
            <a:ext cx="1495044" cy="418338"/>
          </a:xfrm>
          <a:solidFill>
            <a:schemeClr val="accent1"/>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7160722" y="2263140"/>
            <a:ext cx="1495044" cy="418338"/>
          </a:xfrm>
          <a:solidFill>
            <a:schemeClr val="accent3"/>
          </a:solidFill>
          <a:ln>
            <a:noFill/>
          </a:ln>
        </p:spPr>
        <p:txBody>
          <a:bodyPr lIns="0" tIns="0" rIns="0" bIns="0" anchor="ctr">
            <a:noAutofit/>
          </a:bodyPr>
          <a:lstStyle>
            <a:lvl1pPr marL="0" indent="0" algn="ctr">
              <a:lnSpc>
                <a:spcPct val="100000"/>
              </a:lnSpc>
              <a:spcBef>
                <a:spcPts val="0"/>
              </a:spcBef>
              <a:buNone/>
              <a:defRPr sz="1350" b="1" cap="all" spc="0" baseline="0">
                <a:solidFill>
                  <a:schemeClr val="accent6"/>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514004"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17568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383736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5499043"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7160722" y="3559302"/>
            <a:ext cx="1495044" cy="596646"/>
          </a:xfrm>
          <a:noFill/>
        </p:spPr>
        <p:txBody>
          <a:bodyPr lIns="0" rIns="0" anchor="t" anchorCtr="0">
            <a:noAutofit/>
          </a:bodyPr>
          <a:lstStyle>
            <a:lvl1pPr marL="0" indent="0" algn="ctr">
              <a:spcBef>
                <a:spcPts val="0"/>
              </a:spcBef>
              <a:buNone/>
              <a:defRPr sz="1125"/>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554549" y="3140761"/>
            <a:ext cx="810927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96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69214" y="912114"/>
            <a:ext cx="8003286" cy="576072"/>
          </a:xfrm>
          <a:prstGeom prst="rect">
            <a:avLst/>
          </a:prstGeom>
          <a:noFill/>
          <a:ln>
            <a:noFill/>
          </a:ln>
        </p:spPr>
        <p:txBody>
          <a:bodyPr spcFirstLastPara="1" wrap="square" lIns="68575" tIns="34275" rIns="68575" bIns="34275" anchor="t" anchorCtr="0">
            <a:normAutofit/>
          </a:bodyPr>
          <a:lstStyle>
            <a:lvl1pPr marR="0" lvl="0" algn="ctr" rtl="0">
              <a:lnSpc>
                <a:spcPct val="110795"/>
              </a:lnSpc>
              <a:spcBef>
                <a:spcPts val="0"/>
              </a:spcBef>
              <a:spcAft>
                <a:spcPts val="0"/>
              </a:spcAft>
              <a:buClr>
                <a:schemeClr val="accent6"/>
              </a:buClr>
              <a:buSzPts val="3300"/>
              <a:buFont typeface="Arial Black"/>
              <a:buNone/>
              <a:defRPr sz="3300" b="1" i="0" u="none" strike="noStrike" cap="none">
                <a:solidFill>
                  <a:schemeClr val="accent6"/>
                </a:solidFill>
                <a:latin typeface="Arial Black"/>
                <a:ea typeface="Arial Black"/>
                <a:cs typeface="Arial Black"/>
                <a:sym typeface="Arial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569214" y="1577340"/>
            <a:ext cx="8003286" cy="3263503"/>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100000"/>
              </a:lnSpc>
              <a:spcBef>
                <a:spcPts val="300"/>
              </a:spcBef>
              <a:spcAft>
                <a:spcPts val="0"/>
              </a:spcAft>
              <a:buClr>
                <a:schemeClr val="accent6"/>
              </a:buClr>
              <a:buSzPts val="2100"/>
              <a:buFont typeface="Arial"/>
              <a:buChar char="•"/>
              <a:defRPr sz="2100" b="0" i="0" u="none" strike="noStrike" cap="none">
                <a:solidFill>
                  <a:schemeClr val="accent6"/>
                </a:solidFill>
                <a:latin typeface="EB Garamond"/>
                <a:ea typeface="EB Garamond"/>
                <a:cs typeface="EB Garamond"/>
                <a:sym typeface="EB Garamond"/>
              </a:defRPr>
            </a:lvl1pPr>
            <a:lvl2pPr marL="914400" marR="0" lvl="1" indent="-342900" algn="l" rtl="0">
              <a:lnSpc>
                <a:spcPct val="100000"/>
              </a:lnSpc>
              <a:spcBef>
                <a:spcPts val="30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2pPr>
            <a:lvl3pPr marL="1371600" marR="0" lvl="2" indent="-323850" algn="l" rtl="0">
              <a:lnSpc>
                <a:spcPct val="100000"/>
              </a:lnSpc>
              <a:spcBef>
                <a:spcPts val="300"/>
              </a:spcBef>
              <a:spcAft>
                <a:spcPts val="0"/>
              </a:spcAft>
              <a:buClr>
                <a:schemeClr val="accent6"/>
              </a:buClr>
              <a:buSzPts val="1500"/>
              <a:buFont typeface="Arial"/>
              <a:buChar char="•"/>
              <a:defRPr sz="1500" b="0" i="0" u="none" strike="noStrike" cap="none">
                <a:solidFill>
                  <a:schemeClr val="accent6"/>
                </a:solidFill>
                <a:latin typeface="EB Garamond"/>
                <a:ea typeface="EB Garamond"/>
                <a:cs typeface="EB Garamond"/>
                <a:sym typeface="EB Garamond"/>
              </a:defRPr>
            </a:lvl3pPr>
            <a:lvl4pPr marL="1828800" marR="0" lvl="3" indent="-317500" algn="l" rtl="0">
              <a:lnSpc>
                <a:spcPct val="100000"/>
              </a:lnSpc>
              <a:spcBef>
                <a:spcPts val="300"/>
              </a:spcBef>
              <a:spcAft>
                <a:spcPts val="0"/>
              </a:spcAft>
              <a:buClr>
                <a:schemeClr val="accent6"/>
              </a:buClr>
              <a:buSzPts val="1400"/>
              <a:buFont typeface="Arial"/>
              <a:buChar char="•"/>
              <a:defRPr sz="1400" b="0" i="0" u="none" strike="noStrike" cap="none">
                <a:solidFill>
                  <a:schemeClr val="accent6"/>
                </a:solidFill>
                <a:latin typeface="EB Garamond"/>
                <a:ea typeface="EB Garamond"/>
                <a:cs typeface="EB Garamond"/>
                <a:sym typeface="EB Garamond"/>
              </a:defRPr>
            </a:lvl4pPr>
            <a:lvl5pPr marL="2286000" marR="0" lvl="4" indent="-317500" algn="l" rtl="0">
              <a:lnSpc>
                <a:spcPct val="100000"/>
              </a:lnSpc>
              <a:spcBef>
                <a:spcPts val="300"/>
              </a:spcBef>
              <a:spcAft>
                <a:spcPts val="0"/>
              </a:spcAft>
              <a:buClr>
                <a:schemeClr val="accent6"/>
              </a:buClr>
              <a:buSzPts val="1400"/>
              <a:buFont typeface="Arial"/>
              <a:buChar char="•"/>
              <a:defRPr sz="1400" b="0" i="0" u="none" strike="noStrike" cap="none">
                <a:solidFill>
                  <a:schemeClr val="accent6"/>
                </a:solidFill>
                <a:latin typeface="EB Garamond"/>
                <a:ea typeface="EB Garamond"/>
                <a:cs typeface="EB Garamond"/>
                <a:sym typeface="EB Garamond"/>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EB Garamond"/>
                <a:ea typeface="EB Garamond"/>
                <a:cs typeface="EB Garamond"/>
                <a:sym typeface="EB Garamond"/>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EB Garamond"/>
                <a:ea typeface="EB Garamond"/>
                <a:cs typeface="EB Garamond"/>
                <a:sym typeface="EB Garamond"/>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EB Garamond"/>
                <a:ea typeface="EB Garamond"/>
                <a:cs typeface="EB Garamond"/>
                <a:sym typeface="EB Garamond"/>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EB Garamond"/>
                <a:ea typeface="EB Garamond"/>
                <a:cs typeface="EB Garamond"/>
                <a:sym typeface="EB Garamond"/>
              </a:defRPr>
            </a:lvl9pPr>
          </a:lstStyle>
          <a:p>
            <a:endParaRPr/>
          </a:p>
        </p:txBody>
      </p:sp>
      <p:sp>
        <p:nvSpPr>
          <p:cNvPr id="53" name="Google Shape;53;p13"/>
          <p:cNvSpPr txBox="1">
            <a:spLocks noGrp="1"/>
          </p:cNvSpPr>
          <p:nvPr>
            <p:ph type="ftr" idx="11"/>
          </p:nvPr>
        </p:nvSpPr>
        <p:spPr>
          <a:xfrm>
            <a:off x="466344" y="342900"/>
            <a:ext cx="2400300" cy="20574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accent6"/>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100"/>
              <a:buNone/>
              <a:defRPr sz="14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100"/>
              <a:buNone/>
              <a:defRPr sz="14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100"/>
              <a:buNone/>
              <a:defRPr sz="14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100"/>
              <a:buNone/>
              <a:defRPr sz="14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100"/>
              <a:buNone/>
              <a:defRPr sz="14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100"/>
              <a:buNone/>
              <a:defRPr sz="14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100"/>
              <a:buNone/>
              <a:defRPr sz="1400" b="0" i="0" u="none" strike="noStrike" cap="none">
                <a:solidFill>
                  <a:schemeClr val="dk1"/>
                </a:solidFill>
                <a:latin typeface="EB Garamond"/>
                <a:ea typeface="EB Garamond"/>
                <a:cs typeface="EB Garamond"/>
                <a:sym typeface="EB Garamond"/>
              </a:defRPr>
            </a:lvl9pPr>
          </a:lstStyle>
          <a:p>
            <a:endParaRPr/>
          </a:p>
        </p:txBody>
      </p:sp>
      <p:sp>
        <p:nvSpPr>
          <p:cNvPr id="54" name="Google Shape;54;p13"/>
          <p:cNvSpPr txBox="1">
            <a:spLocks noGrp="1"/>
          </p:cNvSpPr>
          <p:nvPr>
            <p:ph type="sldNum" idx="12"/>
          </p:nvPr>
        </p:nvSpPr>
        <p:spPr>
          <a:xfrm>
            <a:off x="8209026" y="342900"/>
            <a:ext cx="740664" cy="20574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chemeClr val="accent6"/>
                </a:solidFill>
                <a:latin typeface="Arial"/>
                <a:ea typeface="Arial"/>
                <a:cs typeface="Arial"/>
                <a:sym typeface="Arial"/>
              </a:defRPr>
            </a:lvl1pPr>
            <a:lvl2pPr marL="0" marR="0" lvl="1" indent="0" algn="ctr" rtl="0">
              <a:spcBef>
                <a:spcPts val="0"/>
              </a:spcBef>
              <a:buNone/>
              <a:defRPr sz="900" b="0" i="0" u="none" strike="noStrike" cap="none">
                <a:solidFill>
                  <a:schemeClr val="accent6"/>
                </a:solidFill>
                <a:latin typeface="Arial"/>
                <a:ea typeface="Arial"/>
                <a:cs typeface="Arial"/>
                <a:sym typeface="Arial"/>
              </a:defRPr>
            </a:lvl2pPr>
            <a:lvl3pPr marL="0" marR="0" lvl="2" indent="0" algn="ctr" rtl="0">
              <a:spcBef>
                <a:spcPts val="0"/>
              </a:spcBef>
              <a:buNone/>
              <a:defRPr sz="900" b="0" i="0" u="none" strike="noStrike" cap="none">
                <a:solidFill>
                  <a:schemeClr val="accent6"/>
                </a:solidFill>
                <a:latin typeface="Arial"/>
                <a:ea typeface="Arial"/>
                <a:cs typeface="Arial"/>
                <a:sym typeface="Arial"/>
              </a:defRPr>
            </a:lvl3pPr>
            <a:lvl4pPr marL="0" marR="0" lvl="3" indent="0" algn="ctr" rtl="0">
              <a:spcBef>
                <a:spcPts val="0"/>
              </a:spcBef>
              <a:buNone/>
              <a:defRPr sz="900" b="0" i="0" u="none" strike="noStrike" cap="none">
                <a:solidFill>
                  <a:schemeClr val="accent6"/>
                </a:solidFill>
                <a:latin typeface="Arial"/>
                <a:ea typeface="Arial"/>
                <a:cs typeface="Arial"/>
                <a:sym typeface="Arial"/>
              </a:defRPr>
            </a:lvl4pPr>
            <a:lvl5pPr marL="0" marR="0" lvl="4" indent="0" algn="ctr" rtl="0">
              <a:spcBef>
                <a:spcPts val="0"/>
              </a:spcBef>
              <a:buNone/>
              <a:defRPr sz="900" b="0" i="0" u="none" strike="noStrike" cap="none">
                <a:solidFill>
                  <a:schemeClr val="accent6"/>
                </a:solidFill>
                <a:latin typeface="Arial"/>
                <a:ea typeface="Arial"/>
                <a:cs typeface="Arial"/>
                <a:sym typeface="Arial"/>
              </a:defRPr>
            </a:lvl5pPr>
            <a:lvl6pPr marL="0" marR="0" lvl="5" indent="0" algn="ctr" rtl="0">
              <a:spcBef>
                <a:spcPts val="0"/>
              </a:spcBef>
              <a:buNone/>
              <a:defRPr sz="900" b="0" i="0" u="none" strike="noStrike" cap="none">
                <a:solidFill>
                  <a:schemeClr val="accent6"/>
                </a:solidFill>
                <a:latin typeface="Arial"/>
                <a:ea typeface="Arial"/>
                <a:cs typeface="Arial"/>
                <a:sym typeface="Arial"/>
              </a:defRPr>
            </a:lvl6pPr>
            <a:lvl7pPr marL="0" marR="0" lvl="6" indent="0" algn="ctr" rtl="0">
              <a:spcBef>
                <a:spcPts val="0"/>
              </a:spcBef>
              <a:buNone/>
              <a:defRPr sz="900" b="0" i="0" u="none" strike="noStrike" cap="none">
                <a:solidFill>
                  <a:schemeClr val="accent6"/>
                </a:solidFill>
                <a:latin typeface="Arial"/>
                <a:ea typeface="Arial"/>
                <a:cs typeface="Arial"/>
                <a:sym typeface="Arial"/>
              </a:defRPr>
            </a:lvl7pPr>
            <a:lvl8pPr marL="0" marR="0" lvl="7" indent="0" algn="ctr" rtl="0">
              <a:spcBef>
                <a:spcPts val="0"/>
              </a:spcBef>
              <a:buNone/>
              <a:defRPr sz="900" b="0" i="0" u="none" strike="noStrike" cap="none">
                <a:solidFill>
                  <a:schemeClr val="accent6"/>
                </a:solidFill>
                <a:latin typeface="Arial"/>
                <a:ea typeface="Arial"/>
                <a:cs typeface="Arial"/>
                <a:sym typeface="Arial"/>
              </a:defRPr>
            </a:lvl8pPr>
            <a:lvl9pPr marL="0" marR="0" lvl="8" indent="0" algn="ctr" rtl="0">
              <a:spcBef>
                <a:spcPts val="0"/>
              </a:spcBef>
              <a:buNone/>
              <a:defRPr sz="9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1" r:id="rId19"/>
    <p:sldLayoutId id="2147483682" r:id="rId20"/>
    <p:sldLayoutId id="2147483683" r:id="rId21"/>
    <p:sldLayoutId id="2147483684" r:id="rId22"/>
    <p:sldLayoutId id="2147483685" r:id="rId23"/>
    <p:sldLayoutId id="2147483686" r:id="rId24"/>
    <p:sldLayoutId id="2147483687"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0.xml"/><Relationship Id="rId5" Type="http://schemas.openxmlformats.org/officeDocument/2006/relationships/image" Target="../media/image4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1.xml"/><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2.xml"/><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3.xml"/><Relationship Id="rId5" Type="http://schemas.openxmlformats.org/officeDocument/2006/relationships/image" Target="../media/image60.png"/><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4.xml"/><Relationship Id="rId5" Type="http://schemas.openxmlformats.org/officeDocument/2006/relationships/image" Target="../media/image64.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5.xml"/><Relationship Id="rId5" Type="http://schemas.openxmlformats.org/officeDocument/2006/relationships/image" Target="../media/image68.png"/><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ctrTitle"/>
          </p:nvPr>
        </p:nvSpPr>
        <p:spPr>
          <a:xfrm>
            <a:off x="846242" y="722978"/>
            <a:ext cx="7451517" cy="922942"/>
          </a:xfrm>
          <a:prstGeom prst="rect">
            <a:avLst/>
          </a:prstGeom>
          <a:noFill/>
          <a:ln>
            <a:noFill/>
          </a:ln>
        </p:spPr>
        <p:txBody>
          <a:bodyPr spcFirstLastPara="1" wrap="square" lIns="68575" tIns="0" rIns="68575" bIns="34275" anchor="t" anchorCtr="0">
            <a:noAutofit/>
          </a:bodyPr>
          <a:lstStyle/>
          <a:p>
            <a:pPr marL="0" lvl="0" indent="0" algn="ctr" rtl="0">
              <a:lnSpc>
                <a:spcPct val="110795"/>
              </a:lnSpc>
              <a:spcBef>
                <a:spcPts val="0"/>
              </a:spcBef>
              <a:spcAft>
                <a:spcPts val="0"/>
              </a:spcAft>
              <a:buClr>
                <a:schemeClr val="accent6"/>
              </a:buClr>
              <a:buSzPts val="2700"/>
              <a:buFont typeface="Arial Black"/>
              <a:buNone/>
            </a:pPr>
            <a:r>
              <a:rPr lang="en" sz="2700"/>
              <a:t>MINI PROJECT – EDA </a:t>
            </a:r>
            <a:br>
              <a:rPr lang="en" sz="2700"/>
            </a:br>
            <a:r>
              <a:rPr lang="en" sz="2700"/>
              <a:t>AND STATISTICS</a:t>
            </a:r>
            <a:br>
              <a:rPr lang="en"/>
            </a:br>
            <a:endParaRPr/>
          </a:p>
        </p:txBody>
      </p:sp>
      <p:sp>
        <p:nvSpPr>
          <p:cNvPr id="282" name="Google Shape;282;p34"/>
          <p:cNvSpPr txBox="1"/>
          <p:nvPr/>
        </p:nvSpPr>
        <p:spPr>
          <a:xfrm>
            <a:off x="3241307" y="2192665"/>
            <a:ext cx="3414562" cy="131574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accent6"/>
                </a:solidFill>
                <a:latin typeface="EB Garamond"/>
                <a:ea typeface="EB Garamond"/>
                <a:cs typeface="EB Garamond"/>
                <a:sym typeface="EB Garamond"/>
              </a:rPr>
              <a:t>TEAM MEMBERS :-</a:t>
            </a:r>
            <a:endParaRPr sz="1100"/>
          </a:p>
          <a:p>
            <a:pPr marL="215900" marR="0" lvl="0" indent="-215900" algn="l" rtl="0">
              <a:spcBef>
                <a:spcPts val="0"/>
              </a:spcBef>
              <a:spcAft>
                <a:spcPts val="0"/>
              </a:spcAft>
              <a:buClr>
                <a:schemeClr val="accent6"/>
              </a:buClr>
              <a:buSzPts val="1400"/>
              <a:buFont typeface="Arial"/>
              <a:buChar char="•"/>
            </a:pPr>
            <a:r>
              <a:rPr lang="en" sz="1400">
                <a:solidFill>
                  <a:schemeClr val="accent6"/>
                </a:solidFill>
                <a:latin typeface="EB Garamond"/>
                <a:ea typeface="EB Garamond"/>
                <a:cs typeface="EB Garamond"/>
                <a:sym typeface="EB Garamond"/>
              </a:rPr>
              <a:t>PRATYASA PATI</a:t>
            </a:r>
            <a:endParaRPr sz="1100"/>
          </a:p>
          <a:p>
            <a:pPr marL="215900" marR="0" lvl="0" indent="-215900" algn="l" rtl="0">
              <a:spcBef>
                <a:spcPts val="0"/>
              </a:spcBef>
              <a:spcAft>
                <a:spcPts val="0"/>
              </a:spcAft>
              <a:buClr>
                <a:schemeClr val="accent6"/>
              </a:buClr>
              <a:buSzPts val="1400"/>
              <a:buFont typeface="Arial"/>
              <a:buChar char="•"/>
            </a:pPr>
            <a:r>
              <a:rPr lang="en" sz="1400">
                <a:solidFill>
                  <a:schemeClr val="accent6"/>
                </a:solidFill>
                <a:latin typeface="EB Garamond"/>
                <a:ea typeface="EB Garamond"/>
                <a:cs typeface="EB Garamond"/>
                <a:sym typeface="EB Garamond"/>
              </a:rPr>
              <a:t>M R LAKSHMI PRIYA</a:t>
            </a:r>
            <a:endParaRPr sz="1100"/>
          </a:p>
          <a:p>
            <a:pPr marL="215900" marR="0" lvl="0" indent="-215900" algn="l" rtl="0">
              <a:spcBef>
                <a:spcPts val="0"/>
              </a:spcBef>
              <a:spcAft>
                <a:spcPts val="0"/>
              </a:spcAft>
              <a:buClr>
                <a:schemeClr val="accent6"/>
              </a:buClr>
              <a:buSzPts val="1400"/>
              <a:buFont typeface="Arial"/>
              <a:buChar char="•"/>
            </a:pPr>
            <a:r>
              <a:rPr lang="en" sz="1400">
                <a:solidFill>
                  <a:schemeClr val="accent6"/>
                </a:solidFill>
                <a:latin typeface="EB Garamond"/>
                <a:ea typeface="EB Garamond"/>
                <a:cs typeface="EB Garamond"/>
                <a:sym typeface="EB Garamond"/>
              </a:rPr>
              <a:t>PREETHI</a:t>
            </a:r>
            <a:endParaRPr sz="1100"/>
          </a:p>
          <a:p>
            <a:pPr marL="215900" marR="0" lvl="0" indent="-215900" algn="l" rtl="0">
              <a:spcBef>
                <a:spcPts val="0"/>
              </a:spcBef>
              <a:spcAft>
                <a:spcPts val="0"/>
              </a:spcAft>
              <a:buClr>
                <a:schemeClr val="accent6"/>
              </a:buClr>
              <a:buSzPts val="1400"/>
              <a:buFont typeface="Arial"/>
              <a:buChar char="•"/>
            </a:pPr>
            <a:r>
              <a:rPr lang="en" sz="1400">
                <a:solidFill>
                  <a:schemeClr val="accent6"/>
                </a:solidFill>
                <a:latin typeface="EB Garamond"/>
                <a:ea typeface="EB Garamond"/>
                <a:cs typeface="EB Garamond"/>
                <a:sym typeface="EB Garamond"/>
              </a:rPr>
              <a:t>DARSHANA SANTOSH PHALKE</a:t>
            </a:r>
            <a:endParaRPr sz="1100"/>
          </a:p>
          <a:p>
            <a:pPr marL="215900" marR="0" lvl="0" indent="-215900" algn="l" rtl="0">
              <a:spcBef>
                <a:spcPts val="0"/>
              </a:spcBef>
              <a:spcAft>
                <a:spcPts val="0"/>
              </a:spcAft>
              <a:buClr>
                <a:schemeClr val="accent6"/>
              </a:buClr>
              <a:buSzPts val="1400"/>
              <a:buFont typeface="Arial"/>
              <a:buChar char="•"/>
            </a:pPr>
            <a:r>
              <a:rPr lang="en" sz="1400">
                <a:solidFill>
                  <a:schemeClr val="accent6"/>
                </a:solidFill>
                <a:latin typeface="EB Garamond"/>
                <a:ea typeface="EB Garamond"/>
                <a:cs typeface="EB Garamond"/>
                <a:sym typeface="EB Garamond"/>
              </a:rPr>
              <a:t>SHWETA PURI</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97"/>
        <p:cNvGrpSpPr/>
        <p:nvPr/>
      </p:nvGrpSpPr>
      <p:grpSpPr>
        <a:xfrm>
          <a:off x="0" y="0"/>
          <a:ext cx="0" cy="0"/>
          <a:chOff x="0" y="0"/>
          <a:chExt cx="0" cy="0"/>
        </a:xfrm>
      </p:grpSpPr>
      <p:sp>
        <p:nvSpPr>
          <p:cNvPr id="398" name="Google Shape;398;p43"/>
          <p:cNvSpPr txBox="1">
            <a:spLocks noGrp="1"/>
          </p:cNvSpPr>
          <p:nvPr>
            <p:ph type="body" idx="1"/>
          </p:nvPr>
        </p:nvSpPr>
        <p:spPr>
          <a:xfrm>
            <a:off x="239875" y="2406700"/>
            <a:ext cx="3362700" cy="2143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Helvetica Neue"/>
                <a:ea typeface="Helvetica Neue"/>
                <a:cs typeface="Helvetica Neue"/>
                <a:sym typeface="Helvetica Neue"/>
              </a:rPr>
              <a:t>D</a:t>
            </a:r>
            <a:r>
              <a:rPr lang="en" sz="900">
                <a:solidFill>
                  <a:schemeClr val="dk1"/>
                </a:solidFill>
                <a:highlight>
                  <a:srgbClr val="FFFFFF"/>
                </a:highlight>
                <a:latin typeface="Helvetica Neue"/>
                <a:ea typeface="Helvetica Neue"/>
                <a:cs typeface="Helvetica Neue"/>
                <a:sym typeface="Helvetica Neue"/>
              </a:rPr>
              <a:t>escriptive statistics are used to describe the characteristics or features of a dataset. The term ‘descriptive statistics’ can be used to describe both individual quantitative observations (also known as ‘summary statistics’) as well as the overall process of obtaining insights from these data. We can use descriptive statistics to describe both an entire population or an individual sample. Because they are merely explanatory, descriptive statistics are not heavily concerned with the differences between the two types of data.</a:t>
            </a:r>
            <a:endParaRPr sz="900">
              <a:solidFill>
                <a:schemeClr val="dk1"/>
              </a:solidFill>
              <a:highlight>
                <a:srgbClr val="FFFFFF"/>
              </a:highlight>
              <a:latin typeface="Helvetica Neue"/>
              <a:ea typeface="Helvetica Neue"/>
              <a:cs typeface="Helvetica Neue"/>
              <a:sym typeface="Helvetica Neue"/>
            </a:endParaRPr>
          </a:p>
          <a:p>
            <a:pPr marL="0" lvl="0" indent="0" algn="l" rtl="0">
              <a:lnSpc>
                <a:spcPct val="115000"/>
              </a:lnSpc>
              <a:spcBef>
                <a:spcPts val="1100"/>
              </a:spcBef>
              <a:spcAft>
                <a:spcPts val="0"/>
              </a:spcAft>
              <a:buClr>
                <a:schemeClr val="dk1"/>
              </a:buClr>
              <a:buSzPts val="1100"/>
              <a:buFont typeface="Arial"/>
              <a:buNone/>
            </a:pPr>
            <a:r>
              <a:rPr lang="en" sz="900">
                <a:solidFill>
                  <a:schemeClr val="dk1"/>
                </a:solidFill>
                <a:highlight>
                  <a:srgbClr val="FFFFFF"/>
                </a:highlight>
                <a:latin typeface="Helvetica Neue"/>
                <a:ea typeface="Helvetica Neue"/>
                <a:cs typeface="Helvetica Neue"/>
                <a:sym typeface="Helvetica Neue"/>
              </a:rPr>
              <a:t>So the measures which are usually used to perform any descriptive statistics are :</a:t>
            </a:r>
            <a:endParaRPr sz="900">
              <a:solidFill>
                <a:schemeClr val="dk1"/>
              </a:solidFill>
              <a:highlight>
                <a:srgbClr val="FFFFFF"/>
              </a:highlight>
              <a:latin typeface="Helvetica Neue"/>
              <a:ea typeface="Helvetica Neue"/>
              <a:cs typeface="Helvetica Neue"/>
              <a:sym typeface="Helvetica Neue"/>
            </a:endParaRPr>
          </a:p>
          <a:p>
            <a:pPr marL="457200" lvl="0" indent="-285750" algn="l" rtl="0">
              <a:lnSpc>
                <a:spcPct val="115000"/>
              </a:lnSpc>
              <a:spcBef>
                <a:spcPts val="1100"/>
              </a:spcBef>
              <a:spcAft>
                <a:spcPts val="0"/>
              </a:spcAft>
              <a:buClr>
                <a:schemeClr val="dk1"/>
              </a:buClr>
              <a:buSzPts val="900"/>
              <a:buFont typeface="Helvetica Neue"/>
              <a:buChar char="●"/>
            </a:pPr>
            <a:r>
              <a:rPr lang="en" sz="900">
                <a:solidFill>
                  <a:schemeClr val="dk1"/>
                </a:solidFill>
                <a:highlight>
                  <a:srgbClr val="FFFFFF"/>
                </a:highlight>
                <a:latin typeface="Helvetica Neue"/>
                <a:ea typeface="Helvetica Neue"/>
                <a:cs typeface="Helvetica Neue"/>
                <a:sym typeface="Helvetica Neue"/>
              </a:rPr>
              <a:t>Distribution</a:t>
            </a:r>
            <a:endParaRPr sz="900">
              <a:solidFill>
                <a:schemeClr val="dk1"/>
              </a:solidFill>
              <a:highlight>
                <a:srgbClr val="FFFFFF"/>
              </a:highlight>
              <a:latin typeface="Helvetica Neue"/>
              <a:ea typeface="Helvetica Neue"/>
              <a:cs typeface="Helvetica Neue"/>
              <a:sym typeface="Helvetica Neue"/>
            </a:endParaRPr>
          </a:p>
          <a:p>
            <a:pPr marL="457200" lvl="0" indent="-285750" algn="l" rtl="0">
              <a:lnSpc>
                <a:spcPct val="115000"/>
              </a:lnSpc>
              <a:spcBef>
                <a:spcPts val="0"/>
              </a:spcBef>
              <a:spcAft>
                <a:spcPts val="0"/>
              </a:spcAft>
              <a:buClr>
                <a:schemeClr val="dk1"/>
              </a:buClr>
              <a:buSzPts val="900"/>
              <a:buFont typeface="Helvetica Neue"/>
              <a:buChar char="●"/>
            </a:pPr>
            <a:r>
              <a:rPr lang="en" sz="900">
                <a:solidFill>
                  <a:schemeClr val="dk1"/>
                </a:solidFill>
                <a:highlight>
                  <a:srgbClr val="FFFFFF"/>
                </a:highlight>
                <a:latin typeface="Helvetica Neue"/>
                <a:ea typeface="Helvetica Neue"/>
                <a:cs typeface="Helvetica Neue"/>
                <a:sym typeface="Helvetica Neue"/>
              </a:rPr>
              <a:t>Central tendency</a:t>
            </a:r>
            <a:endParaRPr sz="900">
              <a:solidFill>
                <a:schemeClr val="dk1"/>
              </a:solidFill>
              <a:highlight>
                <a:srgbClr val="FFFFFF"/>
              </a:highlight>
              <a:latin typeface="Helvetica Neue"/>
              <a:ea typeface="Helvetica Neue"/>
              <a:cs typeface="Helvetica Neue"/>
              <a:sym typeface="Helvetica Neue"/>
            </a:endParaRPr>
          </a:p>
          <a:p>
            <a:pPr marL="457200" lvl="0" indent="-285750" algn="l" rtl="0">
              <a:lnSpc>
                <a:spcPct val="115000"/>
              </a:lnSpc>
              <a:spcBef>
                <a:spcPts val="0"/>
              </a:spcBef>
              <a:spcAft>
                <a:spcPts val="0"/>
              </a:spcAft>
              <a:buClr>
                <a:schemeClr val="dk1"/>
              </a:buClr>
              <a:buSzPts val="900"/>
              <a:buFont typeface="Helvetica Neue"/>
              <a:buChar char="●"/>
            </a:pPr>
            <a:r>
              <a:rPr lang="en" sz="900">
                <a:solidFill>
                  <a:schemeClr val="dk1"/>
                </a:solidFill>
                <a:highlight>
                  <a:srgbClr val="FFFFFF"/>
                </a:highlight>
                <a:latin typeface="Helvetica Neue"/>
                <a:ea typeface="Helvetica Neue"/>
                <a:cs typeface="Helvetica Neue"/>
                <a:sym typeface="Helvetica Neue"/>
              </a:rPr>
              <a:t>Variability</a:t>
            </a:r>
            <a:endParaRPr sz="900">
              <a:solidFill>
                <a:schemeClr val="dk1"/>
              </a:solidFill>
              <a:highlight>
                <a:srgbClr val="FFFFFF"/>
              </a:highlight>
              <a:latin typeface="Helvetica Neue"/>
              <a:ea typeface="Helvetica Neue"/>
              <a:cs typeface="Helvetica Neue"/>
              <a:sym typeface="Helvetica Neue"/>
            </a:endParaRPr>
          </a:p>
          <a:p>
            <a:pPr marL="0" lvl="0" indent="0" algn="l" rtl="0">
              <a:spcBef>
                <a:spcPts val="700"/>
              </a:spcBef>
              <a:spcAft>
                <a:spcPts val="0"/>
              </a:spcAft>
              <a:buClr>
                <a:schemeClr val="accent6"/>
              </a:buClr>
              <a:buSzPts val="1200"/>
              <a:buFont typeface="Arial"/>
              <a:buNone/>
            </a:pPr>
            <a:endParaRPr sz="900"/>
          </a:p>
        </p:txBody>
      </p:sp>
      <p:sp>
        <p:nvSpPr>
          <p:cNvPr id="399" name="Google Shape;399;p43"/>
          <p:cNvSpPr txBox="1"/>
          <p:nvPr/>
        </p:nvSpPr>
        <p:spPr>
          <a:xfrm>
            <a:off x="206858" y="4455027"/>
            <a:ext cx="3621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sp>
        <p:nvSpPr>
          <p:cNvPr id="400" name="Google Shape;400;p43"/>
          <p:cNvSpPr txBox="1"/>
          <p:nvPr/>
        </p:nvSpPr>
        <p:spPr>
          <a:xfrm>
            <a:off x="4523014" y="228500"/>
            <a:ext cx="4728509" cy="368171"/>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accent6"/>
              </a:buClr>
              <a:buSzPts val="1100"/>
              <a:buFont typeface="Verdana"/>
              <a:buNone/>
            </a:pPr>
            <a:endParaRPr sz="1100" b="1" cap="none">
              <a:solidFill>
                <a:schemeClr val="accent6"/>
              </a:solidFill>
              <a:latin typeface="Arial Black"/>
              <a:ea typeface="Arial Black"/>
              <a:cs typeface="Arial Black"/>
              <a:sym typeface="Arial Black"/>
            </a:endParaRPr>
          </a:p>
        </p:txBody>
      </p:sp>
      <p:sp>
        <p:nvSpPr>
          <p:cNvPr id="401" name="Google Shape;401;p43"/>
          <p:cNvSpPr txBox="1"/>
          <p:nvPr/>
        </p:nvSpPr>
        <p:spPr>
          <a:xfrm>
            <a:off x="4645859" y="692309"/>
            <a:ext cx="4031609" cy="511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6"/>
              </a:buClr>
              <a:buSzPts val="900"/>
              <a:buFont typeface="Arial"/>
              <a:buNone/>
            </a:pPr>
            <a:endParaRPr sz="1100"/>
          </a:p>
        </p:txBody>
      </p:sp>
      <p:sp>
        <p:nvSpPr>
          <p:cNvPr id="402" name="Google Shape;402;p43"/>
          <p:cNvSpPr txBox="1"/>
          <p:nvPr/>
        </p:nvSpPr>
        <p:spPr>
          <a:xfrm>
            <a:off x="4100216" y="1530637"/>
            <a:ext cx="4728600" cy="368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accent6"/>
              </a:buClr>
              <a:buSzPts val="1100"/>
              <a:buFont typeface="Verdana"/>
              <a:buNone/>
            </a:pPr>
            <a:endParaRPr sz="1100" b="1" cap="none">
              <a:solidFill>
                <a:schemeClr val="accent6"/>
              </a:solidFill>
              <a:latin typeface="Arial Black"/>
              <a:ea typeface="Arial Black"/>
              <a:cs typeface="Arial Black"/>
              <a:sym typeface="Arial Black"/>
            </a:endParaRPr>
          </a:p>
        </p:txBody>
      </p:sp>
      <p:pic>
        <p:nvPicPr>
          <p:cNvPr id="403" name="Google Shape;403;p43"/>
          <p:cNvPicPr preferRelativeResize="0"/>
          <p:nvPr/>
        </p:nvPicPr>
        <p:blipFill>
          <a:blip r:embed="rId3">
            <a:alphaModFix/>
          </a:blip>
          <a:stretch>
            <a:fillRect/>
          </a:stretch>
        </p:blipFill>
        <p:spPr>
          <a:xfrm>
            <a:off x="152400" y="150925"/>
            <a:ext cx="8839200" cy="1543675"/>
          </a:xfrm>
          <a:prstGeom prst="rect">
            <a:avLst/>
          </a:prstGeom>
          <a:noFill/>
          <a:ln>
            <a:noFill/>
          </a:ln>
        </p:spPr>
      </p:pic>
      <p:sp>
        <p:nvSpPr>
          <p:cNvPr id="404" name="Google Shape;404;p43"/>
          <p:cNvSpPr txBox="1">
            <a:spLocks noGrp="1"/>
          </p:cNvSpPr>
          <p:nvPr>
            <p:ph type="title"/>
          </p:nvPr>
        </p:nvSpPr>
        <p:spPr>
          <a:xfrm>
            <a:off x="206850" y="1750188"/>
            <a:ext cx="8730300" cy="6009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100000"/>
              </a:lnSpc>
              <a:spcBef>
                <a:spcPts val="0"/>
              </a:spcBef>
              <a:spcAft>
                <a:spcPts val="0"/>
              </a:spcAft>
              <a:buClr>
                <a:schemeClr val="accent6"/>
              </a:buClr>
              <a:buSzPct val="100000"/>
              <a:buFont typeface="Verdana"/>
              <a:buNone/>
            </a:pPr>
            <a:r>
              <a:rPr lang="en" sz="1400">
                <a:latin typeface="Verdana"/>
                <a:ea typeface="Verdana"/>
                <a:cs typeface="Verdana"/>
                <a:sym typeface="Verdana"/>
              </a:rPr>
              <a:t>Q21. WRITE A REPORT COMPARING AND CONTRASTING DESCRIPTIVE VS INFERENTIAL STATISTICS IN ABOUT 200-500 WORDS AND HOW EACH HELPS TO GET MORE INSIGHT INTO THE DATA AT HAND.</a:t>
            </a:r>
            <a:endParaRPr sz="1500">
              <a:latin typeface="Verdana"/>
              <a:ea typeface="Verdana"/>
              <a:cs typeface="Verdana"/>
              <a:sym typeface="Verdana"/>
            </a:endParaRPr>
          </a:p>
        </p:txBody>
      </p:sp>
      <p:sp>
        <p:nvSpPr>
          <p:cNvPr id="405" name="Google Shape;405;p43"/>
          <p:cNvSpPr txBox="1">
            <a:spLocks noGrp="1"/>
          </p:cNvSpPr>
          <p:nvPr>
            <p:ph type="body" idx="1"/>
          </p:nvPr>
        </p:nvSpPr>
        <p:spPr>
          <a:xfrm>
            <a:off x="3993725" y="2499625"/>
            <a:ext cx="4782300" cy="2531100"/>
          </a:xfrm>
          <a:prstGeom prst="rect">
            <a:avLst/>
          </a:prstGeom>
          <a:noFill/>
          <a:ln>
            <a:noFill/>
          </a:ln>
        </p:spPr>
        <p:txBody>
          <a:bodyPr spcFirstLastPara="1" wrap="square" lIns="0" tIns="0" rIns="0" bIns="0" anchor="t" anchorCtr="0">
            <a:noAutofit/>
          </a:bodyPr>
          <a:lstStyle/>
          <a:p>
            <a:pPr marL="457200" marR="114300" lvl="0" indent="-285750" algn="l" rtl="0">
              <a:lnSpc>
                <a:spcPct val="115000"/>
              </a:lnSpc>
              <a:spcBef>
                <a:spcPts val="0"/>
              </a:spcBef>
              <a:spcAft>
                <a:spcPts val="0"/>
              </a:spcAft>
              <a:buClr>
                <a:schemeClr val="dk1"/>
              </a:buClr>
              <a:buSzPts val="900"/>
              <a:buFont typeface="Helvetica Neue"/>
              <a:buChar char="●"/>
            </a:pPr>
            <a:r>
              <a:rPr lang="en" sz="1050">
                <a:solidFill>
                  <a:schemeClr val="dk1"/>
                </a:solidFill>
                <a:latin typeface="Helvetica Neue"/>
                <a:ea typeface="Helvetica Neue"/>
                <a:cs typeface="Helvetica Neue"/>
                <a:sym typeface="Helvetica Neue"/>
              </a:rPr>
              <a:t>In Inferential Statistics, the focus is on making predictions about a large group of data based on a representative sample of the population. A random sample of data is considered from a population to describe and make inferences about the population. This technique allows you to work with a small sample rather than the whole population. Since inferential statistics make predictions rather than stating facts, the results are often in the form of probability.</a:t>
            </a:r>
            <a:endParaRPr sz="1050">
              <a:solidFill>
                <a:schemeClr val="dk1"/>
              </a:solidFill>
              <a:latin typeface="Helvetica Neue"/>
              <a:ea typeface="Helvetica Neue"/>
              <a:cs typeface="Helvetica Neue"/>
              <a:sym typeface="Helvetica Neue"/>
            </a:endParaRPr>
          </a:p>
          <a:p>
            <a:pPr marL="457200" marR="114300" lvl="0" indent="-285750" algn="l" rtl="0">
              <a:lnSpc>
                <a:spcPct val="115000"/>
              </a:lnSpc>
              <a:spcBef>
                <a:spcPts val="0"/>
              </a:spcBef>
              <a:spcAft>
                <a:spcPts val="0"/>
              </a:spcAft>
              <a:buClr>
                <a:schemeClr val="dk1"/>
              </a:buClr>
              <a:buSzPts val="900"/>
              <a:buFont typeface="Helvetica Neue"/>
              <a:buChar char="●"/>
            </a:pPr>
            <a:r>
              <a:rPr lang="en" sz="1050">
                <a:solidFill>
                  <a:schemeClr val="dk1"/>
                </a:solidFill>
                <a:latin typeface="Helvetica Neue"/>
                <a:ea typeface="Helvetica Neue"/>
                <a:cs typeface="Helvetica Neue"/>
                <a:sym typeface="Helvetica Neue"/>
              </a:rPr>
              <a:t>In our set of data as well, the Deferential Statistic measures we have used have given us information about raw data regarding its description or features and Inferential statistics, on the other hand, has helped us to draw inferences about the population by using data extracted from the population.</a:t>
            </a:r>
            <a:endParaRPr sz="1050">
              <a:solidFill>
                <a:schemeClr val="dk1"/>
              </a:solidFill>
              <a:highlight>
                <a:srgbClr val="FFFFFF"/>
              </a:highlight>
              <a:latin typeface="Helvetica Neue"/>
              <a:ea typeface="Helvetica Neue"/>
              <a:cs typeface="Helvetica Neue"/>
              <a:sym typeface="Helvetica Neue"/>
            </a:endParaRPr>
          </a:p>
          <a:p>
            <a:pPr marL="0" lvl="0" indent="0" algn="l" rtl="0">
              <a:spcBef>
                <a:spcPts val="300"/>
              </a:spcBef>
              <a:spcAft>
                <a:spcPts val="0"/>
              </a:spcAft>
              <a:buClr>
                <a:schemeClr val="accent6"/>
              </a:buClr>
              <a:buSzPts val="1200"/>
              <a:buNone/>
            </a:pPr>
            <a:endParaRPr sz="900"/>
          </a:p>
        </p:txBody>
      </p:sp>
    </p:spTree>
  </p:cSld>
  <p:clrMapOvr>
    <a:masterClrMapping/>
  </p:clrMapOvr>
  <mc:AlternateContent xmlns:mc="http://schemas.openxmlformats.org/markup-compatibility/2006" xmlns:p14="http://schemas.microsoft.com/office/powerpoint/2010/main">
    <mc:Choice Requires="p14">
      <p:transition spd="slow" p14:dur="13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642866" y="193175"/>
            <a:ext cx="5970791" cy="576072"/>
          </a:xfrm>
        </p:spPr>
        <p:txBody>
          <a:bodyPr/>
          <a:lstStyle/>
          <a:p>
            <a:r>
              <a:rPr lang="en-US" sz="1500" dirty="0">
                <a:latin typeface="Verdana" panose="020B0604030504040204" pitchFamily="34" charset="0"/>
                <a:ea typeface="Verdana" panose="020B0604030504040204" pitchFamily="34" charset="0"/>
              </a:rPr>
              <a:t>Read the data set, clean the data and prepare a final dataset to be used for analysis</a:t>
            </a:r>
            <a:endParaRPr lang="en-US" sz="1500" dirty="0"/>
          </a:p>
        </p:txBody>
      </p:sp>
      <p:sp>
        <p:nvSpPr>
          <p:cNvPr id="7" name="TextBox 6">
            <a:extLst>
              <a:ext uri="{FF2B5EF4-FFF2-40B4-BE49-F238E27FC236}">
                <a16:creationId xmlns:a16="http://schemas.microsoft.com/office/drawing/2014/main" id="{38FE8CBA-9B61-E344-EF1D-D31FAD3591D0}"/>
              </a:ext>
            </a:extLst>
          </p:cNvPr>
          <p:cNvSpPr txBox="1"/>
          <p:nvPr/>
        </p:nvSpPr>
        <p:spPr>
          <a:xfrm>
            <a:off x="2706836" y="790488"/>
            <a:ext cx="6566835" cy="253916"/>
          </a:xfrm>
          <a:prstGeom prst="rect">
            <a:avLst/>
          </a:prstGeom>
          <a:noFill/>
        </p:spPr>
        <p:txBody>
          <a:bodyPr wrap="square" rtlCol="0">
            <a:spAutoFit/>
          </a:bodyPr>
          <a:lstStyle/>
          <a:p>
            <a:r>
              <a:rPr lang="en-IN" sz="1050" b="1" dirty="0">
                <a:solidFill>
                  <a:schemeClr val="accent6"/>
                </a:solidFill>
                <a:latin typeface="Verdana" panose="020B0604030504040204" pitchFamily="34" charset="0"/>
                <a:ea typeface="Verdana" panose="020B0604030504040204" pitchFamily="34" charset="0"/>
              </a:rPr>
              <a:t>1. Performing some analysis on the dataset</a:t>
            </a:r>
          </a:p>
        </p:txBody>
      </p:sp>
      <p:pic>
        <p:nvPicPr>
          <p:cNvPr id="4" name="Picture 3">
            <a:extLst>
              <a:ext uri="{FF2B5EF4-FFF2-40B4-BE49-F238E27FC236}">
                <a16:creationId xmlns:a16="http://schemas.microsoft.com/office/drawing/2014/main" id="{CA570419-94DC-4998-6F44-95DEA7ECF806}"/>
              </a:ext>
            </a:extLst>
          </p:cNvPr>
          <p:cNvPicPr>
            <a:picLocks noChangeAspect="1"/>
          </p:cNvPicPr>
          <p:nvPr/>
        </p:nvPicPr>
        <p:blipFill>
          <a:blip r:embed="rId2"/>
          <a:stretch>
            <a:fillRect/>
          </a:stretch>
        </p:blipFill>
        <p:spPr>
          <a:xfrm>
            <a:off x="2578931" y="1054417"/>
            <a:ext cx="6458510" cy="1440305"/>
          </a:xfrm>
          <a:prstGeom prst="rect">
            <a:avLst/>
          </a:prstGeom>
        </p:spPr>
      </p:pic>
      <p:pic>
        <p:nvPicPr>
          <p:cNvPr id="6" name="Picture 5">
            <a:extLst>
              <a:ext uri="{FF2B5EF4-FFF2-40B4-BE49-F238E27FC236}">
                <a16:creationId xmlns:a16="http://schemas.microsoft.com/office/drawing/2014/main" id="{9FDE840C-8DB9-14A3-1F95-59CB4E721C55}"/>
              </a:ext>
            </a:extLst>
          </p:cNvPr>
          <p:cNvPicPr>
            <a:picLocks noChangeAspect="1"/>
          </p:cNvPicPr>
          <p:nvPr/>
        </p:nvPicPr>
        <p:blipFill>
          <a:blip r:embed="rId3"/>
          <a:stretch>
            <a:fillRect/>
          </a:stretch>
        </p:blipFill>
        <p:spPr>
          <a:xfrm>
            <a:off x="2578932" y="2509440"/>
            <a:ext cx="1548899" cy="720152"/>
          </a:xfrm>
          <a:prstGeom prst="rect">
            <a:avLst/>
          </a:prstGeom>
        </p:spPr>
      </p:pic>
      <p:pic>
        <p:nvPicPr>
          <p:cNvPr id="12" name="Picture 11">
            <a:extLst>
              <a:ext uri="{FF2B5EF4-FFF2-40B4-BE49-F238E27FC236}">
                <a16:creationId xmlns:a16="http://schemas.microsoft.com/office/drawing/2014/main" id="{35D36D36-A15F-4B46-49AA-5578AEC93299}"/>
              </a:ext>
            </a:extLst>
          </p:cNvPr>
          <p:cNvPicPr>
            <a:picLocks noChangeAspect="1"/>
          </p:cNvPicPr>
          <p:nvPr/>
        </p:nvPicPr>
        <p:blipFill>
          <a:blip r:embed="rId4"/>
          <a:stretch>
            <a:fillRect/>
          </a:stretch>
        </p:blipFill>
        <p:spPr>
          <a:xfrm>
            <a:off x="2641503" y="3244310"/>
            <a:ext cx="1486328" cy="1768360"/>
          </a:xfrm>
          <a:prstGeom prst="rect">
            <a:avLst/>
          </a:prstGeom>
        </p:spPr>
      </p:pic>
      <p:pic>
        <p:nvPicPr>
          <p:cNvPr id="15" name="Picture 14">
            <a:extLst>
              <a:ext uri="{FF2B5EF4-FFF2-40B4-BE49-F238E27FC236}">
                <a16:creationId xmlns:a16="http://schemas.microsoft.com/office/drawing/2014/main" id="{219D35D3-F65E-5AC7-ECB3-581B519F1228}"/>
              </a:ext>
            </a:extLst>
          </p:cNvPr>
          <p:cNvPicPr>
            <a:picLocks noChangeAspect="1"/>
          </p:cNvPicPr>
          <p:nvPr/>
        </p:nvPicPr>
        <p:blipFill>
          <a:blip r:embed="rId5"/>
          <a:stretch>
            <a:fillRect/>
          </a:stretch>
        </p:blipFill>
        <p:spPr>
          <a:xfrm>
            <a:off x="4202918" y="2571750"/>
            <a:ext cx="2172224" cy="2440919"/>
          </a:xfrm>
          <a:prstGeom prst="rect">
            <a:avLst/>
          </a:prstGeom>
        </p:spPr>
      </p:pic>
      <p:pic>
        <p:nvPicPr>
          <p:cNvPr id="18" name="Picture 17">
            <a:extLst>
              <a:ext uri="{FF2B5EF4-FFF2-40B4-BE49-F238E27FC236}">
                <a16:creationId xmlns:a16="http://schemas.microsoft.com/office/drawing/2014/main" id="{E6008D21-C3AE-4889-FCA2-8191C5EEE9BB}"/>
              </a:ext>
            </a:extLst>
          </p:cNvPr>
          <p:cNvPicPr>
            <a:picLocks noChangeAspect="1"/>
          </p:cNvPicPr>
          <p:nvPr/>
        </p:nvPicPr>
        <p:blipFill>
          <a:blip r:embed="rId6"/>
          <a:stretch>
            <a:fillRect/>
          </a:stretch>
        </p:blipFill>
        <p:spPr>
          <a:xfrm>
            <a:off x="6375142" y="2571749"/>
            <a:ext cx="1178435" cy="1186038"/>
          </a:xfrm>
          <a:prstGeom prst="rect">
            <a:avLst/>
          </a:prstGeom>
        </p:spPr>
      </p:pic>
      <p:pic>
        <p:nvPicPr>
          <p:cNvPr id="20" name="Picture 19">
            <a:extLst>
              <a:ext uri="{FF2B5EF4-FFF2-40B4-BE49-F238E27FC236}">
                <a16:creationId xmlns:a16="http://schemas.microsoft.com/office/drawing/2014/main" id="{9AE74F3B-FA98-9B5F-7985-5819EA31F833}"/>
              </a:ext>
            </a:extLst>
          </p:cNvPr>
          <p:cNvPicPr>
            <a:picLocks noChangeAspect="1"/>
          </p:cNvPicPr>
          <p:nvPr/>
        </p:nvPicPr>
        <p:blipFill>
          <a:blip r:embed="rId7"/>
          <a:stretch>
            <a:fillRect/>
          </a:stretch>
        </p:blipFill>
        <p:spPr>
          <a:xfrm>
            <a:off x="6450230" y="3835904"/>
            <a:ext cx="2379383" cy="1213191"/>
          </a:xfrm>
          <a:prstGeom prst="rect">
            <a:avLst/>
          </a:prstGeom>
        </p:spPr>
      </p:pic>
      <p:pic>
        <p:nvPicPr>
          <p:cNvPr id="22" name="Picture 21">
            <a:extLst>
              <a:ext uri="{FF2B5EF4-FFF2-40B4-BE49-F238E27FC236}">
                <a16:creationId xmlns:a16="http://schemas.microsoft.com/office/drawing/2014/main" id="{2B4FE311-B2E1-48EA-CDBA-C1CDEA044DA9}"/>
              </a:ext>
            </a:extLst>
          </p:cNvPr>
          <p:cNvPicPr>
            <a:picLocks noChangeAspect="1"/>
          </p:cNvPicPr>
          <p:nvPr/>
        </p:nvPicPr>
        <p:blipFill>
          <a:blip r:embed="rId8"/>
          <a:stretch>
            <a:fillRect/>
          </a:stretch>
        </p:blipFill>
        <p:spPr>
          <a:xfrm>
            <a:off x="7553577" y="2591029"/>
            <a:ext cx="1417807" cy="1120028"/>
          </a:xfrm>
          <a:prstGeom prst="rect">
            <a:avLst/>
          </a:prstGeom>
        </p:spPr>
      </p:pic>
      <p:sp>
        <p:nvSpPr>
          <p:cNvPr id="3" name="TextBox 2">
            <a:extLst>
              <a:ext uri="{FF2B5EF4-FFF2-40B4-BE49-F238E27FC236}">
                <a16:creationId xmlns:a16="http://schemas.microsoft.com/office/drawing/2014/main" id="{2D49567A-3B3B-D39F-E490-7B5363758F00}"/>
              </a:ext>
            </a:extLst>
          </p:cNvPr>
          <p:cNvSpPr txBox="1"/>
          <p:nvPr/>
        </p:nvSpPr>
        <p:spPr>
          <a:xfrm>
            <a:off x="608592" y="193175"/>
            <a:ext cx="1494264" cy="461665"/>
          </a:xfrm>
          <a:prstGeom prst="rect">
            <a:avLst/>
          </a:prstGeom>
          <a:noFill/>
        </p:spPr>
        <p:txBody>
          <a:bodyPr wrap="square" rtlCol="0">
            <a:spAutoFit/>
          </a:bodyPr>
          <a:lstStyle/>
          <a:p>
            <a:r>
              <a:rPr lang="en-IN" sz="2400" b="1" dirty="0">
                <a:solidFill>
                  <a:srgbClr val="002060"/>
                </a:solidFill>
              </a:rPr>
              <a:t>PART B</a:t>
            </a:r>
          </a:p>
        </p:txBody>
      </p:sp>
    </p:spTree>
    <p:extLst>
      <p:ext uri="{BB962C8B-B14F-4D97-AF65-F5344CB8AC3E}">
        <p14:creationId xmlns:p14="http://schemas.microsoft.com/office/powerpoint/2010/main" val="3902743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2159755" y="237400"/>
            <a:ext cx="2983745" cy="412880"/>
          </a:xfrm>
        </p:spPr>
        <p:txBody>
          <a:bodyPr>
            <a:normAutofit/>
          </a:bodyPr>
          <a:lstStyle/>
          <a:p>
            <a:pPr algn="l"/>
            <a:r>
              <a:rPr lang="en-US" sz="1500" dirty="0">
                <a:latin typeface="Verdana" panose="020B0604030504040204" pitchFamily="34" charset="0"/>
                <a:ea typeface="Verdana" panose="020B0604030504040204" pitchFamily="34" charset="0"/>
              </a:rPr>
              <a:t>2. Cleaning the dataset</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29" name="Text Placeholder 37">
            <a:extLst>
              <a:ext uri="{FF2B5EF4-FFF2-40B4-BE49-F238E27FC236}">
                <a16:creationId xmlns:a16="http://schemas.microsoft.com/office/drawing/2014/main" id="{2461F36E-957F-1361-DC44-2F053A65128A}"/>
              </a:ext>
            </a:extLst>
          </p:cNvPr>
          <p:cNvSpPr txBox="1">
            <a:spLocks/>
          </p:cNvSpPr>
          <p:nvPr/>
        </p:nvSpPr>
        <p:spPr>
          <a:xfrm>
            <a:off x="2067897" y="1004875"/>
            <a:ext cx="4306360" cy="1098679"/>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a:t>cols=['Tournament', 'Score', '</a:t>
            </a:r>
            <a:r>
              <a:rPr lang="en-US" sz="1050" dirty="0" err="1"/>
              <a:t>PlayedGames</a:t>
            </a:r>
            <a:r>
              <a:rPr lang="en-US" sz="1050" dirty="0"/>
              <a:t>', '</a:t>
            </a:r>
            <a:r>
              <a:rPr lang="en-US" sz="1050" dirty="0" err="1"/>
              <a:t>WonGames</a:t>
            </a:r>
            <a:r>
              <a:rPr lang="en-US" sz="1050" dirty="0"/>
              <a:t>', '</a:t>
            </a:r>
            <a:r>
              <a:rPr lang="en-US" sz="1050" dirty="0" err="1"/>
              <a:t>DrawnGames</a:t>
            </a:r>
            <a:r>
              <a:rPr lang="en-US" sz="1050" dirty="0"/>
              <a:t>',</a:t>
            </a:r>
          </a:p>
          <a:p>
            <a:pPr algn="l"/>
            <a:r>
              <a:rPr lang="en-US" sz="1050" dirty="0"/>
              <a:t>       '</a:t>
            </a:r>
            <a:r>
              <a:rPr lang="en-US" sz="1050" dirty="0" err="1"/>
              <a:t>LostGames</a:t>
            </a:r>
            <a:r>
              <a:rPr lang="en-US" sz="1050" dirty="0"/>
              <a:t>', '</a:t>
            </a:r>
            <a:r>
              <a:rPr lang="en-US" sz="1050" dirty="0" err="1"/>
              <a:t>BasketScored</a:t>
            </a:r>
            <a:r>
              <a:rPr lang="en-US" sz="1050" dirty="0"/>
              <a:t>', '</a:t>
            </a:r>
            <a:r>
              <a:rPr lang="en-US" sz="1050" dirty="0" err="1"/>
              <a:t>BasketGiven</a:t>
            </a:r>
            <a:r>
              <a:rPr lang="en-US" sz="1050" dirty="0"/>
              <a:t>', '</a:t>
            </a:r>
            <a:r>
              <a:rPr lang="en-US" sz="1050" dirty="0" err="1"/>
              <a:t>TournamentChampion</a:t>
            </a:r>
            <a:r>
              <a:rPr lang="en-US" sz="1050" dirty="0"/>
              <a:t>',</a:t>
            </a:r>
          </a:p>
          <a:p>
            <a:pPr algn="l"/>
            <a:r>
              <a:rPr lang="en-US" sz="1050" dirty="0"/>
              <a:t>       '</a:t>
            </a:r>
            <a:r>
              <a:rPr lang="en-US" sz="1050" dirty="0" err="1"/>
              <a:t>Runnerup</a:t>
            </a:r>
            <a:r>
              <a:rPr lang="en-US" sz="1050" dirty="0"/>
              <a:t>’]</a:t>
            </a:r>
          </a:p>
          <a:p>
            <a:pPr algn="l"/>
            <a:r>
              <a:rPr lang="en-US" sz="1050" dirty="0" err="1"/>
              <a:t>df</a:t>
            </a:r>
            <a:r>
              <a:rPr lang="en-US" sz="1050" dirty="0"/>
              <a:t>[cols] = </a:t>
            </a:r>
            <a:r>
              <a:rPr lang="en-US" sz="1050" dirty="0" err="1"/>
              <a:t>df</a:t>
            </a:r>
            <a:r>
              <a:rPr lang="en-US" sz="1050" dirty="0"/>
              <a:t>[cols].apply(</a:t>
            </a:r>
            <a:r>
              <a:rPr lang="en-US" sz="1050" dirty="0" err="1"/>
              <a:t>pd.to_numeric</a:t>
            </a:r>
            <a:r>
              <a:rPr lang="en-US" sz="1050" dirty="0"/>
              <a:t>, errors='coerce', axis=1)</a:t>
            </a:r>
          </a:p>
          <a:p>
            <a:pPr algn="l"/>
            <a:r>
              <a:rPr lang="en-US" sz="1050" dirty="0"/>
              <a:t>df.info()</a:t>
            </a:r>
          </a:p>
          <a:p>
            <a:pPr algn="l"/>
            <a:endParaRPr lang="en-IN" sz="1050" dirty="0"/>
          </a:p>
        </p:txBody>
      </p:sp>
      <p:sp>
        <p:nvSpPr>
          <p:cNvPr id="3" name="TextBox 2">
            <a:extLst>
              <a:ext uri="{FF2B5EF4-FFF2-40B4-BE49-F238E27FC236}">
                <a16:creationId xmlns:a16="http://schemas.microsoft.com/office/drawing/2014/main" id="{2D2ADDF9-7F96-B125-8DE2-7AFBA79F871B}"/>
              </a:ext>
            </a:extLst>
          </p:cNvPr>
          <p:cNvSpPr txBox="1"/>
          <p:nvPr/>
        </p:nvSpPr>
        <p:spPr>
          <a:xfrm>
            <a:off x="2047788" y="561692"/>
            <a:ext cx="5160110" cy="253916"/>
          </a:xfrm>
          <a:prstGeom prst="rect">
            <a:avLst/>
          </a:prstGeom>
          <a:noFill/>
        </p:spPr>
        <p:txBody>
          <a:bodyPr wrap="square">
            <a:spAutoFit/>
          </a:bodyPr>
          <a:lstStyle/>
          <a:p>
            <a:pPr algn="l"/>
            <a:r>
              <a:rPr lang="en-US" sz="1050" b="1" dirty="0">
                <a:latin typeface="Helvetica Neue"/>
              </a:rPr>
              <a:t>Converting Columns 2 to 11 into flat type to perform EDA</a:t>
            </a:r>
          </a:p>
        </p:txBody>
      </p:sp>
      <p:pic>
        <p:nvPicPr>
          <p:cNvPr id="5" name="Picture 4">
            <a:extLst>
              <a:ext uri="{FF2B5EF4-FFF2-40B4-BE49-F238E27FC236}">
                <a16:creationId xmlns:a16="http://schemas.microsoft.com/office/drawing/2014/main" id="{165C2393-F065-E12C-1CF6-5EB8FB76CCE4}"/>
              </a:ext>
            </a:extLst>
          </p:cNvPr>
          <p:cNvPicPr>
            <a:picLocks noChangeAspect="1"/>
          </p:cNvPicPr>
          <p:nvPr/>
        </p:nvPicPr>
        <p:blipFill>
          <a:blip r:embed="rId2"/>
          <a:stretch>
            <a:fillRect/>
          </a:stretch>
        </p:blipFill>
        <p:spPr>
          <a:xfrm>
            <a:off x="6783014" y="342900"/>
            <a:ext cx="1703645" cy="1523903"/>
          </a:xfrm>
          <a:prstGeom prst="rect">
            <a:avLst/>
          </a:prstGeom>
        </p:spPr>
      </p:pic>
      <p:sp>
        <p:nvSpPr>
          <p:cNvPr id="8" name="TextBox 7">
            <a:extLst>
              <a:ext uri="{FF2B5EF4-FFF2-40B4-BE49-F238E27FC236}">
                <a16:creationId xmlns:a16="http://schemas.microsoft.com/office/drawing/2014/main" id="{F6833A5F-8BAE-08F8-5350-63F2DBB8C907}"/>
              </a:ext>
            </a:extLst>
          </p:cNvPr>
          <p:cNvSpPr txBox="1"/>
          <p:nvPr/>
        </p:nvSpPr>
        <p:spPr>
          <a:xfrm>
            <a:off x="88358" y="2267045"/>
            <a:ext cx="4573166" cy="253916"/>
          </a:xfrm>
          <a:prstGeom prst="rect">
            <a:avLst/>
          </a:prstGeom>
          <a:noFill/>
        </p:spPr>
        <p:txBody>
          <a:bodyPr wrap="square">
            <a:spAutoFit/>
          </a:bodyPr>
          <a:lstStyle/>
          <a:p>
            <a:pPr algn="l"/>
            <a:r>
              <a:rPr lang="en-US" sz="1050" b="1" dirty="0">
                <a:latin typeface="Helvetica Neue"/>
              </a:rPr>
              <a:t>Replacing the </a:t>
            </a:r>
            <a:r>
              <a:rPr lang="en-US" sz="1050" b="1" dirty="0" err="1">
                <a:latin typeface="Helvetica Neue"/>
              </a:rPr>
              <a:t>NaN</a:t>
            </a:r>
            <a:r>
              <a:rPr lang="en-US" sz="1050" b="1" dirty="0">
                <a:latin typeface="Helvetica Neue"/>
              </a:rPr>
              <a:t> Values with 0</a:t>
            </a:r>
          </a:p>
        </p:txBody>
      </p:sp>
      <p:sp>
        <p:nvSpPr>
          <p:cNvPr id="9" name="Text Placeholder 37">
            <a:extLst>
              <a:ext uri="{FF2B5EF4-FFF2-40B4-BE49-F238E27FC236}">
                <a16:creationId xmlns:a16="http://schemas.microsoft.com/office/drawing/2014/main" id="{16421970-B8F9-FA47-3A8E-523028CCD3B5}"/>
              </a:ext>
            </a:extLst>
          </p:cNvPr>
          <p:cNvSpPr txBox="1">
            <a:spLocks/>
          </p:cNvSpPr>
          <p:nvPr/>
        </p:nvSpPr>
        <p:spPr>
          <a:xfrm>
            <a:off x="146676" y="2571751"/>
            <a:ext cx="4306360" cy="276999"/>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err="1"/>
              <a:t>df.replace</a:t>
            </a:r>
            <a:r>
              <a:rPr lang="en-US" sz="1050" dirty="0"/>
              <a:t>(</a:t>
            </a:r>
            <a:r>
              <a:rPr lang="en-US" sz="1050" dirty="0" err="1"/>
              <a:t>np.nan</a:t>
            </a:r>
            <a:r>
              <a:rPr lang="en-US" sz="1050" dirty="0"/>
              <a:t>, 0, </a:t>
            </a:r>
            <a:r>
              <a:rPr lang="en-US" sz="1050" dirty="0" err="1"/>
              <a:t>inplace</a:t>
            </a:r>
            <a:r>
              <a:rPr lang="en-US" sz="1050" dirty="0"/>
              <a:t>=True)</a:t>
            </a:r>
            <a:endParaRPr lang="en-IN" sz="1050" dirty="0"/>
          </a:p>
        </p:txBody>
      </p:sp>
      <p:sp>
        <p:nvSpPr>
          <p:cNvPr id="10" name="TextBox 9">
            <a:extLst>
              <a:ext uri="{FF2B5EF4-FFF2-40B4-BE49-F238E27FC236}">
                <a16:creationId xmlns:a16="http://schemas.microsoft.com/office/drawing/2014/main" id="{0790D2EF-FADA-F71F-0ADE-5F3DF9EC3FB7}"/>
              </a:ext>
            </a:extLst>
          </p:cNvPr>
          <p:cNvSpPr txBox="1"/>
          <p:nvPr/>
        </p:nvSpPr>
        <p:spPr>
          <a:xfrm>
            <a:off x="88358" y="2897450"/>
            <a:ext cx="4573166" cy="415498"/>
          </a:xfrm>
          <a:prstGeom prst="rect">
            <a:avLst/>
          </a:prstGeom>
          <a:noFill/>
        </p:spPr>
        <p:txBody>
          <a:bodyPr wrap="square">
            <a:spAutoFit/>
          </a:bodyPr>
          <a:lstStyle/>
          <a:p>
            <a:pPr algn="l"/>
            <a:r>
              <a:rPr lang="en-US" sz="1050" b="1" dirty="0">
                <a:latin typeface="Helvetica Neue"/>
              </a:rPr>
              <a:t>For the column Team Launch, let's take the first year as year of origin</a:t>
            </a:r>
          </a:p>
        </p:txBody>
      </p:sp>
      <p:sp>
        <p:nvSpPr>
          <p:cNvPr id="11" name="Text Placeholder 37">
            <a:extLst>
              <a:ext uri="{FF2B5EF4-FFF2-40B4-BE49-F238E27FC236}">
                <a16:creationId xmlns:a16="http://schemas.microsoft.com/office/drawing/2014/main" id="{69763F99-425B-3188-23BB-A1A8D130F2B0}"/>
              </a:ext>
            </a:extLst>
          </p:cNvPr>
          <p:cNvSpPr txBox="1">
            <a:spLocks/>
          </p:cNvSpPr>
          <p:nvPr/>
        </p:nvSpPr>
        <p:spPr>
          <a:xfrm>
            <a:off x="146676" y="3382197"/>
            <a:ext cx="4306360" cy="383143"/>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1050" dirty="0" err="1"/>
              <a:t>df</a:t>
            </a:r>
            <a:r>
              <a:rPr lang="en-IN" sz="1050" dirty="0"/>
              <a:t>['</a:t>
            </a:r>
            <a:r>
              <a:rPr lang="en-IN" sz="1050" dirty="0" err="1"/>
              <a:t>TeamLaunch</a:t>
            </a:r>
            <a:r>
              <a:rPr lang="en-IN" sz="1050" dirty="0"/>
              <a:t>']= </a:t>
            </a:r>
            <a:r>
              <a:rPr lang="en-IN" sz="1050" dirty="0" err="1"/>
              <a:t>df</a:t>
            </a:r>
            <a:r>
              <a:rPr lang="en-IN" sz="1050" dirty="0"/>
              <a:t>['</a:t>
            </a:r>
            <a:r>
              <a:rPr lang="en-IN" sz="1050" dirty="0" err="1"/>
              <a:t>TeamLaunch</a:t>
            </a:r>
            <a:r>
              <a:rPr lang="en-IN" sz="1050" dirty="0"/>
              <a:t>'].apply(lambda x: x[0:4])</a:t>
            </a:r>
          </a:p>
          <a:p>
            <a:pPr algn="l"/>
            <a:r>
              <a:rPr lang="en-IN" sz="1050" dirty="0" err="1"/>
              <a:t>df.describe</a:t>
            </a:r>
            <a:r>
              <a:rPr lang="en-IN" sz="1050" dirty="0"/>
              <a:t>()</a:t>
            </a:r>
          </a:p>
        </p:txBody>
      </p:sp>
      <p:pic>
        <p:nvPicPr>
          <p:cNvPr id="13" name="Picture 12">
            <a:extLst>
              <a:ext uri="{FF2B5EF4-FFF2-40B4-BE49-F238E27FC236}">
                <a16:creationId xmlns:a16="http://schemas.microsoft.com/office/drawing/2014/main" id="{0FB057E6-2BF3-E5B3-D802-5482583E92FD}"/>
              </a:ext>
            </a:extLst>
          </p:cNvPr>
          <p:cNvPicPr>
            <a:picLocks noChangeAspect="1"/>
          </p:cNvPicPr>
          <p:nvPr/>
        </p:nvPicPr>
        <p:blipFill>
          <a:blip r:embed="rId3"/>
          <a:stretch>
            <a:fillRect/>
          </a:stretch>
        </p:blipFill>
        <p:spPr>
          <a:xfrm>
            <a:off x="146675" y="3791774"/>
            <a:ext cx="4306361" cy="1006482"/>
          </a:xfrm>
          <a:prstGeom prst="rect">
            <a:avLst/>
          </a:prstGeom>
        </p:spPr>
      </p:pic>
      <p:sp>
        <p:nvSpPr>
          <p:cNvPr id="16" name="Title 6">
            <a:extLst>
              <a:ext uri="{FF2B5EF4-FFF2-40B4-BE49-F238E27FC236}">
                <a16:creationId xmlns:a16="http://schemas.microsoft.com/office/drawing/2014/main" id="{951C2A48-1237-680D-D4B6-2EB4CA370F81}"/>
              </a:ext>
            </a:extLst>
          </p:cNvPr>
          <p:cNvSpPr txBox="1">
            <a:spLocks/>
          </p:cNvSpPr>
          <p:nvPr/>
        </p:nvSpPr>
        <p:spPr>
          <a:xfrm>
            <a:off x="4690966" y="1910782"/>
            <a:ext cx="2983745" cy="412880"/>
          </a:xfrm>
          <a:prstGeom prst="rect">
            <a:avLst/>
          </a:prstGeom>
        </p:spPr>
        <p:txBody>
          <a:bodyPr vert="horz" lIns="68580" tIns="34290" rIns="68580" bIns="34290" rtlCol="0" anchor="t">
            <a:normAutofit fontScale="97500"/>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1500" dirty="0">
                <a:latin typeface="Verdana" panose="020B0604030504040204" pitchFamily="34" charset="0"/>
                <a:ea typeface="Verdana" panose="020B0604030504040204" pitchFamily="34" charset="0"/>
              </a:rPr>
              <a:t>3. EDA ON THE DATASET</a:t>
            </a:r>
          </a:p>
          <a:p>
            <a:pPr algn="l"/>
            <a:endParaRPr lang="en-US" sz="1500" dirty="0">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D6B36244-233C-99D9-347B-33E00583C247}"/>
              </a:ext>
            </a:extLst>
          </p:cNvPr>
          <p:cNvSpPr txBox="1"/>
          <p:nvPr/>
        </p:nvSpPr>
        <p:spPr>
          <a:xfrm>
            <a:off x="4675520" y="2232082"/>
            <a:ext cx="4573166" cy="415498"/>
          </a:xfrm>
          <a:prstGeom prst="rect">
            <a:avLst/>
          </a:prstGeom>
          <a:noFill/>
        </p:spPr>
        <p:txBody>
          <a:bodyPr wrap="square">
            <a:spAutoFit/>
          </a:bodyPr>
          <a:lstStyle/>
          <a:p>
            <a:pPr algn="l"/>
            <a:r>
              <a:rPr lang="en-US" sz="1050" b="1" dirty="0">
                <a:latin typeface="Helvetica Neue"/>
              </a:rPr>
              <a:t>Total avg matches played by each team is around 800 out of which, winning and losing </a:t>
            </a:r>
            <a:r>
              <a:rPr lang="en-US" sz="1050" b="1" dirty="0" err="1">
                <a:latin typeface="Helvetica Neue"/>
              </a:rPr>
              <a:t>percentange</a:t>
            </a:r>
            <a:r>
              <a:rPr lang="en-US" sz="1050" b="1" dirty="0">
                <a:latin typeface="Helvetica Neue"/>
              </a:rPr>
              <a:t> is almost equal.</a:t>
            </a:r>
          </a:p>
        </p:txBody>
      </p:sp>
      <p:sp>
        <p:nvSpPr>
          <p:cNvPr id="19" name="Text Placeholder 37">
            <a:extLst>
              <a:ext uri="{FF2B5EF4-FFF2-40B4-BE49-F238E27FC236}">
                <a16:creationId xmlns:a16="http://schemas.microsoft.com/office/drawing/2014/main" id="{8E991F77-A77E-0A9A-379B-AF5624BB8920}"/>
              </a:ext>
            </a:extLst>
          </p:cNvPr>
          <p:cNvSpPr txBox="1">
            <a:spLocks/>
          </p:cNvSpPr>
          <p:nvPr/>
        </p:nvSpPr>
        <p:spPr>
          <a:xfrm>
            <a:off x="4675521" y="2494287"/>
            <a:ext cx="4306360" cy="1098679"/>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825" dirty="0" err="1"/>
              <a:t>plt.figure</a:t>
            </a:r>
            <a:r>
              <a:rPr lang="en-US" sz="825" dirty="0"/>
              <a:t>(</a:t>
            </a:r>
            <a:r>
              <a:rPr lang="en-US" sz="825" dirty="0" err="1"/>
              <a:t>figsize</a:t>
            </a:r>
            <a:r>
              <a:rPr lang="en-US" sz="825" dirty="0"/>
              <a:t>=(15,8))</a:t>
            </a:r>
          </a:p>
          <a:p>
            <a:pPr algn="l"/>
            <a:r>
              <a:rPr lang="en-US" sz="825" dirty="0" err="1"/>
              <a:t>plt.hist</a:t>
            </a:r>
            <a:r>
              <a:rPr lang="en-US" sz="825" dirty="0"/>
              <a:t>(</a:t>
            </a:r>
            <a:r>
              <a:rPr lang="en-US" sz="825" dirty="0" err="1"/>
              <a:t>df</a:t>
            </a:r>
            <a:r>
              <a:rPr lang="en-US" sz="825" dirty="0"/>
              <a:t>['</a:t>
            </a:r>
            <a:r>
              <a:rPr lang="en-US" sz="825" dirty="0" err="1"/>
              <a:t>WonGames</a:t>
            </a:r>
            <a:r>
              <a:rPr lang="en-US" sz="825" dirty="0"/>
              <a:t>'])</a:t>
            </a:r>
          </a:p>
          <a:p>
            <a:pPr algn="l"/>
            <a:r>
              <a:rPr lang="en-US" sz="825" dirty="0" err="1"/>
              <a:t>plt.xlabel</a:t>
            </a:r>
            <a:r>
              <a:rPr lang="en-US" sz="825" dirty="0"/>
              <a:t>('No of games won')</a:t>
            </a:r>
          </a:p>
          <a:p>
            <a:pPr algn="l"/>
            <a:r>
              <a:rPr lang="en-US" sz="825" dirty="0" err="1"/>
              <a:t>plt.ylabel</a:t>
            </a:r>
            <a:r>
              <a:rPr lang="en-US" sz="825" dirty="0"/>
              <a:t>('No of teams')</a:t>
            </a:r>
          </a:p>
          <a:p>
            <a:pPr algn="l"/>
            <a:r>
              <a:rPr lang="en-US" sz="825" dirty="0" err="1"/>
              <a:t>plt.show</a:t>
            </a:r>
            <a:r>
              <a:rPr lang="en-US" sz="825" dirty="0"/>
              <a:t>()</a:t>
            </a:r>
            <a:endParaRPr lang="en-IN" sz="825" dirty="0"/>
          </a:p>
        </p:txBody>
      </p:sp>
      <p:pic>
        <p:nvPicPr>
          <p:cNvPr id="21" name="Picture 20">
            <a:extLst>
              <a:ext uri="{FF2B5EF4-FFF2-40B4-BE49-F238E27FC236}">
                <a16:creationId xmlns:a16="http://schemas.microsoft.com/office/drawing/2014/main" id="{9768DA6F-2820-1816-A1CF-B6E753FA94A9}"/>
              </a:ext>
            </a:extLst>
          </p:cNvPr>
          <p:cNvPicPr>
            <a:picLocks noChangeAspect="1"/>
          </p:cNvPicPr>
          <p:nvPr/>
        </p:nvPicPr>
        <p:blipFill>
          <a:blip r:embed="rId4"/>
          <a:stretch>
            <a:fillRect/>
          </a:stretch>
        </p:blipFill>
        <p:spPr>
          <a:xfrm>
            <a:off x="6360260" y="2606417"/>
            <a:ext cx="2628900" cy="1400687"/>
          </a:xfrm>
          <a:prstGeom prst="rect">
            <a:avLst/>
          </a:prstGeom>
        </p:spPr>
      </p:pic>
      <p:sp>
        <p:nvSpPr>
          <p:cNvPr id="23" name="TextBox 22">
            <a:extLst>
              <a:ext uri="{FF2B5EF4-FFF2-40B4-BE49-F238E27FC236}">
                <a16:creationId xmlns:a16="http://schemas.microsoft.com/office/drawing/2014/main" id="{93F39881-C9C9-13A0-2181-9B544E896EA2}"/>
              </a:ext>
            </a:extLst>
          </p:cNvPr>
          <p:cNvSpPr txBox="1"/>
          <p:nvPr/>
        </p:nvSpPr>
        <p:spPr>
          <a:xfrm>
            <a:off x="4675520" y="3468253"/>
            <a:ext cx="1698737" cy="600164"/>
          </a:xfrm>
          <a:prstGeom prst="rect">
            <a:avLst/>
          </a:prstGeom>
          <a:noFill/>
        </p:spPr>
        <p:txBody>
          <a:bodyPr wrap="square">
            <a:spAutoFit/>
          </a:bodyPr>
          <a:lstStyle/>
          <a:p>
            <a:r>
              <a:rPr lang="en-US" sz="825" dirty="0">
                <a:latin typeface="Helvetica Neue"/>
              </a:rPr>
              <a:t>Inference - We can see that the winning column is left skewed and most of teams won 0-200 matches</a:t>
            </a:r>
            <a:endParaRPr lang="en-IN" sz="825" dirty="0"/>
          </a:p>
        </p:txBody>
      </p:sp>
      <p:pic>
        <p:nvPicPr>
          <p:cNvPr id="24" name="Picture 23">
            <a:extLst>
              <a:ext uri="{FF2B5EF4-FFF2-40B4-BE49-F238E27FC236}">
                <a16:creationId xmlns:a16="http://schemas.microsoft.com/office/drawing/2014/main" id="{8DA1CB22-4159-2F39-3D1A-4C54089826EE}"/>
              </a:ext>
            </a:extLst>
          </p:cNvPr>
          <p:cNvPicPr>
            <a:picLocks noChangeAspect="1"/>
          </p:cNvPicPr>
          <p:nvPr/>
        </p:nvPicPr>
        <p:blipFill>
          <a:blip r:embed="rId5"/>
          <a:stretch>
            <a:fillRect/>
          </a:stretch>
        </p:blipFill>
        <p:spPr>
          <a:xfrm>
            <a:off x="6435363" y="4017731"/>
            <a:ext cx="2514327" cy="1071449"/>
          </a:xfrm>
          <a:prstGeom prst="rect">
            <a:avLst/>
          </a:prstGeom>
        </p:spPr>
      </p:pic>
      <p:sp>
        <p:nvSpPr>
          <p:cNvPr id="25" name="Text Placeholder 37">
            <a:extLst>
              <a:ext uri="{FF2B5EF4-FFF2-40B4-BE49-F238E27FC236}">
                <a16:creationId xmlns:a16="http://schemas.microsoft.com/office/drawing/2014/main" id="{22E6F9A8-89C6-010D-6B3E-DF8FE6A255D5}"/>
              </a:ext>
            </a:extLst>
          </p:cNvPr>
          <p:cNvSpPr txBox="1">
            <a:spLocks/>
          </p:cNvSpPr>
          <p:nvPr/>
        </p:nvSpPr>
        <p:spPr>
          <a:xfrm>
            <a:off x="4661523" y="4140217"/>
            <a:ext cx="2834174" cy="276999"/>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900" dirty="0" err="1"/>
              <a:t>plt.figure</a:t>
            </a:r>
            <a:r>
              <a:rPr lang="en-US" sz="900" dirty="0"/>
              <a:t>(</a:t>
            </a:r>
            <a:r>
              <a:rPr lang="en-US" sz="900" dirty="0" err="1"/>
              <a:t>figsize</a:t>
            </a:r>
            <a:r>
              <a:rPr lang="en-US" sz="900" dirty="0"/>
              <a:t>=(12,8))</a:t>
            </a:r>
          </a:p>
          <a:p>
            <a:pPr algn="l"/>
            <a:r>
              <a:rPr lang="en-US" sz="900" dirty="0" err="1"/>
              <a:t>sns.boxplot</a:t>
            </a:r>
            <a:r>
              <a:rPr lang="en-US" sz="900" dirty="0"/>
              <a:t>(</a:t>
            </a:r>
            <a:r>
              <a:rPr lang="en-US" sz="900" dirty="0" err="1"/>
              <a:t>df</a:t>
            </a:r>
            <a:r>
              <a:rPr lang="en-US" sz="900" dirty="0"/>
              <a:t>['</a:t>
            </a:r>
            <a:r>
              <a:rPr lang="en-US" sz="900" dirty="0" err="1"/>
              <a:t>WonGames</a:t>
            </a:r>
            <a:r>
              <a:rPr lang="en-US" sz="900" dirty="0"/>
              <a:t>'])</a:t>
            </a:r>
            <a:endParaRPr lang="en-IN" sz="900" dirty="0"/>
          </a:p>
        </p:txBody>
      </p:sp>
    </p:spTree>
    <p:extLst>
      <p:ext uri="{BB962C8B-B14F-4D97-AF65-F5344CB8AC3E}">
        <p14:creationId xmlns:p14="http://schemas.microsoft.com/office/powerpoint/2010/main" val="3748754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8" name="TextBox 7">
            <a:extLst>
              <a:ext uri="{FF2B5EF4-FFF2-40B4-BE49-F238E27FC236}">
                <a16:creationId xmlns:a16="http://schemas.microsoft.com/office/drawing/2014/main" id="{F6833A5F-8BAE-08F8-5350-63F2DBB8C907}"/>
              </a:ext>
            </a:extLst>
          </p:cNvPr>
          <p:cNvSpPr txBox="1"/>
          <p:nvPr/>
        </p:nvSpPr>
        <p:spPr>
          <a:xfrm>
            <a:off x="88358" y="2237308"/>
            <a:ext cx="4899954" cy="230832"/>
          </a:xfrm>
          <a:prstGeom prst="rect">
            <a:avLst/>
          </a:prstGeom>
          <a:noFill/>
        </p:spPr>
        <p:txBody>
          <a:bodyPr wrap="square">
            <a:spAutoFit/>
          </a:bodyPr>
          <a:lstStyle/>
          <a:p>
            <a:pPr algn="l"/>
            <a:r>
              <a:rPr lang="en-US" sz="900" b="1" dirty="0">
                <a:latin typeface="Helvetica Neue"/>
              </a:rPr>
              <a:t>TOP 20 TEAMS WITH HIGHEST SCORE AND MOST NUMBER OF MATCHES WON</a:t>
            </a:r>
          </a:p>
        </p:txBody>
      </p:sp>
      <p:sp>
        <p:nvSpPr>
          <p:cNvPr id="9" name="Text Placeholder 37">
            <a:extLst>
              <a:ext uri="{FF2B5EF4-FFF2-40B4-BE49-F238E27FC236}">
                <a16:creationId xmlns:a16="http://schemas.microsoft.com/office/drawing/2014/main" id="{16421970-B8F9-FA47-3A8E-523028CCD3B5}"/>
              </a:ext>
            </a:extLst>
          </p:cNvPr>
          <p:cNvSpPr txBox="1">
            <a:spLocks/>
          </p:cNvSpPr>
          <p:nvPr/>
        </p:nvSpPr>
        <p:spPr>
          <a:xfrm>
            <a:off x="146676" y="2571751"/>
            <a:ext cx="4306360" cy="276999"/>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err="1"/>
              <a:t>plt.figure</a:t>
            </a:r>
            <a:r>
              <a:rPr lang="en-US" sz="1050" dirty="0"/>
              <a:t>(</a:t>
            </a:r>
            <a:r>
              <a:rPr lang="en-US" sz="1050" dirty="0" err="1"/>
              <a:t>figsize</a:t>
            </a:r>
            <a:r>
              <a:rPr lang="en-US" sz="1050" dirty="0"/>
              <a:t>=(14,8))</a:t>
            </a:r>
          </a:p>
          <a:p>
            <a:pPr algn="l"/>
            <a:r>
              <a:rPr lang="en-US" sz="1050" dirty="0" err="1"/>
              <a:t>sns.barplot</a:t>
            </a:r>
            <a:r>
              <a:rPr lang="en-US" sz="1050" dirty="0"/>
              <a:t>(y=</a:t>
            </a:r>
            <a:r>
              <a:rPr lang="en-US" sz="1050" dirty="0" err="1"/>
              <a:t>df_wongames</a:t>
            </a:r>
            <a:r>
              <a:rPr lang="en-US" sz="1050" dirty="0"/>
              <a:t>['Team'], x= </a:t>
            </a:r>
            <a:r>
              <a:rPr lang="en-US" sz="1050" dirty="0" err="1"/>
              <a:t>df_wongames</a:t>
            </a:r>
            <a:r>
              <a:rPr lang="en-US" sz="1050" dirty="0"/>
              <a:t>['</a:t>
            </a:r>
            <a:r>
              <a:rPr lang="en-US" sz="1050" dirty="0" err="1"/>
              <a:t>WonGames</a:t>
            </a:r>
            <a:r>
              <a:rPr lang="en-US" sz="1050" dirty="0"/>
              <a:t>'])</a:t>
            </a:r>
          </a:p>
          <a:p>
            <a:pPr algn="l"/>
            <a:r>
              <a:rPr lang="en-US" sz="1050" dirty="0" err="1"/>
              <a:t>plt.show</a:t>
            </a:r>
            <a:r>
              <a:rPr lang="en-US" sz="1050" dirty="0"/>
              <a:t>()</a:t>
            </a:r>
            <a:endParaRPr lang="en-IN" sz="1050" dirty="0"/>
          </a:p>
        </p:txBody>
      </p:sp>
      <p:sp>
        <p:nvSpPr>
          <p:cNvPr id="18" name="TextBox 17">
            <a:extLst>
              <a:ext uri="{FF2B5EF4-FFF2-40B4-BE49-F238E27FC236}">
                <a16:creationId xmlns:a16="http://schemas.microsoft.com/office/drawing/2014/main" id="{D6B36244-233C-99D9-347B-33E00583C247}"/>
              </a:ext>
            </a:extLst>
          </p:cNvPr>
          <p:cNvSpPr txBox="1"/>
          <p:nvPr/>
        </p:nvSpPr>
        <p:spPr>
          <a:xfrm>
            <a:off x="5389313" y="21824"/>
            <a:ext cx="3608012" cy="369332"/>
          </a:xfrm>
          <a:prstGeom prst="rect">
            <a:avLst/>
          </a:prstGeom>
          <a:noFill/>
        </p:spPr>
        <p:txBody>
          <a:bodyPr wrap="square">
            <a:spAutoFit/>
          </a:bodyPr>
          <a:lstStyle/>
          <a:p>
            <a:pPr algn="l"/>
            <a:r>
              <a:rPr lang="en-US" sz="900" b="1" dirty="0">
                <a:latin typeface="Helvetica Neue"/>
              </a:rPr>
              <a:t>We will find if the teams with max number of matches won also has the max number of baskets scored</a:t>
            </a:r>
          </a:p>
        </p:txBody>
      </p:sp>
      <p:sp>
        <p:nvSpPr>
          <p:cNvPr id="19" name="Text Placeholder 37">
            <a:extLst>
              <a:ext uri="{FF2B5EF4-FFF2-40B4-BE49-F238E27FC236}">
                <a16:creationId xmlns:a16="http://schemas.microsoft.com/office/drawing/2014/main" id="{8E991F77-A77E-0A9A-379B-AF5624BB8920}"/>
              </a:ext>
            </a:extLst>
          </p:cNvPr>
          <p:cNvSpPr txBox="1">
            <a:spLocks/>
          </p:cNvSpPr>
          <p:nvPr/>
        </p:nvSpPr>
        <p:spPr>
          <a:xfrm>
            <a:off x="2099824" y="445770"/>
            <a:ext cx="3134651" cy="687743"/>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900" dirty="0"/>
              <a:t># Details of the top 20 winning teams, also the teams with highest score</a:t>
            </a:r>
          </a:p>
          <a:p>
            <a:pPr algn="l"/>
            <a:r>
              <a:rPr lang="en-US" sz="900" dirty="0" err="1"/>
              <a:t>df_wongames</a:t>
            </a:r>
            <a:r>
              <a:rPr lang="en-US" sz="900" dirty="0"/>
              <a:t> = </a:t>
            </a:r>
            <a:r>
              <a:rPr lang="en-US" sz="900" dirty="0" err="1"/>
              <a:t>df.nlargest</a:t>
            </a:r>
            <a:r>
              <a:rPr lang="en-US" sz="900" dirty="0"/>
              <a:t>(20, ['</a:t>
            </a:r>
            <a:r>
              <a:rPr lang="en-US" sz="900" dirty="0" err="1"/>
              <a:t>WonGames</a:t>
            </a:r>
            <a:r>
              <a:rPr lang="en-US" sz="900" dirty="0"/>
              <a:t>'])</a:t>
            </a:r>
          </a:p>
          <a:p>
            <a:pPr algn="l"/>
            <a:r>
              <a:rPr lang="en-US" sz="900" dirty="0" err="1"/>
              <a:t>df_wongames</a:t>
            </a:r>
            <a:endParaRPr lang="en-IN" sz="900" dirty="0"/>
          </a:p>
        </p:txBody>
      </p:sp>
      <p:sp>
        <p:nvSpPr>
          <p:cNvPr id="15" name="TextBox 14">
            <a:extLst>
              <a:ext uri="{FF2B5EF4-FFF2-40B4-BE49-F238E27FC236}">
                <a16:creationId xmlns:a16="http://schemas.microsoft.com/office/drawing/2014/main" id="{222D335B-9C61-78AD-5378-AEF9C9DC85F7}"/>
              </a:ext>
            </a:extLst>
          </p:cNvPr>
          <p:cNvSpPr txBox="1"/>
          <p:nvPr/>
        </p:nvSpPr>
        <p:spPr>
          <a:xfrm>
            <a:off x="2099824" y="21824"/>
            <a:ext cx="3134651" cy="507831"/>
          </a:xfrm>
          <a:prstGeom prst="rect">
            <a:avLst/>
          </a:prstGeom>
          <a:noFill/>
        </p:spPr>
        <p:txBody>
          <a:bodyPr wrap="square">
            <a:spAutoFit/>
          </a:bodyPr>
          <a:lstStyle/>
          <a:p>
            <a:pPr algn="l"/>
            <a:r>
              <a:rPr lang="en-US" sz="900" b="1" dirty="0">
                <a:latin typeface="Helvetica Neue"/>
              </a:rPr>
              <a:t>We have to find the best performing teams so now we will be focusing on individual rows instead of finding patterns in the whole dataset</a:t>
            </a:r>
          </a:p>
        </p:txBody>
      </p:sp>
      <p:pic>
        <p:nvPicPr>
          <p:cNvPr id="20" name="Picture 19">
            <a:extLst>
              <a:ext uri="{FF2B5EF4-FFF2-40B4-BE49-F238E27FC236}">
                <a16:creationId xmlns:a16="http://schemas.microsoft.com/office/drawing/2014/main" id="{BBC1C380-C16B-1FA7-7655-331B5F65AD62}"/>
              </a:ext>
            </a:extLst>
          </p:cNvPr>
          <p:cNvPicPr>
            <a:picLocks noChangeAspect="1"/>
          </p:cNvPicPr>
          <p:nvPr/>
        </p:nvPicPr>
        <p:blipFill>
          <a:blip r:embed="rId2"/>
          <a:stretch>
            <a:fillRect/>
          </a:stretch>
        </p:blipFill>
        <p:spPr>
          <a:xfrm>
            <a:off x="1819102" y="1139089"/>
            <a:ext cx="3415373" cy="910817"/>
          </a:xfrm>
          <a:prstGeom prst="rect">
            <a:avLst/>
          </a:prstGeom>
        </p:spPr>
      </p:pic>
      <p:pic>
        <p:nvPicPr>
          <p:cNvPr id="24" name="Picture 23">
            <a:extLst>
              <a:ext uri="{FF2B5EF4-FFF2-40B4-BE49-F238E27FC236}">
                <a16:creationId xmlns:a16="http://schemas.microsoft.com/office/drawing/2014/main" id="{9CBB2601-5506-67C0-3E63-68776CC12C59}"/>
              </a:ext>
            </a:extLst>
          </p:cNvPr>
          <p:cNvPicPr>
            <a:picLocks noChangeAspect="1"/>
          </p:cNvPicPr>
          <p:nvPr/>
        </p:nvPicPr>
        <p:blipFill>
          <a:blip r:embed="rId3"/>
          <a:stretch>
            <a:fillRect/>
          </a:stretch>
        </p:blipFill>
        <p:spPr>
          <a:xfrm>
            <a:off x="67365" y="3037114"/>
            <a:ext cx="3794265" cy="2089198"/>
          </a:xfrm>
          <a:prstGeom prst="rect">
            <a:avLst/>
          </a:prstGeom>
        </p:spPr>
      </p:pic>
      <p:pic>
        <p:nvPicPr>
          <p:cNvPr id="27" name="Picture 26">
            <a:extLst>
              <a:ext uri="{FF2B5EF4-FFF2-40B4-BE49-F238E27FC236}">
                <a16:creationId xmlns:a16="http://schemas.microsoft.com/office/drawing/2014/main" id="{4ED5D0CC-D58B-B6C9-3C61-B428D219843F}"/>
              </a:ext>
            </a:extLst>
          </p:cNvPr>
          <p:cNvPicPr>
            <a:picLocks noChangeAspect="1"/>
          </p:cNvPicPr>
          <p:nvPr/>
        </p:nvPicPr>
        <p:blipFill>
          <a:blip r:embed="rId4"/>
          <a:stretch>
            <a:fillRect/>
          </a:stretch>
        </p:blipFill>
        <p:spPr>
          <a:xfrm>
            <a:off x="5467303" y="386327"/>
            <a:ext cx="3153746" cy="2185424"/>
          </a:xfrm>
          <a:prstGeom prst="rect">
            <a:avLst/>
          </a:prstGeom>
        </p:spPr>
      </p:pic>
      <p:sp>
        <p:nvSpPr>
          <p:cNvPr id="30" name="TextBox 29">
            <a:extLst>
              <a:ext uri="{FF2B5EF4-FFF2-40B4-BE49-F238E27FC236}">
                <a16:creationId xmlns:a16="http://schemas.microsoft.com/office/drawing/2014/main" id="{74454184-9955-5EDC-D5DA-2B8467773105}"/>
              </a:ext>
            </a:extLst>
          </p:cNvPr>
          <p:cNvSpPr txBox="1"/>
          <p:nvPr/>
        </p:nvSpPr>
        <p:spPr>
          <a:xfrm>
            <a:off x="5389312" y="2590006"/>
            <a:ext cx="3754688" cy="456087"/>
          </a:xfrm>
          <a:prstGeom prst="rect">
            <a:avLst/>
          </a:prstGeom>
          <a:noFill/>
        </p:spPr>
        <p:txBody>
          <a:bodyPr wrap="square">
            <a:spAutoFit/>
          </a:bodyPr>
          <a:lstStyle/>
          <a:p>
            <a:pPr algn="l"/>
            <a:r>
              <a:rPr lang="en-US" sz="788" dirty="0">
                <a:latin typeface="Helvetica Neue"/>
              </a:rPr>
              <a:t>Inference -</a:t>
            </a:r>
          </a:p>
          <a:p>
            <a:pPr algn="l">
              <a:buFont typeface="Arial" panose="020B0604020202020204" pitchFamily="34" charset="0"/>
              <a:buChar char="•"/>
            </a:pPr>
            <a:r>
              <a:rPr lang="en-US" sz="788" dirty="0">
                <a:latin typeface="Helvetica Neue"/>
              </a:rPr>
              <a:t>TEAM 1 has the highest score, max games won and baskets scored.</a:t>
            </a:r>
          </a:p>
          <a:p>
            <a:pPr algn="l">
              <a:buFont typeface="Arial" panose="020B0604020202020204" pitchFamily="34" charset="0"/>
              <a:buChar char="•"/>
            </a:pPr>
            <a:r>
              <a:rPr lang="en-US" sz="788" dirty="0">
                <a:latin typeface="Helvetica Neue"/>
              </a:rPr>
              <a:t>Baskets given increases as number of matches won decreases</a:t>
            </a:r>
          </a:p>
        </p:txBody>
      </p:sp>
      <p:pic>
        <p:nvPicPr>
          <p:cNvPr id="31" name="Picture 30">
            <a:extLst>
              <a:ext uri="{FF2B5EF4-FFF2-40B4-BE49-F238E27FC236}">
                <a16:creationId xmlns:a16="http://schemas.microsoft.com/office/drawing/2014/main" id="{E324DA67-83A3-D0DD-F577-EC30C63A258D}"/>
              </a:ext>
            </a:extLst>
          </p:cNvPr>
          <p:cNvPicPr>
            <a:picLocks noChangeAspect="1"/>
          </p:cNvPicPr>
          <p:nvPr/>
        </p:nvPicPr>
        <p:blipFill>
          <a:blip r:embed="rId5"/>
          <a:stretch>
            <a:fillRect/>
          </a:stretch>
        </p:blipFill>
        <p:spPr>
          <a:xfrm>
            <a:off x="5251884" y="3037114"/>
            <a:ext cx="2858752" cy="2027067"/>
          </a:xfrm>
          <a:prstGeom prst="rect">
            <a:avLst/>
          </a:prstGeom>
        </p:spPr>
      </p:pic>
      <p:sp>
        <p:nvSpPr>
          <p:cNvPr id="32" name="TextBox 31">
            <a:extLst>
              <a:ext uri="{FF2B5EF4-FFF2-40B4-BE49-F238E27FC236}">
                <a16:creationId xmlns:a16="http://schemas.microsoft.com/office/drawing/2014/main" id="{8EA635A5-5303-1442-5DCC-E2068F5446DE}"/>
              </a:ext>
            </a:extLst>
          </p:cNvPr>
          <p:cNvSpPr txBox="1"/>
          <p:nvPr/>
        </p:nvSpPr>
        <p:spPr>
          <a:xfrm>
            <a:off x="8062069" y="3037114"/>
            <a:ext cx="1014566" cy="941091"/>
          </a:xfrm>
          <a:prstGeom prst="rect">
            <a:avLst/>
          </a:prstGeom>
          <a:noFill/>
        </p:spPr>
        <p:txBody>
          <a:bodyPr wrap="square">
            <a:spAutoFit/>
          </a:bodyPr>
          <a:lstStyle/>
          <a:p>
            <a:r>
              <a:rPr lang="en-US" sz="788" dirty="0">
                <a:latin typeface="Helvetica Neue"/>
              </a:rPr>
              <a:t>Inference - There is a very strong correlation between games </a:t>
            </a:r>
            <a:r>
              <a:rPr lang="en-US" sz="788" dirty="0" err="1">
                <a:latin typeface="Helvetica Neue"/>
              </a:rPr>
              <a:t>won,baskets</a:t>
            </a:r>
            <a:r>
              <a:rPr lang="en-US" sz="788" dirty="0">
                <a:latin typeface="Helvetica Neue"/>
              </a:rPr>
              <a:t> scored and the score</a:t>
            </a:r>
            <a:endParaRPr lang="en-IN" sz="788" dirty="0"/>
          </a:p>
        </p:txBody>
      </p:sp>
    </p:spTree>
    <p:extLst>
      <p:ext uri="{BB962C8B-B14F-4D97-AF65-F5344CB8AC3E}">
        <p14:creationId xmlns:p14="http://schemas.microsoft.com/office/powerpoint/2010/main" val="9477749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29" name="Text Placeholder 37">
            <a:extLst>
              <a:ext uri="{FF2B5EF4-FFF2-40B4-BE49-F238E27FC236}">
                <a16:creationId xmlns:a16="http://schemas.microsoft.com/office/drawing/2014/main" id="{2461F36E-957F-1361-DC44-2F053A65128A}"/>
              </a:ext>
            </a:extLst>
          </p:cNvPr>
          <p:cNvSpPr txBox="1">
            <a:spLocks/>
          </p:cNvSpPr>
          <p:nvPr/>
        </p:nvSpPr>
        <p:spPr>
          <a:xfrm>
            <a:off x="184501" y="2323622"/>
            <a:ext cx="2929592" cy="415500"/>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err="1"/>
              <a:t>plt.figure</a:t>
            </a:r>
            <a:r>
              <a:rPr lang="en-US" sz="1050" dirty="0"/>
              <a:t>(</a:t>
            </a:r>
            <a:r>
              <a:rPr lang="en-US" sz="1050" dirty="0" err="1"/>
              <a:t>figsize</a:t>
            </a:r>
            <a:r>
              <a:rPr lang="en-US" sz="1050" dirty="0"/>
              <a:t>=(12,8))</a:t>
            </a:r>
          </a:p>
          <a:p>
            <a:pPr algn="l"/>
            <a:r>
              <a:rPr lang="en-US" sz="1050" dirty="0" err="1"/>
              <a:t>sns.scatterplot</a:t>
            </a:r>
            <a:r>
              <a:rPr lang="en-US" sz="1050" dirty="0"/>
              <a:t>('</a:t>
            </a:r>
            <a:r>
              <a:rPr lang="en-US" sz="1050" dirty="0" err="1"/>
              <a:t>TeamLaunch</a:t>
            </a:r>
            <a:r>
              <a:rPr lang="en-US" sz="1050" dirty="0"/>
              <a:t>','Team', data=</a:t>
            </a:r>
            <a:r>
              <a:rPr lang="en-US" sz="1050" dirty="0" err="1"/>
              <a:t>df_wongames</a:t>
            </a:r>
            <a:r>
              <a:rPr lang="en-US" sz="1050" dirty="0"/>
              <a:t>)</a:t>
            </a:r>
            <a:endParaRPr lang="en-IN" sz="1050" dirty="0"/>
          </a:p>
        </p:txBody>
      </p:sp>
      <p:sp>
        <p:nvSpPr>
          <p:cNvPr id="19" name="Text Placeholder 37">
            <a:extLst>
              <a:ext uri="{FF2B5EF4-FFF2-40B4-BE49-F238E27FC236}">
                <a16:creationId xmlns:a16="http://schemas.microsoft.com/office/drawing/2014/main" id="{8E991F77-A77E-0A9A-379B-AF5624BB8920}"/>
              </a:ext>
            </a:extLst>
          </p:cNvPr>
          <p:cNvSpPr txBox="1">
            <a:spLocks/>
          </p:cNvSpPr>
          <p:nvPr/>
        </p:nvSpPr>
        <p:spPr>
          <a:xfrm>
            <a:off x="2128436" y="445770"/>
            <a:ext cx="4141025" cy="276999"/>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err="1"/>
              <a:t>df.nlargest</a:t>
            </a:r>
            <a:r>
              <a:rPr lang="en-US" sz="1050" dirty="0"/>
              <a:t>(10, '</a:t>
            </a:r>
            <a:r>
              <a:rPr lang="en-US" sz="1050" dirty="0" err="1"/>
              <a:t>TournamentChampion</a:t>
            </a:r>
            <a:r>
              <a:rPr lang="en-US" sz="1050" dirty="0"/>
              <a:t>')</a:t>
            </a:r>
            <a:endParaRPr lang="en-IN" sz="1050" dirty="0"/>
          </a:p>
        </p:txBody>
      </p:sp>
      <p:sp>
        <p:nvSpPr>
          <p:cNvPr id="15" name="TextBox 14">
            <a:extLst>
              <a:ext uri="{FF2B5EF4-FFF2-40B4-BE49-F238E27FC236}">
                <a16:creationId xmlns:a16="http://schemas.microsoft.com/office/drawing/2014/main" id="{222D335B-9C61-78AD-5378-AEF9C9DC85F7}"/>
              </a:ext>
            </a:extLst>
          </p:cNvPr>
          <p:cNvSpPr txBox="1"/>
          <p:nvPr/>
        </p:nvSpPr>
        <p:spPr>
          <a:xfrm>
            <a:off x="2141093" y="130771"/>
            <a:ext cx="5731611" cy="276999"/>
          </a:xfrm>
          <a:prstGeom prst="rect">
            <a:avLst/>
          </a:prstGeom>
          <a:noFill/>
        </p:spPr>
        <p:txBody>
          <a:bodyPr wrap="square">
            <a:spAutoFit/>
          </a:bodyPr>
          <a:lstStyle/>
          <a:p>
            <a:pPr algn="l"/>
            <a:r>
              <a:rPr lang="en-US" sz="1200" b="1" dirty="0">
                <a:latin typeface="Helvetica Neue"/>
              </a:rPr>
              <a:t>Teams who have been tournament champions for the max number of times</a:t>
            </a:r>
          </a:p>
        </p:txBody>
      </p:sp>
      <p:sp>
        <p:nvSpPr>
          <p:cNvPr id="30" name="TextBox 29">
            <a:extLst>
              <a:ext uri="{FF2B5EF4-FFF2-40B4-BE49-F238E27FC236}">
                <a16:creationId xmlns:a16="http://schemas.microsoft.com/office/drawing/2014/main" id="{74454184-9955-5EDC-D5DA-2B8467773105}"/>
              </a:ext>
            </a:extLst>
          </p:cNvPr>
          <p:cNvSpPr txBox="1"/>
          <p:nvPr/>
        </p:nvSpPr>
        <p:spPr>
          <a:xfrm>
            <a:off x="2594787" y="2185125"/>
            <a:ext cx="1204047" cy="577338"/>
          </a:xfrm>
          <a:prstGeom prst="rect">
            <a:avLst/>
          </a:prstGeom>
          <a:noFill/>
        </p:spPr>
        <p:txBody>
          <a:bodyPr wrap="square">
            <a:spAutoFit/>
          </a:bodyPr>
          <a:lstStyle/>
          <a:p>
            <a:pPr algn="l"/>
            <a:r>
              <a:rPr lang="en-US" sz="788" dirty="0">
                <a:latin typeface="Helvetica Neue"/>
              </a:rPr>
              <a:t>We can see that most of the top winning teams were launched in 1929-60s.</a:t>
            </a:r>
          </a:p>
        </p:txBody>
      </p:sp>
      <p:pic>
        <p:nvPicPr>
          <p:cNvPr id="7" name="Picture 6">
            <a:extLst>
              <a:ext uri="{FF2B5EF4-FFF2-40B4-BE49-F238E27FC236}">
                <a16:creationId xmlns:a16="http://schemas.microsoft.com/office/drawing/2014/main" id="{0CDA2952-EBBD-86C9-A6C2-01227FFC0074}"/>
              </a:ext>
            </a:extLst>
          </p:cNvPr>
          <p:cNvPicPr>
            <a:picLocks noChangeAspect="1"/>
          </p:cNvPicPr>
          <p:nvPr/>
        </p:nvPicPr>
        <p:blipFill>
          <a:blip r:embed="rId2"/>
          <a:stretch>
            <a:fillRect/>
          </a:stretch>
        </p:blipFill>
        <p:spPr>
          <a:xfrm>
            <a:off x="1977806" y="797774"/>
            <a:ext cx="2834174" cy="1173978"/>
          </a:xfrm>
          <a:prstGeom prst="rect">
            <a:avLst/>
          </a:prstGeom>
        </p:spPr>
      </p:pic>
      <p:pic>
        <p:nvPicPr>
          <p:cNvPr id="11" name="Picture 10">
            <a:extLst>
              <a:ext uri="{FF2B5EF4-FFF2-40B4-BE49-F238E27FC236}">
                <a16:creationId xmlns:a16="http://schemas.microsoft.com/office/drawing/2014/main" id="{B47936A1-E32E-D235-1674-750609D66D9F}"/>
              </a:ext>
            </a:extLst>
          </p:cNvPr>
          <p:cNvPicPr>
            <a:picLocks noChangeAspect="1"/>
          </p:cNvPicPr>
          <p:nvPr/>
        </p:nvPicPr>
        <p:blipFill>
          <a:blip r:embed="rId3"/>
          <a:stretch>
            <a:fillRect/>
          </a:stretch>
        </p:blipFill>
        <p:spPr>
          <a:xfrm>
            <a:off x="321947" y="2849671"/>
            <a:ext cx="3248474" cy="2065814"/>
          </a:xfrm>
          <a:prstGeom prst="rect">
            <a:avLst/>
          </a:prstGeom>
        </p:spPr>
      </p:pic>
      <p:sp>
        <p:nvSpPr>
          <p:cNvPr id="16" name="Text Placeholder 37">
            <a:extLst>
              <a:ext uri="{FF2B5EF4-FFF2-40B4-BE49-F238E27FC236}">
                <a16:creationId xmlns:a16="http://schemas.microsoft.com/office/drawing/2014/main" id="{10E9A1BF-E57D-616A-F4D0-74A246E4D29C}"/>
              </a:ext>
            </a:extLst>
          </p:cNvPr>
          <p:cNvSpPr txBox="1">
            <a:spLocks/>
          </p:cNvSpPr>
          <p:nvPr/>
        </p:nvSpPr>
        <p:spPr>
          <a:xfrm>
            <a:off x="5372321" y="515019"/>
            <a:ext cx="2929592" cy="415500"/>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err="1"/>
              <a:t>df</a:t>
            </a:r>
            <a:r>
              <a:rPr lang="en-US" sz="1050" dirty="0"/>
              <a:t>[</a:t>
            </a:r>
            <a:r>
              <a:rPr lang="en-US" sz="1050" dirty="0" err="1"/>
              <a:t>df</a:t>
            </a:r>
            <a:r>
              <a:rPr lang="en-US" sz="1050" dirty="0"/>
              <a:t>['</a:t>
            </a:r>
            <a:r>
              <a:rPr lang="en-US" sz="1050" dirty="0" err="1"/>
              <a:t>TeamLaunch</a:t>
            </a:r>
            <a:r>
              <a:rPr lang="en-US" sz="1050" dirty="0"/>
              <a:t>']&gt;='2000']</a:t>
            </a:r>
            <a:endParaRPr lang="en-IN" sz="1050" dirty="0"/>
          </a:p>
        </p:txBody>
      </p:sp>
      <p:pic>
        <p:nvPicPr>
          <p:cNvPr id="21" name="Picture 20">
            <a:extLst>
              <a:ext uri="{FF2B5EF4-FFF2-40B4-BE49-F238E27FC236}">
                <a16:creationId xmlns:a16="http://schemas.microsoft.com/office/drawing/2014/main" id="{59CA8F9A-3E86-9585-C4B2-D6D8C370EA79}"/>
              </a:ext>
            </a:extLst>
          </p:cNvPr>
          <p:cNvPicPr>
            <a:picLocks noChangeAspect="1"/>
          </p:cNvPicPr>
          <p:nvPr/>
        </p:nvPicPr>
        <p:blipFill>
          <a:blip r:embed="rId4"/>
          <a:stretch>
            <a:fillRect/>
          </a:stretch>
        </p:blipFill>
        <p:spPr>
          <a:xfrm>
            <a:off x="5238484" y="895829"/>
            <a:ext cx="3855422" cy="1007550"/>
          </a:xfrm>
          <a:prstGeom prst="rect">
            <a:avLst/>
          </a:prstGeom>
        </p:spPr>
      </p:pic>
      <p:sp>
        <p:nvSpPr>
          <p:cNvPr id="23" name="TextBox 22">
            <a:extLst>
              <a:ext uri="{FF2B5EF4-FFF2-40B4-BE49-F238E27FC236}">
                <a16:creationId xmlns:a16="http://schemas.microsoft.com/office/drawing/2014/main" id="{55DC9394-9298-678B-A680-1F5F5F1A94CA}"/>
              </a:ext>
            </a:extLst>
          </p:cNvPr>
          <p:cNvSpPr txBox="1"/>
          <p:nvPr/>
        </p:nvSpPr>
        <p:spPr>
          <a:xfrm>
            <a:off x="5238484" y="1935811"/>
            <a:ext cx="4028564" cy="334835"/>
          </a:xfrm>
          <a:prstGeom prst="rect">
            <a:avLst/>
          </a:prstGeom>
          <a:noFill/>
        </p:spPr>
        <p:txBody>
          <a:bodyPr wrap="square">
            <a:spAutoFit/>
          </a:bodyPr>
          <a:lstStyle/>
          <a:p>
            <a:r>
              <a:rPr lang="en-US" sz="788" dirty="0">
                <a:latin typeface="Helvetica Neue"/>
              </a:rPr>
              <a:t>We can see that only 6 teams were launched after 2000s and their performance is below average so we will be discarding these</a:t>
            </a:r>
            <a:endParaRPr lang="en-IN" sz="788" dirty="0"/>
          </a:p>
        </p:txBody>
      </p:sp>
      <p:sp>
        <p:nvSpPr>
          <p:cNvPr id="26" name="TextBox 25">
            <a:extLst>
              <a:ext uri="{FF2B5EF4-FFF2-40B4-BE49-F238E27FC236}">
                <a16:creationId xmlns:a16="http://schemas.microsoft.com/office/drawing/2014/main" id="{1BC9AA90-DF8C-77C8-F485-8FAFD799DEDF}"/>
              </a:ext>
            </a:extLst>
          </p:cNvPr>
          <p:cNvSpPr txBox="1"/>
          <p:nvPr/>
        </p:nvSpPr>
        <p:spPr>
          <a:xfrm>
            <a:off x="4531288" y="2462124"/>
            <a:ext cx="4632648" cy="461665"/>
          </a:xfrm>
          <a:prstGeom prst="rect">
            <a:avLst/>
          </a:prstGeom>
          <a:noFill/>
        </p:spPr>
        <p:txBody>
          <a:bodyPr wrap="square">
            <a:spAutoFit/>
          </a:bodyPr>
          <a:lstStyle/>
          <a:p>
            <a:pPr algn="l"/>
            <a:r>
              <a:rPr lang="en-US" sz="1200" b="1" dirty="0">
                <a:latin typeface="Helvetica Neue"/>
              </a:rPr>
              <a:t>We can add another column of probability of Winning and Losing a game of each team</a:t>
            </a:r>
          </a:p>
        </p:txBody>
      </p:sp>
      <p:sp>
        <p:nvSpPr>
          <p:cNvPr id="28" name="Text Placeholder 37">
            <a:extLst>
              <a:ext uri="{FF2B5EF4-FFF2-40B4-BE49-F238E27FC236}">
                <a16:creationId xmlns:a16="http://schemas.microsoft.com/office/drawing/2014/main" id="{44669A04-4DC5-F37D-135E-A906C5E99312}"/>
              </a:ext>
            </a:extLst>
          </p:cNvPr>
          <p:cNvSpPr txBox="1">
            <a:spLocks/>
          </p:cNvSpPr>
          <p:nvPr/>
        </p:nvSpPr>
        <p:spPr>
          <a:xfrm>
            <a:off x="4547820" y="3042203"/>
            <a:ext cx="4274234" cy="668903"/>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a:t>x=0</a:t>
            </a:r>
          </a:p>
          <a:p>
            <a:pPr algn="l"/>
            <a:r>
              <a:rPr lang="en-US" sz="1050" dirty="0" err="1"/>
              <a:t>df</a:t>
            </a:r>
            <a:r>
              <a:rPr lang="en-US" sz="1050" dirty="0"/>
              <a:t>['</a:t>
            </a:r>
            <a:r>
              <a:rPr lang="en-US" sz="1050" dirty="0" err="1"/>
              <a:t>Prob_Win</a:t>
            </a:r>
            <a:r>
              <a:rPr lang="en-US" sz="1050" dirty="0"/>
              <a:t>']=0</a:t>
            </a:r>
          </a:p>
          <a:p>
            <a:pPr algn="l"/>
            <a:r>
              <a:rPr lang="en-US" sz="1050" dirty="0"/>
              <a:t>for x in range(61):</a:t>
            </a:r>
          </a:p>
          <a:p>
            <a:pPr algn="l"/>
            <a:r>
              <a:rPr lang="en-US" sz="1050" dirty="0"/>
              <a:t>     </a:t>
            </a:r>
            <a:r>
              <a:rPr lang="en-US" sz="1050" dirty="0" err="1"/>
              <a:t>df</a:t>
            </a:r>
            <a:r>
              <a:rPr lang="en-US" sz="1050" dirty="0"/>
              <a:t>['</a:t>
            </a:r>
            <a:r>
              <a:rPr lang="en-US" sz="1050" dirty="0" err="1"/>
              <a:t>Prob_Win</a:t>
            </a:r>
            <a:r>
              <a:rPr lang="en-US" sz="1050" dirty="0"/>
              <a:t>'].</a:t>
            </a:r>
            <a:r>
              <a:rPr lang="en-US" sz="1050" dirty="0" err="1"/>
              <a:t>iloc</a:t>
            </a:r>
            <a:r>
              <a:rPr lang="en-US" sz="1050" dirty="0"/>
              <a:t>[x]= </a:t>
            </a:r>
            <a:r>
              <a:rPr lang="en-US" sz="1050" dirty="0" err="1"/>
              <a:t>df</a:t>
            </a:r>
            <a:r>
              <a:rPr lang="en-US" sz="1050" dirty="0"/>
              <a:t>['</a:t>
            </a:r>
            <a:r>
              <a:rPr lang="en-US" sz="1050" dirty="0" err="1"/>
              <a:t>WonGames</a:t>
            </a:r>
            <a:r>
              <a:rPr lang="en-US" sz="1050" dirty="0"/>
              <a:t>'].</a:t>
            </a:r>
            <a:r>
              <a:rPr lang="en-US" sz="1050" dirty="0" err="1"/>
              <a:t>iloc</a:t>
            </a:r>
            <a:r>
              <a:rPr lang="en-US" sz="1050" dirty="0"/>
              <a:t>[x]/ </a:t>
            </a:r>
            <a:r>
              <a:rPr lang="en-US" sz="1050" dirty="0" err="1"/>
              <a:t>df</a:t>
            </a:r>
            <a:r>
              <a:rPr lang="en-US" sz="1050" dirty="0"/>
              <a:t>['</a:t>
            </a:r>
            <a:r>
              <a:rPr lang="en-US" sz="1050" dirty="0" err="1"/>
              <a:t>PlayedGames</a:t>
            </a:r>
            <a:r>
              <a:rPr lang="en-US" sz="1050" dirty="0"/>
              <a:t>'].</a:t>
            </a:r>
            <a:r>
              <a:rPr lang="en-US" sz="1050" dirty="0" err="1"/>
              <a:t>iloc</a:t>
            </a:r>
            <a:r>
              <a:rPr lang="en-US" sz="1050" dirty="0"/>
              <a:t>[x]</a:t>
            </a:r>
            <a:endParaRPr lang="en-IN" sz="1050" dirty="0"/>
          </a:p>
        </p:txBody>
      </p:sp>
      <p:sp>
        <p:nvSpPr>
          <p:cNvPr id="31" name="Text Placeholder 37">
            <a:extLst>
              <a:ext uri="{FF2B5EF4-FFF2-40B4-BE49-F238E27FC236}">
                <a16:creationId xmlns:a16="http://schemas.microsoft.com/office/drawing/2014/main" id="{67CD547D-8763-8D6F-0952-2AFE32EADA6D}"/>
              </a:ext>
            </a:extLst>
          </p:cNvPr>
          <p:cNvSpPr txBox="1">
            <a:spLocks/>
          </p:cNvSpPr>
          <p:nvPr/>
        </p:nvSpPr>
        <p:spPr>
          <a:xfrm>
            <a:off x="4547820" y="4011275"/>
            <a:ext cx="4274234" cy="668903"/>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a:t>x=0</a:t>
            </a:r>
          </a:p>
          <a:p>
            <a:pPr algn="l"/>
            <a:r>
              <a:rPr lang="en-US" sz="1050" dirty="0" err="1"/>
              <a:t>df</a:t>
            </a:r>
            <a:r>
              <a:rPr lang="en-US" sz="1050" dirty="0"/>
              <a:t>['</a:t>
            </a:r>
            <a:r>
              <a:rPr lang="en-US" sz="1050" dirty="0" err="1"/>
              <a:t>Prob_Lose</a:t>
            </a:r>
            <a:r>
              <a:rPr lang="en-US" sz="1050" dirty="0"/>
              <a:t>']= 0</a:t>
            </a:r>
          </a:p>
          <a:p>
            <a:pPr algn="l"/>
            <a:r>
              <a:rPr lang="en-US" sz="1050" dirty="0"/>
              <a:t>for x in range(61):</a:t>
            </a:r>
          </a:p>
          <a:p>
            <a:pPr algn="l"/>
            <a:r>
              <a:rPr lang="en-US" sz="1050" dirty="0"/>
              <a:t>     </a:t>
            </a:r>
            <a:r>
              <a:rPr lang="en-US" sz="1050" dirty="0" err="1"/>
              <a:t>df</a:t>
            </a:r>
            <a:r>
              <a:rPr lang="en-US" sz="1050" dirty="0"/>
              <a:t>['</a:t>
            </a:r>
            <a:r>
              <a:rPr lang="en-US" sz="1050" dirty="0" err="1"/>
              <a:t>Prob_Lose</a:t>
            </a:r>
            <a:r>
              <a:rPr lang="en-US" sz="1050" dirty="0"/>
              <a:t>'].</a:t>
            </a:r>
            <a:r>
              <a:rPr lang="en-US" sz="1050" dirty="0" err="1"/>
              <a:t>iloc</a:t>
            </a:r>
            <a:r>
              <a:rPr lang="en-US" sz="1050" dirty="0"/>
              <a:t>[x]= </a:t>
            </a:r>
            <a:r>
              <a:rPr lang="en-US" sz="1050" dirty="0" err="1"/>
              <a:t>df</a:t>
            </a:r>
            <a:r>
              <a:rPr lang="en-US" sz="1050" dirty="0"/>
              <a:t>['</a:t>
            </a:r>
            <a:r>
              <a:rPr lang="en-US" sz="1050" dirty="0" err="1"/>
              <a:t>LostGames</a:t>
            </a:r>
            <a:r>
              <a:rPr lang="en-US" sz="1050" dirty="0"/>
              <a:t>'].</a:t>
            </a:r>
            <a:r>
              <a:rPr lang="en-US" sz="1050" dirty="0" err="1"/>
              <a:t>iloc</a:t>
            </a:r>
            <a:r>
              <a:rPr lang="en-US" sz="1050" dirty="0"/>
              <a:t>[x]/ </a:t>
            </a:r>
            <a:r>
              <a:rPr lang="en-US" sz="1050" dirty="0" err="1"/>
              <a:t>df</a:t>
            </a:r>
            <a:r>
              <a:rPr lang="en-US" sz="1050" dirty="0"/>
              <a:t>['</a:t>
            </a:r>
            <a:r>
              <a:rPr lang="en-US" sz="1050" dirty="0" err="1"/>
              <a:t>PlayedGames</a:t>
            </a:r>
            <a:r>
              <a:rPr lang="en-US" sz="1050" dirty="0"/>
              <a:t>'].</a:t>
            </a:r>
            <a:r>
              <a:rPr lang="en-US" sz="1050" dirty="0" err="1"/>
              <a:t>iloc</a:t>
            </a:r>
            <a:r>
              <a:rPr lang="en-US" sz="1050" dirty="0"/>
              <a:t>[x]</a:t>
            </a:r>
            <a:endParaRPr lang="en-IN" sz="1050" dirty="0"/>
          </a:p>
        </p:txBody>
      </p:sp>
      <p:pic>
        <p:nvPicPr>
          <p:cNvPr id="33" name="Picture 32">
            <a:extLst>
              <a:ext uri="{FF2B5EF4-FFF2-40B4-BE49-F238E27FC236}">
                <a16:creationId xmlns:a16="http://schemas.microsoft.com/office/drawing/2014/main" id="{E1D519BE-3902-D90A-16EC-8F277DB3600A}"/>
              </a:ext>
            </a:extLst>
          </p:cNvPr>
          <p:cNvPicPr>
            <a:picLocks noChangeAspect="1"/>
          </p:cNvPicPr>
          <p:nvPr/>
        </p:nvPicPr>
        <p:blipFill>
          <a:blip r:embed="rId5"/>
          <a:stretch>
            <a:fillRect/>
          </a:stretch>
        </p:blipFill>
        <p:spPr>
          <a:xfrm>
            <a:off x="6540721" y="3822704"/>
            <a:ext cx="2408969" cy="554403"/>
          </a:xfrm>
          <a:prstGeom prst="rect">
            <a:avLst/>
          </a:prstGeom>
        </p:spPr>
      </p:pic>
    </p:spTree>
    <p:extLst>
      <p:ext uri="{BB962C8B-B14F-4D97-AF65-F5344CB8AC3E}">
        <p14:creationId xmlns:p14="http://schemas.microsoft.com/office/powerpoint/2010/main" val="36291989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29" name="Text Placeholder 37">
            <a:extLst>
              <a:ext uri="{FF2B5EF4-FFF2-40B4-BE49-F238E27FC236}">
                <a16:creationId xmlns:a16="http://schemas.microsoft.com/office/drawing/2014/main" id="{2461F36E-957F-1361-DC44-2F053A65128A}"/>
              </a:ext>
            </a:extLst>
          </p:cNvPr>
          <p:cNvSpPr txBox="1">
            <a:spLocks/>
          </p:cNvSpPr>
          <p:nvPr/>
        </p:nvSpPr>
        <p:spPr>
          <a:xfrm>
            <a:off x="198496" y="2156250"/>
            <a:ext cx="2929592" cy="415500"/>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050" dirty="0" err="1"/>
              <a:t>df_wongames</a:t>
            </a:r>
            <a:r>
              <a:rPr lang="en-US" sz="1050" dirty="0"/>
              <a:t>= </a:t>
            </a:r>
            <a:r>
              <a:rPr lang="en-US" sz="1050" dirty="0" err="1"/>
              <a:t>df.nlargest</a:t>
            </a:r>
            <a:r>
              <a:rPr lang="en-US" sz="1050" dirty="0"/>
              <a:t>(20, ['</a:t>
            </a:r>
            <a:r>
              <a:rPr lang="en-US" sz="1050" dirty="0" err="1"/>
              <a:t>WonGames</a:t>
            </a:r>
            <a:r>
              <a:rPr lang="en-US" sz="1050" dirty="0"/>
              <a:t>’])</a:t>
            </a:r>
          </a:p>
          <a:p>
            <a:pPr algn="l"/>
            <a:r>
              <a:rPr lang="en-IN" sz="1050" dirty="0" err="1"/>
              <a:t>plt.figure</a:t>
            </a:r>
            <a:r>
              <a:rPr lang="en-IN" sz="1050" dirty="0"/>
              <a:t>(</a:t>
            </a:r>
            <a:r>
              <a:rPr lang="en-IN" sz="1050" dirty="0" err="1"/>
              <a:t>figsize</a:t>
            </a:r>
            <a:r>
              <a:rPr lang="en-IN" sz="1050" dirty="0"/>
              <a:t>=(12,8))</a:t>
            </a:r>
          </a:p>
          <a:p>
            <a:pPr algn="l"/>
            <a:r>
              <a:rPr lang="en-IN" sz="1050" dirty="0" err="1"/>
              <a:t>sns.lineplot</a:t>
            </a:r>
            <a:r>
              <a:rPr lang="en-IN" sz="1050" dirty="0"/>
              <a:t>( 'Team', '</a:t>
            </a:r>
            <a:r>
              <a:rPr lang="en-IN" sz="1050" dirty="0" err="1"/>
              <a:t>Prob_Win',data</a:t>
            </a:r>
            <a:r>
              <a:rPr lang="en-IN" sz="1050" dirty="0"/>
              <a:t>=</a:t>
            </a:r>
            <a:r>
              <a:rPr lang="en-IN" sz="1050" dirty="0" err="1"/>
              <a:t>df_wongames.head</a:t>
            </a:r>
            <a:r>
              <a:rPr lang="en-IN" sz="1050" dirty="0"/>
              <a:t>(10))</a:t>
            </a:r>
          </a:p>
          <a:p>
            <a:pPr algn="l"/>
            <a:r>
              <a:rPr lang="en-IN" sz="1050" dirty="0" err="1"/>
              <a:t>plt.xticks</a:t>
            </a:r>
            <a:r>
              <a:rPr lang="en-IN" sz="1050" dirty="0"/>
              <a:t>(rotation=90)</a:t>
            </a:r>
          </a:p>
          <a:p>
            <a:pPr algn="l"/>
            <a:r>
              <a:rPr lang="en-IN" sz="1050" dirty="0" err="1"/>
              <a:t>plt.show</a:t>
            </a:r>
            <a:r>
              <a:rPr lang="en-IN" sz="1050" dirty="0"/>
              <a:t>()</a:t>
            </a:r>
          </a:p>
        </p:txBody>
      </p:sp>
      <p:sp>
        <p:nvSpPr>
          <p:cNvPr id="19" name="Text Placeholder 37">
            <a:extLst>
              <a:ext uri="{FF2B5EF4-FFF2-40B4-BE49-F238E27FC236}">
                <a16:creationId xmlns:a16="http://schemas.microsoft.com/office/drawing/2014/main" id="{8E991F77-A77E-0A9A-379B-AF5624BB8920}"/>
              </a:ext>
            </a:extLst>
          </p:cNvPr>
          <p:cNvSpPr txBox="1">
            <a:spLocks/>
          </p:cNvSpPr>
          <p:nvPr/>
        </p:nvSpPr>
        <p:spPr>
          <a:xfrm>
            <a:off x="2066742" y="495233"/>
            <a:ext cx="2733858" cy="553998"/>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50" dirty="0" err="1"/>
              <a:t>df</a:t>
            </a:r>
            <a:r>
              <a:rPr lang="en-US" sz="750" dirty="0"/>
              <a:t>=</a:t>
            </a:r>
            <a:r>
              <a:rPr lang="en-US" sz="750" dirty="0" err="1"/>
              <a:t>df</a:t>
            </a:r>
            <a:r>
              <a:rPr lang="en-US" sz="750" dirty="0"/>
              <a:t>[['Team', 'Tournament', 'Score', '</a:t>
            </a:r>
            <a:r>
              <a:rPr lang="en-US" sz="750" dirty="0" err="1"/>
              <a:t>PlayedGames</a:t>
            </a:r>
            <a:r>
              <a:rPr lang="en-US" sz="750" dirty="0"/>
              <a:t>', '</a:t>
            </a:r>
            <a:r>
              <a:rPr lang="en-US" sz="750" dirty="0" err="1"/>
              <a:t>WonGames</a:t>
            </a:r>
            <a:r>
              <a:rPr lang="en-US" sz="750" dirty="0"/>
              <a:t>', '</a:t>
            </a:r>
            <a:r>
              <a:rPr lang="en-US" sz="750" dirty="0" err="1"/>
              <a:t>Prob_Win</a:t>
            </a:r>
            <a:r>
              <a:rPr lang="en-US" sz="750" dirty="0"/>
              <a:t>', '</a:t>
            </a:r>
            <a:r>
              <a:rPr lang="en-US" sz="750" dirty="0" err="1"/>
              <a:t>DrawnGames</a:t>
            </a:r>
            <a:r>
              <a:rPr lang="en-US" sz="750" dirty="0"/>
              <a:t>',</a:t>
            </a:r>
          </a:p>
          <a:p>
            <a:pPr algn="l"/>
            <a:r>
              <a:rPr lang="en-US" sz="750" dirty="0"/>
              <a:t>       '</a:t>
            </a:r>
            <a:r>
              <a:rPr lang="en-US" sz="750" dirty="0" err="1"/>
              <a:t>LostGames</a:t>
            </a:r>
            <a:r>
              <a:rPr lang="en-US" sz="750" dirty="0"/>
              <a:t>', 'Prob_Lose','</a:t>
            </a:r>
            <a:r>
              <a:rPr lang="en-US" sz="750" dirty="0" err="1"/>
              <a:t>BasketScored</a:t>
            </a:r>
            <a:r>
              <a:rPr lang="en-US" sz="750" dirty="0"/>
              <a:t>', '</a:t>
            </a:r>
            <a:r>
              <a:rPr lang="en-US" sz="750" dirty="0" err="1"/>
              <a:t>BasketGiven</a:t>
            </a:r>
            <a:r>
              <a:rPr lang="en-US" sz="750" dirty="0"/>
              <a:t>', '</a:t>
            </a:r>
            <a:r>
              <a:rPr lang="en-US" sz="750" dirty="0" err="1"/>
              <a:t>TournamentChampion</a:t>
            </a:r>
            <a:r>
              <a:rPr lang="en-US" sz="750" dirty="0"/>
              <a:t>',</a:t>
            </a:r>
          </a:p>
          <a:p>
            <a:pPr algn="l"/>
            <a:r>
              <a:rPr lang="en-US" sz="750" dirty="0"/>
              <a:t>       '</a:t>
            </a:r>
            <a:r>
              <a:rPr lang="en-US" sz="750" dirty="0" err="1"/>
              <a:t>Runnerup</a:t>
            </a:r>
            <a:r>
              <a:rPr lang="en-US" sz="750" dirty="0"/>
              <a:t>', '</a:t>
            </a:r>
            <a:r>
              <a:rPr lang="en-US" sz="750" dirty="0" err="1"/>
              <a:t>TeamLaunch</a:t>
            </a:r>
            <a:r>
              <a:rPr lang="en-US" sz="750" dirty="0"/>
              <a:t>', '</a:t>
            </a:r>
            <a:r>
              <a:rPr lang="en-US" sz="750" dirty="0" err="1"/>
              <a:t>HighestPositionHeld</a:t>
            </a:r>
            <a:r>
              <a:rPr lang="en-US" sz="750" dirty="0"/>
              <a:t>'  </a:t>
            </a:r>
          </a:p>
          <a:p>
            <a:pPr algn="l"/>
            <a:r>
              <a:rPr lang="en-US" sz="750" dirty="0"/>
              <a:t>       ]]</a:t>
            </a:r>
            <a:endParaRPr lang="en-IN" sz="750" dirty="0"/>
          </a:p>
        </p:txBody>
      </p:sp>
      <p:sp>
        <p:nvSpPr>
          <p:cNvPr id="15" name="TextBox 14">
            <a:extLst>
              <a:ext uri="{FF2B5EF4-FFF2-40B4-BE49-F238E27FC236}">
                <a16:creationId xmlns:a16="http://schemas.microsoft.com/office/drawing/2014/main" id="{222D335B-9C61-78AD-5378-AEF9C9DC85F7}"/>
              </a:ext>
            </a:extLst>
          </p:cNvPr>
          <p:cNvSpPr txBox="1"/>
          <p:nvPr/>
        </p:nvSpPr>
        <p:spPr>
          <a:xfrm>
            <a:off x="2141093" y="130771"/>
            <a:ext cx="5731611" cy="276999"/>
          </a:xfrm>
          <a:prstGeom prst="rect">
            <a:avLst/>
          </a:prstGeom>
          <a:noFill/>
        </p:spPr>
        <p:txBody>
          <a:bodyPr wrap="square">
            <a:spAutoFit/>
          </a:bodyPr>
          <a:lstStyle/>
          <a:p>
            <a:pPr algn="l"/>
            <a:r>
              <a:rPr lang="en-IN" sz="1200" b="1" dirty="0">
                <a:latin typeface="Helvetica Neue"/>
              </a:rPr>
              <a:t>Rearranging the columns</a:t>
            </a:r>
          </a:p>
        </p:txBody>
      </p:sp>
      <p:sp>
        <p:nvSpPr>
          <p:cNvPr id="31" name="Text Placeholder 37">
            <a:extLst>
              <a:ext uri="{FF2B5EF4-FFF2-40B4-BE49-F238E27FC236}">
                <a16:creationId xmlns:a16="http://schemas.microsoft.com/office/drawing/2014/main" id="{67CD547D-8763-8D6F-0952-2AFE32EADA6D}"/>
              </a:ext>
            </a:extLst>
          </p:cNvPr>
          <p:cNvSpPr txBox="1">
            <a:spLocks/>
          </p:cNvSpPr>
          <p:nvPr/>
        </p:nvSpPr>
        <p:spPr>
          <a:xfrm>
            <a:off x="4224398" y="1725295"/>
            <a:ext cx="1597904" cy="967871"/>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50" dirty="0" err="1"/>
              <a:t>plt.figure</a:t>
            </a:r>
            <a:r>
              <a:rPr lang="en-US" sz="750" dirty="0"/>
              <a:t>(</a:t>
            </a:r>
            <a:r>
              <a:rPr lang="en-US" sz="750" dirty="0" err="1"/>
              <a:t>figsize</a:t>
            </a:r>
            <a:r>
              <a:rPr lang="en-US" sz="750" dirty="0"/>
              <a:t>=(12,8))</a:t>
            </a:r>
          </a:p>
          <a:p>
            <a:pPr algn="l"/>
            <a:r>
              <a:rPr lang="en-US" sz="750" dirty="0" err="1"/>
              <a:t>sns.lineplot</a:t>
            </a:r>
            <a:r>
              <a:rPr lang="en-US" sz="750" dirty="0"/>
              <a:t>( 'Team', '</a:t>
            </a:r>
            <a:r>
              <a:rPr lang="en-US" sz="750" dirty="0" err="1"/>
              <a:t>Prob_Lose',data</a:t>
            </a:r>
            <a:r>
              <a:rPr lang="en-US" sz="750" dirty="0"/>
              <a:t>=</a:t>
            </a:r>
            <a:r>
              <a:rPr lang="en-US" sz="750" dirty="0" err="1"/>
              <a:t>df_wongames.head</a:t>
            </a:r>
            <a:r>
              <a:rPr lang="en-US" sz="750" dirty="0"/>
              <a:t>(10))</a:t>
            </a:r>
          </a:p>
          <a:p>
            <a:pPr algn="l"/>
            <a:r>
              <a:rPr lang="en-US" sz="750" dirty="0" err="1"/>
              <a:t>plt.xticks</a:t>
            </a:r>
            <a:r>
              <a:rPr lang="en-US" sz="750" dirty="0"/>
              <a:t>(rotation=90)</a:t>
            </a:r>
          </a:p>
          <a:p>
            <a:pPr algn="l"/>
            <a:r>
              <a:rPr lang="en-US" sz="750" dirty="0" err="1"/>
              <a:t>plt.show</a:t>
            </a:r>
            <a:r>
              <a:rPr lang="en-US" sz="750" dirty="0"/>
              <a:t>()</a:t>
            </a:r>
            <a:endParaRPr lang="en-IN" sz="750" dirty="0"/>
          </a:p>
        </p:txBody>
      </p:sp>
      <p:pic>
        <p:nvPicPr>
          <p:cNvPr id="3" name="Picture 2">
            <a:extLst>
              <a:ext uri="{FF2B5EF4-FFF2-40B4-BE49-F238E27FC236}">
                <a16:creationId xmlns:a16="http://schemas.microsoft.com/office/drawing/2014/main" id="{662ED7D0-72D5-7A78-99A0-7C61F2E0B8BC}"/>
              </a:ext>
            </a:extLst>
          </p:cNvPr>
          <p:cNvPicPr>
            <a:picLocks noChangeAspect="1"/>
          </p:cNvPicPr>
          <p:nvPr/>
        </p:nvPicPr>
        <p:blipFill>
          <a:blip r:embed="rId2"/>
          <a:stretch>
            <a:fillRect/>
          </a:stretch>
        </p:blipFill>
        <p:spPr>
          <a:xfrm>
            <a:off x="4658094" y="81833"/>
            <a:ext cx="4428625" cy="967399"/>
          </a:xfrm>
          <a:prstGeom prst="rect">
            <a:avLst/>
          </a:prstGeom>
        </p:spPr>
      </p:pic>
      <p:sp>
        <p:nvSpPr>
          <p:cNvPr id="5" name="TextBox 4">
            <a:extLst>
              <a:ext uri="{FF2B5EF4-FFF2-40B4-BE49-F238E27FC236}">
                <a16:creationId xmlns:a16="http://schemas.microsoft.com/office/drawing/2014/main" id="{D9448EDB-FF54-7995-2420-48C83EDE3D59}"/>
              </a:ext>
            </a:extLst>
          </p:cNvPr>
          <p:cNvSpPr txBox="1"/>
          <p:nvPr/>
        </p:nvSpPr>
        <p:spPr>
          <a:xfrm>
            <a:off x="198497" y="1471396"/>
            <a:ext cx="4632648" cy="276999"/>
          </a:xfrm>
          <a:prstGeom prst="rect">
            <a:avLst/>
          </a:prstGeom>
          <a:noFill/>
        </p:spPr>
        <p:txBody>
          <a:bodyPr wrap="square">
            <a:spAutoFit/>
          </a:bodyPr>
          <a:lstStyle/>
          <a:p>
            <a:pPr algn="l"/>
            <a:r>
              <a:rPr lang="en-US" sz="1200" b="1" dirty="0" err="1">
                <a:latin typeface="Helvetica Neue"/>
              </a:rPr>
              <a:t>Analyse</a:t>
            </a:r>
            <a:r>
              <a:rPr lang="en-US" sz="1200" b="1" dirty="0">
                <a:latin typeface="Helvetica Neue"/>
              </a:rPr>
              <a:t> the Probability of a Team wining the game</a:t>
            </a:r>
          </a:p>
        </p:txBody>
      </p:sp>
      <p:pic>
        <p:nvPicPr>
          <p:cNvPr id="8" name="Picture 7">
            <a:extLst>
              <a:ext uri="{FF2B5EF4-FFF2-40B4-BE49-F238E27FC236}">
                <a16:creationId xmlns:a16="http://schemas.microsoft.com/office/drawing/2014/main" id="{BB3C2E6F-1F1F-9B0A-C9A2-F55016C6A887}"/>
              </a:ext>
            </a:extLst>
          </p:cNvPr>
          <p:cNvPicPr>
            <a:picLocks noChangeAspect="1"/>
          </p:cNvPicPr>
          <p:nvPr/>
        </p:nvPicPr>
        <p:blipFill>
          <a:blip r:embed="rId3"/>
          <a:stretch>
            <a:fillRect/>
          </a:stretch>
        </p:blipFill>
        <p:spPr>
          <a:xfrm>
            <a:off x="55984" y="2960535"/>
            <a:ext cx="3015167" cy="2101481"/>
          </a:xfrm>
          <a:prstGeom prst="rect">
            <a:avLst/>
          </a:prstGeom>
        </p:spPr>
      </p:pic>
      <p:sp>
        <p:nvSpPr>
          <p:cNvPr id="10" name="TextBox 9">
            <a:extLst>
              <a:ext uri="{FF2B5EF4-FFF2-40B4-BE49-F238E27FC236}">
                <a16:creationId xmlns:a16="http://schemas.microsoft.com/office/drawing/2014/main" id="{E017F909-1880-DC7F-A617-EBFABE9BBD66}"/>
              </a:ext>
            </a:extLst>
          </p:cNvPr>
          <p:cNvSpPr txBox="1"/>
          <p:nvPr/>
        </p:nvSpPr>
        <p:spPr>
          <a:xfrm>
            <a:off x="4224398" y="1448312"/>
            <a:ext cx="4632648" cy="276999"/>
          </a:xfrm>
          <a:prstGeom prst="rect">
            <a:avLst/>
          </a:prstGeom>
          <a:noFill/>
        </p:spPr>
        <p:txBody>
          <a:bodyPr wrap="square">
            <a:spAutoFit/>
          </a:bodyPr>
          <a:lstStyle/>
          <a:p>
            <a:pPr algn="l"/>
            <a:r>
              <a:rPr lang="en-US" sz="1200" b="1" dirty="0" err="1">
                <a:latin typeface="Helvetica Neue"/>
              </a:rPr>
              <a:t>Analyse</a:t>
            </a:r>
            <a:r>
              <a:rPr lang="en-US" sz="1200" b="1" dirty="0">
                <a:latin typeface="Helvetica Neue"/>
              </a:rPr>
              <a:t> the Probability of a Team losing the game</a:t>
            </a:r>
          </a:p>
        </p:txBody>
      </p:sp>
      <p:pic>
        <p:nvPicPr>
          <p:cNvPr id="13" name="Picture 12">
            <a:extLst>
              <a:ext uri="{FF2B5EF4-FFF2-40B4-BE49-F238E27FC236}">
                <a16:creationId xmlns:a16="http://schemas.microsoft.com/office/drawing/2014/main" id="{F0C2FFB9-523C-8714-3DC4-CA1340BAE9EB}"/>
              </a:ext>
            </a:extLst>
          </p:cNvPr>
          <p:cNvPicPr>
            <a:picLocks noChangeAspect="1"/>
          </p:cNvPicPr>
          <p:nvPr/>
        </p:nvPicPr>
        <p:blipFill>
          <a:blip r:embed="rId4"/>
          <a:stretch>
            <a:fillRect/>
          </a:stretch>
        </p:blipFill>
        <p:spPr>
          <a:xfrm>
            <a:off x="6004249" y="1725311"/>
            <a:ext cx="3096457" cy="1806330"/>
          </a:xfrm>
          <a:prstGeom prst="rect">
            <a:avLst/>
          </a:prstGeom>
        </p:spPr>
      </p:pic>
      <p:sp>
        <p:nvSpPr>
          <p:cNvPr id="20" name="TextBox 19">
            <a:extLst>
              <a:ext uri="{FF2B5EF4-FFF2-40B4-BE49-F238E27FC236}">
                <a16:creationId xmlns:a16="http://schemas.microsoft.com/office/drawing/2014/main" id="{9DFCD260-3176-B46F-20C3-CCF7B2EDCF24}"/>
              </a:ext>
            </a:extLst>
          </p:cNvPr>
          <p:cNvSpPr txBox="1"/>
          <p:nvPr/>
        </p:nvSpPr>
        <p:spPr>
          <a:xfrm>
            <a:off x="4224398" y="2738932"/>
            <a:ext cx="1779851" cy="669414"/>
          </a:xfrm>
          <a:prstGeom prst="rect">
            <a:avLst/>
          </a:prstGeom>
          <a:noFill/>
        </p:spPr>
        <p:txBody>
          <a:bodyPr wrap="square">
            <a:spAutoFit/>
          </a:bodyPr>
          <a:lstStyle/>
          <a:p>
            <a:r>
              <a:rPr lang="en-US" sz="750" dirty="0">
                <a:latin typeface="Helvetica Neue"/>
              </a:rPr>
              <a:t>While looking for top performing teams, we can give less significance to the number of baskets scored because sometimes teams win after scoring even 1-2 baskets.</a:t>
            </a:r>
            <a:endParaRPr lang="en-IN" sz="750" dirty="0"/>
          </a:p>
        </p:txBody>
      </p:sp>
      <p:sp>
        <p:nvSpPr>
          <p:cNvPr id="24" name="TextBox 23">
            <a:extLst>
              <a:ext uri="{FF2B5EF4-FFF2-40B4-BE49-F238E27FC236}">
                <a16:creationId xmlns:a16="http://schemas.microsoft.com/office/drawing/2014/main" id="{A888B1F3-7174-C380-F923-FE18F7039270}"/>
              </a:ext>
            </a:extLst>
          </p:cNvPr>
          <p:cNvSpPr txBox="1"/>
          <p:nvPr/>
        </p:nvSpPr>
        <p:spPr>
          <a:xfrm>
            <a:off x="4139298" y="3437016"/>
            <a:ext cx="4573166" cy="253916"/>
          </a:xfrm>
          <a:prstGeom prst="rect">
            <a:avLst/>
          </a:prstGeom>
          <a:noFill/>
        </p:spPr>
        <p:txBody>
          <a:bodyPr wrap="square">
            <a:spAutoFit/>
          </a:bodyPr>
          <a:lstStyle/>
          <a:p>
            <a:pPr algn="l"/>
            <a:r>
              <a:rPr lang="en-IN" sz="1050" b="1" dirty="0">
                <a:latin typeface="Helvetica Neue"/>
              </a:rPr>
              <a:t>Teams with highest win%</a:t>
            </a:r>
          </a:p>
        </p:txBody>
      </p:sp>
      <p:pic>
        <p:nvPicPr>
          <p:cNvPr id="27" name="Picture 26">
            <a:extLst>
              <a:ext uri="{FF2B5EF4-FFF2-40B4-BE49-F238E27FC236}">
                <a16:creationId xmlns:a16="http://schemas.microsoft.com/office/drawing/2014/main" id="{712E4415-2D6D-1A2A-0231-D5236E321C26}"/>
              </a:ext>
            </a:extLst>
          </p:cNvPr>
          <p:cNvPicPr>
            <a:picLocks noChangeAspect="1"/>
          </p:cNvPicPr>
          <p:nvPr/>
        </p:nvPicPr>
        <p:blipFill>
          <a:blip r:embed="rId5"/>
          <a:stretch>
            <a:fillRect/>
          </a:stretch>
        </p:blipFill>
        <p:spPr>
          <a:xfrm>
            <a:off x="6047544" y="3531641"/>
            <a:ext cx="3096457" cy="1601009"/>
          </a:xfrm>
          <a:prstGeom prst="rect">
            <a:avLst/>
          </a:prstGeom>
        </p:spPr>
      </p:pic>
      <p:sp>
        <p:nvSpPr>
          <p:cNvPr id="35" name="Text Placeholder 37">
            <a:extLst>
              <a:ext uri="{FF2B5EF4-FFF2-40B4-BE49-F238E27FC236}">
                <a16:creationId xmlns:a16="http://schemas.microsoft.com/office/drawing/2014/main" id="{DA34D399-AAD8-D924-5087-52A7E3028FF1}"/>
              </a:ext>
            </a:extLst>
          </p:cNvPr>
          <p:cNvSpPr txBox="1">
            <a:spLocks/>
          </p:cNvSpPr>
          <p:nvPr/>
        </p:nvSpPr>
        <p:spPr>
          <a:xfrm>
            <a:off x="4193052" y="3914949"/>
            <a:ext cx="1879799" cy="967871"/>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50" dirty="0"/>
              <a:t>ax1 = </a:t>
            </a:r>
            <a:r>
              <a:rPr lang="en-US" sz="750" dirty="0" err="1"/>
              <a:t>sns.set_style</a:t>
            </a:r>
            <a:r>
              <a:rPr lang="en-US" sz="750" dirty="0"/>
              <a:t>(style=None, </a:t>
            </a:r>
            <a:r>
              <a:rPr lang="en-US" sz="750" dirty="0" err="1"/>
              <a:t>rc</a:t>
            </a:r>
            <a:r>
              <a:rPr lang="en-US" sz="750" dirty="0"/>
              <a:t>=None )</a:t>
            </a:r>
          </a:p>
          <a:p>
            <a:pPr algn="l"/>
            <a:r>
              <a:rPr lang="en-US" sz="750" dirty="0"/>
              <a:t>fig, ax1 = </a:t>
            </a:r>
            <a:r>
              <a:rPr lang="en-US" sz="750" dirty="0" err="1"/>
              <a:t>plt.subplots</a:t>
            </a:r>
            <a:r>
              <a:rPr lang="en-US" sz="750" dirty="0"/>
              <a:t>(</a:t>
            </a:r>
            <a:r>
              <a:rPr lang="en-US" sz="750" dirty="0" err="1"/>
              <a:t>figsize</a:t>
            </a:r>
            <a:r>
              <a:rPr lang="en-US" sz="750" dirty="0"/>
              <a:t>=(15,8))</a:t>
            </a:r>
          </a:p>
          <a:p>
            <a:pPr algn="l"/>
            <a:r>
              <a:rPr lang="en-US" sz="750" dirty="0" err="1"/>
              <a:t>sns.lineplot</a:t>
            </a:r>
            <a:r>
              <a:rPr lang="en-US" sz="750" dirty="0"/>
              <a:t>('Team', 'Win%', data = </a:t>
            </a:r>
            <a:r>
              <a:rPr lang="en-US" sz="750" dirty="0" err="1"/>
              <a:t>df.nlargest</a:t>
            </a:r>
            <a:r>
              <a:rPr lang="en-US" sz="750" dirty="0"/>
              <a:t>(10, 'Win%'))</a:t>
            </a:r>
          </a:p>
          <a:p>
            <a:pPr algn="l"/>
            <a:r>
              <a:rPr lang="en-US" sz="750" dirty="0"/>
              <a:t>ax2 = ax1.twinx()</a:t>
            </a:r>
          </a:p>
          <a:p>
            <a:pPr algn="l"/>
            <a:r>
              <a:rPr lang="en-US" sz="750" dirty="0" err="1"/>
              <a:t>sns.barplot</a:t>
            </a:r>
            <a:r>
              <a:rPr lang="en-US" sz="750" dirty="0"/>
              <a:t>(data = </a:t>
            </a:r>
            <a:r>
              <a:rPr lang="en-US" sz="750" dirty="0" err="1"/>
              <a:t>df.nlargest</a:t>
            </a:r>
            <a:r>
              <a:rPr lang="en-US" sz="750" dirty="0"/>
              <a:t>(10, 'Win%'), x='Team', y='</a:t>
            </a:r>
            <a:r>
              <a:rPr lang="en-US" sz="750" dirty="0" err="1"/>
              <a:t>TournamentChampion</a:t>
            </a:r>
            <a:r>
              <a:rPr lang="en-US" sz="750" dirty="0"/>
              <a:t>', alpha=0.5, ax=ax2)</a:t>
            </a:r>
            <a:endParaRPr lang="en-IN" sz="750" dirty="0"/>
          </a:p>
        </p:txBody>
      </p:sp>
    </p:spTree>
    <p:extLst>
      <p:ext uri="{BB962C8B-B14F-4D97-AF65-F5344CB8AC3E}">
        <p14:creationId xmlns:p14="http://schemas.microsoft.com/office/powerpoint/2010/main" val="37918989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29" name="Text Placeholder 37">
            <a:extLst>
              <a:ext uri="{FF2B5EF4-FFF2-40B4-BE49-F238E27FC236}">
                <a16:creationId xmlns:a16="http://schemas.microsoft.com/office/drawing/2014/main" id="{2461F36E-957F-1361-DC44-2F053A65128A}"/>
              </a:ext>
            </a:extLst>
          </p:cNvPr>
          <p:cNvSpPr txBox="1">
            <a:spLocks/>
          </p:cNvSpPr>
          <p:nvPr/>
        </p:nvSpPr>
        <p:spPr>
          <a:xfrm>
            <a:off x="198496" y="2071539"/>
            <a:ext cx="2929592" cy="415500"/>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88" dirty="0" err="1"/>
              <a:t>df_wongames</a:t>
            </a:r>
            <a:r>
              <a:rPr lang="en-US" sz="788" dirty="0"/>
              <a:t>['</a:t>
            </a:r>
            <a:r>
              <a:rPr lang="en-US" sz="788" dirty="0" err="1"/>
              <a:t>TeamLaunch</a:t>
            </a:r>
            <a:r>
              <a:rPr lang="en-US" sz="788" dirty="0"/>
              <a:t>'] = </a:t>
            </a:r>
            <a:r>
              <a:rPr lang="en-US" sz="788" dirty="0" err="1"/>
              <a:t>df_wongames</a:t>
            </a:r>
            <a:r>
              <a:rPr lang="en-US" sz="788" dirty="0"/>
              <a:t>['</a:t>
            </a:r>
            <a:r>
              <a:rPr lang="en-US" sz="788" dirty="0" err="1"/>
              <a:t>TeamLaunch</a:t>
            </a:r>
            <a:r>
              <a:rPr lang="en-US" sz="788" dirty="0"/>
              <a:t>'].apply(</a:t>
            </a:r>
            <a:r>
              <a:rPr lang="en-US" sz="788" dirty="0" err="1"/>
              <a:t>pd.to_numeric</a:t>
            </a:r>
            <a:r>
              <a:rPr lang="en-US" sz="788" dirty="0"/>
              <a:t>, errors='coerce’)</a:t>
            </a:r>
          </a:p>
          <a:p>
            <a:pPr algn="l"/>
            <a:r>
              <a:rPr lang="en-IN" sz="788" dirty="0"/>
              <a:t>ax1 = </a:t>
            </a:r>
            <a:r>
              <a:rPr lang="en-IN" sz="788" dirty="0" err="1"/>
              <a:t>sns.set_style</a:t>
            </a:r>
            <a:r>
              <a:rPr lang="en-IN" sz="788" dirty="0"/>
              <a:t>(style=None, </a:t>
            </a:r>
            <a:r>
              <a:rPr lang="en-IN" sz="788" dirty="0" err="1"/>
              <a:t>rc</a:t>
            </a:r>
            <a:r>
              <a:rPr lang="en-IN" sz="788" dirty="0"/>
              <a:t>=None )</a:t>
            </a:r>
          </a:p>
          <a:p>
            <a:pPr algn="l"/>
            <a:r>
              <a:rPr lang="en-IN" sz="788" dirty="0"/>
              <a:t>fig, ax1 = </a:t>
            </a:r>
            <a:r>
              <a:rPr lang="en-IN" sz="788" dirty="0" err="1"/>
              <a:t>plt.subplots</a:t>
            </a:r>
            <a:r>
              <a:rPr lang="en-IN" sz="788" dirty="0"/>
              <a:t>(</a:t>
            </a:r>
            <a:r>
              <a:rPr lang="en-IN" sz="788" dirty="0" err="1"/>
              <a:t>figsize</a:t>
            </a:r>
            <a:r>
              <a:rPr lang="en-IN" sz="788" dirty="0"/>
              <a:t>=(15,8))</a:t>
            </a:r>
          </a:p>
          <a:p>
            <a:pPr algn="l"/>
            <a:r>
              <a:rPr lang="en-IN" sz="788" dirty="0" err="1"/>
              <a:t>sns.lineplot</a:t>
            </a:r>
            <a:r>
              <a:rPr lang="en-IN" sz="788" dirty="0"/>
              <a:t>('Team', 'Win%', data = </a:t>
            </a:r>
            <a:r>
              <a:rPr lang="en-IN" sz="788" dirty="0" err="1"/>
              <a:t>df.nsmallest</a:t>
            </a:r>
            <a:r>
              <a:rPr lang="en-IN" sz="788" dirty="0"/>
              <a:t>(10, 'Win%'))</a:t>
            </a:r>
          </a:p>
          <a:p>
            <a:pPr algn="l"/>
            <a:r>
              <a:rPr lang="en-IN" sz="788" dirty="0"/>
              <a:t>ax2 = ax1.twinx()</a:t>
            </a:r>
          </a:p>
          <a:p>
            <a:pPr algn="l"/>
            <a:r>
              <a:rPr lang="en-IN" sz="788" dirty="0" err="1"/>
              <a:t>sns.barplot</a:t>
            </a:r>
            <a:r>
              <a:rPr lang="en-IN" sz="788" dirty="0"/>
              <a:t>(data = </a:t>
            </a:r>
            <a:r>
              <a:rPr lang="en-IN" sz="788" dirty="0" err="1"/>
              <a:t>df.nsmallest</a:t>
            </a:r>
            <a:r>
              <a:rPr lang="en-IN" sz="788" dirty="0"/>
              <a:t>(10, 'Win%'), x='Team', y='</a:t>
            </a:r>
            <a:r>
              <a:rPr lang="en-IN" sz="788" dirty="0" err="1"/>
              <a:t>LostGames</a:t>
            </a:r>
            <a:r>
              <a:rPr lang="en-IN" sz="788" dirty="0"/>
              <a:t>', alpha=0.5, </a:t>
            </a:r>
            <a:r>
              <a:rPr lang="en-IN" sz="788" dirty="0" err="1"/>
              <a:t>ax</a:t>
            </a:r>
            <a:r>
              <a:rPr lang="en-IN" sz="788" dirty="0"/>
              <a:t>=ax2)</a:t>
            </a:r>
          </a:p>
        </p:txBody>
      </p:sp>
      <p:sp>
        <p:nvSpPr>
          <p:cNvPr id="19" name="Text Placeholder 37">
            <a:extLst>
              <a:ext uri="{FF2B5EF4-FFF2-40B4-BE49-F238E27FC236}">
                <a16:creationId xmlns:a16="http://schemas.microsoft.com/office/drawing/2014/main" id="{8E991F77-A77E-0A9A-379B-AF5624BB8920}"/>
              </a:ext>
            </a:extLst>
          </p:cNvPr>
          <p:cNvSpPr txBox="1">
            <a:spLocks/>
          </p:cNvSpPr>
          <p:nvPr/>
        </p:nvSpPr>
        <p:spPr>
          <a:xfrm>
            <a:off x="2048093" y="848546"/>
            <a:ext cx="2733858" cy="553998"/>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750" dirty="0" err="1"/>
              <a:t>df.nsmallest</a:t>
            </a:r>
            <a:r>
              <a:rPr lang="en-IN" sz="750" dirty="0"/>
              <a:t>(10, 'Win%')</a:t>
            </a:r>
          </a:p>
        </p:txBody>
      </p:sp>
      <p:sp>
        <p:nvSpPr>
          <p:cNvPr id="15" name="TextBox 14">
            <a:extLst>
              <a:ext uri="{FF2B5EF4-FFF2-40B4-BE49-F238E27FC236}">
                <a16:creationId xmlns:a16="http://schemas.microsoft.com/office/drawing/2014/main" id="{222D335B-9C61-78AD-5378-AEF9C9DC85F7}"/>
              </a:ext>
            </a:extLst>
          </p:cNvPr>
          <p:cNvSpPr txBox="1"/>
          <p:nvPr/>
        </p:nvSpPr>
        <p:spPr>
          <a:xfrm>
            <a:off x="2066743" y="46495"/>
            <a:ext cx="3045827" cy="1015663"/>
          </a:xfrm>
          <a:prstGeom prst="rect">
            <a:avLst/>
          </a:prstGeom>
          <a:noFill/>
        </p:spPr>
        <p:txBody>
          <a:bodyPr wrap="square">
            <a:spAutoFit/>
          </a:bodyPr>
          <a:lstStyle/>
          <a:p>
            <a:pPr algn="l"/>
            <a:r>
              <a:rPr lang="en-US" sz="1200" b="1" dirty="0">
                <a:latin typeface="Helvetica Neue"/>
              </a:rPr>
              <a:t>Teams with lowest performance: we will be considering the winning % because relatively newer teams have played less games so number of games won will not be a fair </a:t>
            </a:r>
            <a:r>
              <a:rPr lang="en-US" sz="1200" b="1" dirty="0" err="1">
                <a:latin typeface="Helvetica Neue"/>
              </a:rPr>
              <a:t>paramete</a:t>
            </a:r>
            <a:endParaRPr lang="en-US" sz="1200" b="1" dirty="0">
              <a:latin typeface="Helvetica Neue"/>
            </a:endParaRPr>
          </a:p>
        </p:txBody>
      </p:sp>
      <p:sp>
        <p:nvSpPr>
          <p:cNvPr id="31" name="Text Placeholder 37">
            <a:extLst>
              <a:ext uri="{FF2B5EF4-FFF2-40B4-BE49-F238E27FC236}">
                <a16:creationId xmlns:a16="http://schemas.microsoft.com/office/drawing/2014/main" id="{67CD547D-8763-8D6F-0952-2AFE32EADA6D}"/>
              </a:ext>
            </a:extLst>
          </p:cNvPr>
          <p:cNvSpPr txBox="1">
            <a:spLocks/>
          </p:cNvSpPr>
          <p:nvPr/>
        </p:nvSpPr>
        <p:spPr>
          <a:xfrm>
            <a:off x="4243025" y="1910903"/>
            <a:ext cx="4614021" cy="740456"/>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50" dirty="0"/>
              <a:t>x=0</a:t>
            </a:r>
          </a:p>
          <a:p>
            <a:pPr algn="l"/>
            <a:r>
              <a:rPr lang="en-US" sz="750" dirty="0" err="1"/>
              <a:t>df</a:t>
            </a:r>
            <a:r>
              <a:rPr lang="en-US" sz="750" dirty="0"/>
              <a:t>['Win%']=0</a:t>
            </a:r>
          </a:p>
          <a:p>
            <a:pPr algn="l"/>
            <a:r>
              <a:rPr lang="en-US" sz="750" dirty="0"/>
              <a:t>for x in range(61):</a:t>
            </a:r>
          </a:p>
          <a:p>
            <a:pPr algn="l"/>
            <a:r>
              <a:rPr lang="en-US" sz="750" dirty="0"/>
              <a:t>    </a:t>
            </a:r>
            <a:r>
              <a:rPr lang="en-US" sz="750" dirty="0" err="1"/>
              <a:t>df</a:t>
            </a:r>
            <a:r>
              <a:rPr lang="en-US" sz="750" dirty="0"/>
              <a:t>['Win%'].</a:t>
            </a:r>
            <a:r>
              <a:rPr lang="en-US" sz="750" dirty="0" err="1"/>
              <a:t>iloc</a:t>
            </a:r>
            <a:r>
              <a:rPr lang="en-US" sz="750" dirty="0"/>
              <a:t>[x]= (</a:t>
            </a:r>
            <a:r>
              <a:rPr lang="en-US" sz="750" dirty="0" err="1"/>
              <a:t>df</a:t>
            </a:r>
            <a:r>
              <a:rPr lang="en-US" sz="750" dirty="0"/>
              <a:t>['</a:t>
            </a:r>
            <a:r>
              <a:rPr lang="en-US" sz="750" dirty="0" err="1"/>
              <a:t>WonGames</a:t>
            </a:r>
            <a:r>
              <a:rPr lang="en-US" sz="750" dirty="0"/>
              <a:t>'].</a:t>
            </a:r>
            <a:r>
              <a:rPr lang="en-US" sz="750" dirty="0" err="1"/>
              <a:t>iloc</a:t>
            </a:r>
            <a:r>
              <a:rPr lang="en-US" sz="750" dirty="0"/>
              <a:t>[x]+ 0.5* </a:t>
            </a:r>
            <a:r>
              <a:rPr lang="en-US" sz="750" dirty="0" err="1"/>
              <a:t>df</a:t>
            </a:r>
            <a:r>
              <a:rPr lang="en-US" sz="750" dirty="0"/>
              <a:t>['</a:t>
            </a:r>
            <a:r>
              <a:rPr lang="en-US" sz="750" dirty="0" err="1"/>
              <a:t>DrawnGames</a:t>
            </a:r>
            <a:r>
              <a:rPr lang="en-US" sz="750" dirty="0"/>
              <a:t>'].</a:t>
            </a:r>
            <a:r>
              <a:rPr lang="en-US" sz="750" dirty="0" err="1"/>
              <a:t>iloc</a:t>
            </a:r>
            <a:r>
              <a:rPr lang="en-US" sz="750" dirty="0"/>
              <a:t>[x])/ </a:t>
            </a:r>
            <a:r>
              <a:rPr lang="en-US" sz="750" dirty="0" err="1"/>
              <a:t>df</a:t>
            </a:r>
            <a:r>
              <a:rPr lang="en-US" sz="750" dirty="0"/>
              <a:t>['</a:t>
            </a:r>
            <a:r>
              <a:rPr lang="en-US" sz="750" dirty="0" err="1"/>
              <a:t>PlayedGames</a:t>
            </a:r>
            <a:r>
              <a:rPr lang="en-US" sz="750" dirty="0"/>
              <a:t>'].</a:t>
            </a:r>
            <a:r>
              <a:rPr lang="en-US" sz="750" dirty="0" err="1"/>
              <a:t>iloc</a:t>
            </a:r>
            <a:r>
              <a:rPr lang="en-US" sz="750" dirty="0"/>
              <a:t>[x]</a:t>
            </a:r>
          </a:p>
          <a:p>
            <a:pPr algn="l"/>
            <a:r>
              <a:rPr lang="en-US" sz="750" dirty="0" err="1"/>
              <a:t>df.replace</a:t>
            </a:r>
            <a:r>
              <a:rPr lang="en-US" sz="750" dirty="0"/>
              <a:t>(</a:t>
            </a:r>
            <a:r>
              <a:rPr lang="en-US" sz="750" dirty="0" err="1"/>
              <a:t>np.nan</a:t>
            </a:r>
            <a:r>
              <a:rPr lang="en-US" sz="750" dirty="0"/>
              <a:t>, 0)</a:t>
            </a:r>
            <a:endParaRPr lang="en-IN" sz="750" dirty="0"/>
          </a:p>
        </p:txBody>
      </p:sp>
      <p:sp>
        <p:nvSpPr>
          <p:cNvPr id="5" name="TextBox 4">
            <a:extLst>
              <a:ext uri="{FF2B5EF4-FFF2-40B4-BE49-F238E27FC236}">
                <a16:creationId xmlns:a16="http://schemas.microsoft.com/office/drawing/2014/main" id="{D9448EDB-FF54-7995-2420-48C83EDE3D59}"/>
              </a:ext>
            </a:extLst>
          </p:cNvPr>
          <p:cNvSpPr txBox="1"/>
          <p:nvPr/>
        </p:nvSpPr>
        <p:spPr>
          <a:xfrm>
            <a:off x="198496" y="1353877"/>
            <a:ext cx="4632648" cy="276999"/>
          </a:xfrm>
          <a:prstGeom prst="rect">
            <a:avLst/>
          </a:prstGeom>
          <a:noFill/>
        </p:spPr>
        <p:txBody>
          <a:bodyPr wrap="square">
            <a:spAutoFit/>
          </a:bodyPr>
          <a:lstStyle/>
          <a:p>
            <a:pPr algn="l"/>
            <a:r>
              <a:rPr lang="en-IN" sz="1200" b="1" dirty="0">
                <a:latin typeface="Helvetica Neue"/>
              </a:rPr>
              <a:t>Teams with lowest performance</a:t>
            </a:r>
          </a:p>
        </p:txBody>
      </p:sp>
      <p:sp>
        <p:nvSpPr>
          <p:cNvPr id="10" name="TextBox 9">
            <a:extLst>
              <a:ext uri="{FF2B5EF4-FFF2-40B4-BE49-F238E27FC236}">
                <a16:creationId xmlns:a16="http://schemas.microsoft.com/office/drawing/2014/main" id="{E017F909-1880-DC7F-A617-EBFABE9BBD66}"/>
              </a:ext>
            </a:extLst>
          </p:cNvPr>
          <p:cNvSpPr txBox="1"/>
          <p:nvPr/>
        </p:nvSpPr>
        <p:spPr>
          <a:xfrm>
            <a:off x="4224398" y="1448312"/>
            <a:ext cx="4632648" cy="461665"/>
          </a:xfrm>
          <a:prstGeom prst="rect">
            <a:avLst/>
          </a:prstGeom>
          <a:noFill/>
        </p:spPr>
        <p:txBody>
          <a:bodyPr wrap="square">
            <a:spAutoFit/>
          </a:bodyPr>
          <a:lstStyle/>
          <a:p>
            <a:pPr algn="l"/>
            <a:r>
              <a:rPr lang="en-US" sz="1200" b="1" dirty="0">
                <a:latin typeface="Helvetica Neue"/>
              </a:rPr>
              <a:t>We will now calculate the winning percentage according to the following formula: wins+ 0.5*ties/total games * 100%</a:t>
            </a:r>
          </a:p>
        </p:txBody>
      </p:sp>
      <p:sp>
        <p:nvSpPr>
          <p:cNvPr id="35" name="Text Placeholder 37">
            <a:extLst>
              <a:ext uri="{FF2B5EF4-FFF2-40B4-BE49-F238E27FC236}">
                <a16:creationId xmlns:a16="http://schemas.microsoft.com/office/drawing/2014/main" id="{DA34D399-AAD8-D924-5087-52A7E3028FF1}"/>
              </a:ext>
            </a:extLst>
          </p:cNvPr>
          <p:cNvSpPr txBox="1">
            <a:spLocks/>
          </p:cNvSpPr>
          <p:nvPr/>
        </p:nvSpPr>
        <p:spPr>
          <a:xfrm>
            <a:off x="4317082" y="3684929"/>
            <a:ext cx="1879799" cy="967871"/>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50" dirty="0" err="1"/>
              <a:t>plt.figure</a:t>
            </a:r>
            <a:r>
              <a:rPr lang="en-US" sz="750" dirty="0"/>
              <a:t>(</a:t>
            </a:r>
            <a:r>
              <a:rPr lang="en-US" sz="750" dirty="0" err="1"/>
              <a:t>figsize</a:t>
            </a:r>
            <a:r>
              <a:rPr lang="en-US" sz="750" dirty="0"/>
              <a:t>=(12,8))</a:t>
            </a:r>
          </a:p>
          <a:p>
            <a:pPr algn="l"/>
            <a:r>
              <a:rPr lang="en-US" sz="750" dirty="0" err="1"/>
              <a:t>df.nlargest</a:t>
            </a:r>
            <a:r>
              <a:rPr lang="en-US" sz="750" dirty="0"/>
              <a:t>(20, ['Win%'])</a:t>
            </a:r>
          </a:p>
          <a:p>
            <a:pPr algn="l"/>
            <a:r>
              <a:rPr lang="en-US" sz="750" dirty="0" err="1"/>
              <a:t>sns.lineplot</a:t>
            </a:r>
            <a:r>
              <a:rPr lang="en-US" sz="750" dirty="0"/>
              <a:t>( 'Team', '</a:t>
            </a:r>
            <a:r>
              <a:rPr lang="en-US" sz="750" dirty="0" err="1"/>
              <a:t>Win%',data</a:t>
            </a:r>
            <a:r>
              <a:rPr lang="en-US" sz="750" dirty="0"/>
              <a:t>=</a:t>
            </a:r>
            <a:r>
              <a:rPr lang="en-US" sz="750" dirty="0" err="1"/>
              <a:t>df.nlargest</a:t>
            </a:r>
            <a:r>
              <a:rPr lang="en-US" sz="750" dirty="0"/>
              <a:t>(10, ['Win%']))</a:t>
            </a:r>
          </a:p>
          <a:p>
            <a:pPr algn="l"/>
            <a:r>
              <a:rPr lang="en-US" sz="750" dirty="0" err="1"/>
              <a:t>plt.xticks</a:t>
            </a:r>
            <a:r>
              <a:rPr lang="en-US" sz="750" dirty="0"/>
              <a:t>(rotation=90)</a:t>
            </a:r>
          </a:p>
          <a:p>
            <a:pPr algn="l"/>
            <a:r>
              <a:rPr lang="en-US" sz="750" dirty="0" err="1"/>
              <a:t>plt.show</a:t>
            </a:r>
            <a:r>
              <a:rPr lang="en-US" sz="750" dirty="0"/>
              <a:t>()</a:t>
            </a:r>
            <a:endParaRPr lang="en-IN" sz="750" dirty="0"/>
          </a:p>
        </p:txBody>
      </p:sp>
      <p:pic>
        <p:nvPicPr>
          <p:cNvPr id="4" name="Picture 3">
            <a:extLst>
              <a:ext uri="{FF2B5EF4-FFF2-40B4-BE49-F238E27FC236}">
                <a16:creationId xmlns:a16="http://schemas.microsoft.com/office/drawing/2014/main" id="{714CA6C3-170F-707D-2891-53D08F90A924}"/>
              </a:ext>
            </a:extLst>
          </p:cNvPr>
          <p:cNvPicPr>
            <a:picLocks noChangeAspect="1"/>
          </p:cNvPicPr>
          <p:nvPr/>
        </p:nvPicPr>
        <p:blipFill>
          <a:blip r:embed="rId2"/>
          <a:stretch>
            <a:fillRect/>
          </a:stretch>
        </p:blipFill>
        <p:spPr>
          <a:xfrm>
            <a:off x="5112570" y="99059"/>
            <a:ext cx="3897296" cy="1227172"/>
          </a:xfrm>
          <a:prstGeom prst="rect">
            <a:avLst/>
          </a:prstGeom>
        </p:spPr>
      </p:pic>
      <p:pic>
        <p:nvPicPr>
          <p:cNvPr id="7" name="Picture 6">
            <a:extLst>
              <a:ext uri="{FF2B5EF4-FFF2-40B4-BE49-F238E27FC236}">
                <a16:creationId xmlns:a16="http://schemas.microsoft.com/office/drawing/2014/main" id="{9CAD7B8E-AC59-168D-910A-C96D7A5BBA7F}"/>
              </a:ext>
            </a:extLst>
          </p:cNvPr>
          <p:cNvPicPr>
            <a:picLocks noChangeAspect="1"/>
          </p:cNvPicPr>
          <p:nvPr/>
        </p:nvPicPr>
        <p:blipFill>
          <a:blip r:embed="rId3"/>
          <a:stretch>
            <a:fillRect/>
          </a:stretch>
        </p:blipFill>
        <p:spPr>
          <a:xfrm>
            <a:off x="43295" y="2960026"/>
            <a:ext cx="4137809" cy="2172624"/>
          </a:xfrm>
          <a:prstGeom prst="rect">
            <a:avLst/>
          </a:prstGeom>
        </p:spPr>
      </p:pic>
      <p:pic>
        <p:nvPicPr>
          <p:cNvPr id="11" name="Picture 10">
            <a:extLst>
              <a:ext uri="{FF2B5EF4-FFF2-40B4-BE49-F238E27FC236}">
                <a16:creationId xmlns:a16="http://schemas.microsoft.com/office/drawing/2014/main" id="{A611A480-94B2-9EFF-CF1C-F3BCFF431195}"/>
              </a:ext>
            </a:extLst>
          </p:cNvPr>
          <p:cNvPicPr>
            <a:picLocks noChangeAspect="1"/>
          </p:cNvPicPr>
          <p:nvPr/>
        </p:nvPicPr>
        <p:blipFill>
          <a:blip r:embed="rId4"/>
          <a:stretch>
            <a:fillRect/>
          </a:stretch>
        </p:blipFill>
        <p:spPr>
          <a:xfrm>
            <a:off x="4317082" y="2731700"/>
            <a:ext cx="3821002" cy="872887"/>
          </a:xfrm>
          <a:prstGeom prst="rect">
            <a:avLst/>
          </a:prstGeom>
        </p:spPr>
      </p:pic>
      <p:pic>
        <p:nvPicPr>
          <p:cNvPr id="14" name="Picture 13">
            <a:extLst>
              <a:ext uri="{FF2B5EF4-FFF2-40B4-BE49-F238E27FC236}">
                <a16:creationId xmlns:a16="http://schemas.microsoft.com/office/drawing/2014/main" id="{94D21310-068B-9DF9-0AC2-1BD9322DB717}"/>
              </a:ext>
            </a:extLst>
          </p:cNvPr>
          <p:cNvPicPr>
            <a:picLocks noChangeAspect="1"/>
          </p:cNvPicPr>
          <p:nvPr/>
        </p:nvPicPr>
        <p:blipFill>
          <a:blip r:embed="rId5"/>
          <a:stretch>
            <a:fillRect/>
          </a:stretch>
        </p:blipFill>
        <p:spPr>
          <a:xfrm>
            <a:off x="6540722" y="3684928"/>
            <a:ext cx="2029268" cy="1433884"/>
          </a:xfrm>
          <a:prstGeom prst="rect">
            <a:avLst/>
          </a:prstGeom>
        </p:spPr>
      </p:pic>
    </p:spTree>
    <p:extLst>
      <p:ext uri="{BB962C8B-B14F-4D97-AF65-F5344CB8AC3E}">
        <p14:creationId xmlns:p14="http://schemas.microsoft.com/office/powerpoint/2010/main" val="21700228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19" name="Text Placeholder 37">
            <a:extLst>
              <a:ext uri="{FF2B5EF4-FFF2-40B4-BE49-F238E27FC236}">
                <a16:creationId xmlns:a16="http://schemas.microsoft.com/office/drawing/2014/main" id="{8E991F77-A77E-0A9A-379B-AF5624BB8920}"/>
              </a:ext>
            </a:extLst>
          </p:cNvPr>
          <p:cNvSpPr txBox="1">
            <a:spLocks/>
          </p:cNvSpPr>
          <p:nvPr/>
        </p:nvSpPr>
        <p:spPr>
          <a:xfrm>
            <a:off x="2066742" y="971089"/>
            <a:ext cx="2733858" cy="553998"/>
          </a:xfrm>
          <a:prstGeom prst="rect">
            <a:avLst/>
          </a:prstGeom>
        </p:spPr>
        <p:txBody>
          <a:bodyPr vert="horz" lIns="68580" tIns="34290" rIns="68580" bIns="3429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750" dirty="0" err="1"/>
              <a:t>df_winpercent</a:t>
            </a:r>
            <a:r>
              <a:rPr lang="en-IN" sz="750" dirty="0"/>
              <a:t> = </a:t>
            </a:r>
            <a:r>
              <a:rPr lang="en-IN" sz="750" dirty="0" err="1"/>
              <a:t>df.nlargest</a:t>
            </a:r>
            <a:r>
              <a:rPr lang="en-IN" sz="750" dirty="0"/>
              <a:t>(20, 'Win%')</a:t>
            </a:r>
          </a:p>
          <a:p>
            <a:pPr algn="l"/>
            <a:r>
              <a:rPr lang="en-IN" sz="750" dirty="0" err="1"/>
              <a:t>df_winpercent</a:t>
            </a:r>
            <a:r>
              <a:rPr lang="en-IN" sz="750" dirty="0"/>
              <a:t>['</a:t>
            </a:r>
            <a:r>
              <a:rPr lang="en-IN" sz="750" dirty="0" err="1"/>
              <a:t>TeamLaunch</a:t>
            </a:r>
            <a:r>
              <a:rPr lang="en-IN" sz="750" dirty="0"/>
              <a:t>']=</a:t>
            </a:r>
            <a:r>
              <a:rPr lang="en-IN" sz="750" dirty="0" err="1"/>
              <a:t>df_winpercent</a:t>
            </a:r>
            <a:r>
              <a:rPr lang="en-IN" sz="750" dirty="0"/>
              <a:t>['</a:t>
            </a:r>
            <a:r>
              <a:rPr lang="en-IN" sz="750" dirty="0" err="1"/>
              <a:t>TeamLaunch</a:t>
            </a:r>
            <a:r>
              <a:rPr lang="en-IN" sz="750" dirty="0"/>
              <a:t>'].apply(</a:t>
            </a:r>
            <a:r>
              <a:rPr lang="en-IN" sz="750" dirty="0" err="1"/>
              <a:t>pd.to_numeric</a:t>
            </a:r>
            <a:r>
              <a:rPr lang="en-IN" sz="750" dirty="0"/>
              <a:t>, errors='coerce')</a:t>
            </a:r>
          </a:p>
          <a:p>
            <a:pPr algn="l"/>
            <a:r>
              <a:rPr lang="en-IN" sz="750" dirty="0" err="1"/>
              <a:t>intersected_df</a:t>
            </a:r>
            <a:r>
              <a:rPr lang="en-IN" sz="750" dirty="0"/>
              <a:t> = </a:t>
            </a:r>
            <a:r>
              <a:rPr lang="en-IN" sz="750" dirty="0" err="1"/>
              <a:t>pd.merge</a:t>
            </a:r>
            <a:r>
              <a:rPr lang="en-IN" sz="750" dirty="0"/>
              <a:t>(</a:t>
            </a:r>
            <a:r>
              <a:rPr lang="en-IN" sz="750" dirty="0" err="1"/>
              <a:t>df_wongames</a:t>
            </a:r>
            <a:r>
              <a:rPr lang="en-IN" sz="750" dirty="0"/>
              <a:t>, </a:t>
            </a:r>
            <a:r>
              <a:rPr lang="en-IN" sz="750" dirty="0" err="1"/>
              <a:t>df_winpercent</a:t>
            </a:r>
            <a:r>
              <a:rPr lang="en-IN" sz="750" dirty="0"/>
              <a:t>, how='inner’)</a:t>
            </a:r>
          </a:p>
          <a:p>
            <a:pPr algn="l"/>
            <a:r>
              <a:rPr lang="en-IN" sz="750" dirty="0"/>
              <a:t>ax1=</a:t>
            </a:r>
            <a:r>
              <a:rPr lang="en-IN" sz="750" dirty="0" err="1"/>
              <a:t>sns.set_style</a:t>
            </a:r>
            <a:r>
              <a:rPr lang="en-IN" sz="750" dirty="0"/>
              <a:t>(style=None, </a:t>
            </a:r>
            <a:r>
              <a:rPr lang="en-IN" sz="750" dirty="0" err="1"/>
              <a:t>rc</a:t>
            </a:r>
            <a:r>
              <a:rPr lang="en-IN" sz="750" dirty="0"/>
              <a:t>=None)</a:t>
            </a:r>
          </a:p>
          <a:p>
            <a:pPr algn="l"/>
            <a:r>
              <a:rPr lang="en-IN" sz="750" dirty="0"/>
              <a:t>fig,ax1= </a:t>
            </a:r>
            <a:r>
              <a:rPr lang="en-IN" sz="750" dirty="0" err="1"/>
              <a:t>plt.subplots</a:t>
            </a:r>
            <a:r>
              <a:rPr lang="en-IN" sz="750" dirty="0"/>
              <a:t>(</a:t>
            </a:r>
            <a:r>
              <a:rPr lang="en-IN" sz="750" dirty="0" err="1"/>
              <a:t>figsize</a:t>
            </a:r>
            <a:r>
              <a:rPr lang="en-IN" sz="750" dirty="0"/>
              <a:t>=(15,8))</a:t>
            </a:r>
          </a:p>
          <a:p>
            <a:pPr algn="l"/>
            <a:r>
              <a:rPr lang="en-IN" sz="750" dirty="0" err="1"/>
              <a:t>sns.lineplot</a:t>
            </a:r>
            <a:r>
              <a:rPr lang="en-IN" sz="750" dirty="0"/>
              <a:t>('Team', '</a:t>
            </a:r>
            <a:r>
              <a:rPr lang="en-IN" sz="750" dirty="0" err="1"/>
              <a:t>WonGames</a:t>
            </a:r>
            <a:r>
              <a:rPr lang="en-IN" sz="750" dirty="0"/>
              <a:t>', data = </a:t>
            </a:r>
            <a:r>
              <a:rPr lang="en-IN" sz="750" dirty="0" err="1"/>
              <a:t>intersected_df.head</a:t>
            </a:r>
            <a:r>
              <a:rPr lang="en-IN" sz="750" dirty="0"/>
              <a:t>())</a:t>
            </a:r>
          </a:p>
          <a:p>
            <a:pPr algn="l"/>
            <a:r>
              <a:rPr lang="en-IN" sz="750" dirty="0"/>
              <a:t>ax2 = ax1.twinx()</a:t>
            </a:r>
          </a:p>
          <a:p>
            <a:pPr algn="l"/>
            <a:r>
              <a:rPr lang="en-IN" sz="750" dirty="0" err="1"/>
              <a:t>sns.barplot</a:t>
            </a:r>
            <a:r>
              <a:rPr lang="en-IN" sz="750" dirty="0"/>
              <a:t>( x='Team', y='Win%', data= </a:t>
            </a:r>
            <a:r>
              <a:rPr lang="en-IN" sz="750" dirty="0" err="1"/>
              <a:t>intersected_df.head</a:t>
            </a:r>
            <a:r>
              <a:rPr lang="en-IN" sz="750" dirty="0"/>
              <a:t>(), alpha=0.5, </a:t>
            </a:r>
            <a:r>
              <a:rPr lang="en-IN" sz="750" dirty="0" err="1"/>
              <a:t>ax</a:t>
            </a:r>
            <a:r>
              <a:rPr lang="en-IN" sz="750" dirty="0"/>
              <a:t>=ax2)</a:t>
            </a:r>
          </a:p>
        </p:txBody>
      </p:sp>
      <p:sp>
        <p:nvSpPr>
          <p:cNvPr id="15" name="TextBox 14">
            <a:extLst>
              <a:ext uri="{FF2B5EF4-FFF2-40B4-BE49-F238E27FC236}">
                <a16:creationId xmlns:a16="http://schemas.microsoft.com/office/drawing/2014/main" id="{222D335B-9C61-78AD-5378-AEF9C9DC85F7}"/>
              </a:ext>
            </a:extLst>
          </p:cNvPr>
          <p:cNvSpPr txBox="1"/>
          <p:nvPr/>
        </p:nvSpPr>
        <p:spPr>
          <a:xfrm>
            <a:off x="2066742" y="46495"/>
            <a:ext cx="6882948" cy="369332"/>
          </a:xfrm>
          <a:prstGeom prst="rect">
            <a:avLst/>
          </a:prstGeom>
          <a:noFill/>
        </p:spPr>
        <p:txBody>
          <a:bodyPr wrap="square">
            <a:spAutoFit/>
          </a:bodyPr>
          <a:lstStyle/>
          <a:p>
            <a:pPr algn="l"/>
            <a:r>
              <a:rPr lang="en-US" sz="900" b="1" dirty="0">
                <a:latin typeface="Helvetica Neue"/>
              </a:rPr>
              <a:t>From the top 20 teams with highest scores, highest matches won, we'll combine it with teams having highest winning % to find the intersecting teams</a:t>
            </a:r>
          </a:p>
        </p:txBody>
      </p:sp>
      <p:sp>
        <p:nvSpPr>
          <p:cNvPr id="5" name="TextBox 4">
            <a:extLst>
              <a:ext uri="{FF2B5EF4-FFF2-40B4-BE49-F238E27FC236}">
                <a16:creationId xmlns:a16="http://schemas.microsoft.com/office/drawing/2014/main" id="{D9448EDB-FF54-7995-2420-48C83EDE3D59}"/>
              </a:ext>
            </a:extLst>
          </p:cNvPr>
          <p:cNvSpPr txBox="1"/>
          <p:nvPr/>
        </p:nvSpPr>
        <p:spPr>
          <a:xfrm>
            <a:off x="225858" y="2147385"/>
            <a:ext cx="4632648" cy="276999"/>
          </a:xfrm>
          <a:prstGeom prst="rect">
            <a:avLst/>
          </a:prstGeom>
          <a:noFill/>
        </p:spPr>
        <p:txBody>
          <a:bodyPr wrap="square">
            <a:spAutoFit/>
          </a:bodyPr>
          <a:lstStyle/>
          <a:p>
            <a:pPr algn="l"/>
            <a:r>
              <a:rPr lang="en-US" sz="1200" b="1" dirty="0">
                <a:latin typeface="Helvetica Neue"/>
              </a:rPr>
              <a:t>Teams who scored max baskets per game</a:t>
            </a:r>
          </a:p>
        </p:txBody>
      </p:sp>
      <p:pic>
        <p:nvPicPr>
          <p:cNvPr id="3" name="Picture 2">
            <a:extLst>
              <a:ext uri="{FF2B5EF4-FFF2-40B4-BE49-F238E27FC236}">
                <a16:creationId xmlns:a16="http://schemas.microsoft.com/office/drawing/2014/main" id="{97A889C5-84D9-EC1E-1E86-5425AAC56A6B}"/>
              </a:ext>
            </a:extLst>
          </p:cNvPr>
          <p:cNvPicPr>
            <a:picLocks noChangeAspect="1"/>
          </p:cNvPicPr>
          <p:nvPr/>
        </p:nvPicPr>
        <p:blipFill>
          <a:blip r:embed="rId2"/>
          <a:stretch>
            <a:fillRect/>
          </a:stretch>
        </p:blipFill>
        <p:spPr>
          <a:xfrm>
            <a:off x="4912567" y="365116"/>
            <a:ext cx="3151460" cy="1646196"/>
          </a:xfrm>
          <a:prstGeom prst="rect">
            <a:avLst/>
          </a:prstGeom>
        </p:spPr>
      </p:pic>
      <p:pic>
        <p:nvPicPr>
          <p:cNvPr id="8" name="Picture 7">
            <a:extLst>
              <a:ext uri="{FF2B5EF4-FFF2-40B4-BE49-F238E27FC236}">
                <a16:creationId xmlns:a16="http://schemas.microsoft.com/office/drawing/2014/main" id="{9A6E38CE-1314-5635-AB1D-070976C63AE9}"/>
              </a:ext>
            </a:extLst>
          </p:cNvPr>
          <p:cNvPicPr>
            <a:picLocks noChangeAspect="1"/>
          </p:cNvPicPr>
          <p:nvPr/>
        </p:nvPicPr>
        <p:blipFill>
          <a:blip r:embed="rId3"/>
          <a:stretch>
            <a:fillRect/>
          </a:stretch>
        </p:blipFill>
        <p:spPr>
          <a:xfrm>
            <a:off x="167953" y="2547406"/>
            <a:ext cx="3485996" cy="2298459"/>
          </a:xfrm>
          <a:prstGeom prst="rect">
            <a:avLst/>
          </a:prstGeom>
        </p:spPr>
      </p:pic>
      <p:pic>
        <p:nvPicPr>
          <p:cNvPr id="12" name="Picture 11">
            <a:extLst>
              <a:ext uri="{FF2B5EF4-FFF2-40B4-BE49-F238E27FC236}">
                <a16:creationId xmlns:a16="http://schemas.microsoft.com/office/drawing/2014/main" id="{BFE82582-B218-7EE3-A592-09D44FF2C828}"/>
              </a:ext>
            </a:extLst>
          </p:cNvPr>
          <p:cNvPicPr>
            <a:picLocks noChangeAspect="1"/>
          </p:cNvPicPr>
          <p:nvPr/>
        </p:nvPicPr>
        <p:blipFill>
          <a:blip r:embed="rId4"/>
          <a:stretch>
            <a:fillRect/>
          </a:stretch>
        </p:blipFill>
        <p:spPr>
          <a:xfrm>
            <a:off x="3712763" y="2519644"/>
            <a:ext cx="2291486" cy="2144327"/>
          </a:xfrm>
          <a:prstGeom prst="rect">
            <a:avLst/>
          </a:prstGeom>
        </p:spPr>
      </p:pic>
      <p:sp>
        <p:nvSpPr>
          <p:cNvPr id="16" name="TextBox 15">
            <a:extLst>
              <a:ext uri="{FF2B5EF4-FFF2-40B4-BE49-F238E27FC236}">
                <a16:creationId xmlns:a16="http://schemas.microsoft.com/office/drawing/2014/main" id="{DFAAB199-359E-99BA-5212-C3C6BD553AB8}"/>
              </a:ext>
            </a:extLst>
          </p:cNvPr>
          <p:cNvSpPr txBox="1"/>
          <p:nvPr/>
        </p:nvSpPr>
        <p:spPr>
          <a:xfrm>
            <a:off x="6134293" y="2202975"/>
            <a:ext cx="3139752" cy="253916"/>
          </a:xfrm>
          <a:prstGeom prst="rect">
            <a:avLst/>
          </a:prstGeom>
          <a:noFill/>
        </p:spPr>
        <p:txBody>
          <a:bodyPr wrap="square">
            <a:spAutoFit/>
          </a:bodyPr>
          <a:lstStyle/>
          <a:p>
            <a:pPr algn="l"/>
            <a:r>
              <a:rPr lang="en-US" sz="1050" b="1" dirty="0">
                <a:latin typeface="Helvetica Neue"/>
              </a:rPr>
              <a:t>Team Launch Year of the Top 5 Games</a:t>
            </a:r>
          </a:p>
        </p:txBody>
      </p:sp>
      <p:pic>
        <p:nvPicPr>
          <p:cNvPr id="18" name="Picture 17">
            <a:extLst>
              <a:ext uri="{FF2B5EF4-FFF2-40B4-BE49-F238E27FC236}">
                <a16:creationId xmlns:a16="http://schemas.microsoft.com/office/drawing/2014/main" id="{B7BB69ED-98C8-B7FC-05BC-B537EDA70F0E}"/>
              </a:ext>
            </a:extLst>
          </p:cNvPr>
          <p:cNvPicPr>
            <a:picLocks noChangeAspect="1"/>
          </p:cNvPicPr>
          <p:nvPr/>
        </p:nvPicPr>
        <p:blipFill>
          <a:blip r:embed="rId5"/>
          <a:stretch>
            <a:fillRect/>
          </a:stretch>
        </p:blipFill>
        <p:spPr>
          <a:xfrm>
            <a:off x="6004249" y="2508517"/>
            <a:ext cx="3075816" cy="2144327"/>
          </a:xfrm>
          <a:prstGeom prst="rect">
            <a:avLst/>
          </a:prstGeom>
        </p:spPr>
      </p:pic>
      <p:sp>
        <p:nvSpPr>
          <p:cNvPr id="21" name="TextBox 20">
            <a:extLst>
              <a:ext uri="{FF2B5EF4-FFF2-40B4-BE49-F238E27FC236}">
                <a16:creationId xmlns:a16="http://schemas.microsoft.com/office/drawing/2014/main" id="{8BA54491-8709-BE08-F2CC-E9FD542ABD02}"/>
              </a:ext>
            </a:extLst>
          </p:cNvPr>
          <p:cNvSpPr txBox="1"/>
          <p:nvPr/>
        </p:nvSpPr>
        <p:spPr>
          <a:xfrm>
            <a:off x="6198229" y="4628701"/>
            <a:ext cx="3075816" cy="346249"/>
          </a:xfrm>
          <a:prstGeom prst="rect">
            <a:avLst/>
          </a:prstGeom>
          <a:noFill/>
        </p:spPr>
        <p:txBody>
          <a:bodyPr wrap="square">
            <a:spAutoFit/>
          </a:bodyPr>
          <a:lstStyle/>
          <a:p>
            <a:pPr algn="l"/>
            <a:r>
              <a:rPr lang="en-US" sz="825" b="1" dirty="0">
                <a:latin typeface="Helvetica Neue"/>
              </a:rPr>
              <a:t>Thus, we can approach any of the top 5 teams, TEAM 1,2,3,4,5 for the next matches</a:t>
            </a:r>
          </a:p>
        </p:txBody>
      </p:sp>
    </p:spTree>
    <p:extLst>
      <p:ext uri="{BB962C8B-B14F-4D97-AF65-F5344CB8AC3E}">
        <p14:creationId xmlns:p14="http://schemas.microsoft.com/office/powerpoint/2010/main" val="253225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15" name="TextBox 14">
            <a:extLst>
              <a:ext uri="{FF2B5EF4-FFF2-40B4-BE49-F238E27FC236}">
                <a16:creationId xmlns:a16="http://schemas.microsoft.com/office/drawing/2014/main" id="{222D335B-9C61-78AD-5378-AEF9C9DC85F7}"/>
              </a:ext>
            </a:extLst>
          </p:cNvPr>
          <p:cNvSpPr txBox="1"/>
          <p:nvPr/>
        </p:nvSpPr>
        <p:spPr>
          <a:xfrm>
            <a:off x="140090" y="1388876"/>
            <a:ext cx="2635886" cy="507831"/>
          </a:xfrm>
          <a:prstGeom prst="rect">
            <a:avLst/>
          </a:prstGeom>
          <a:noFill/>
        </p:spPr>
        <p:txBody>
          <a:bodyPr wrap="square">
            <a:spAutoFit/>
          </a:bodyPr>
          <a:lstStyle/>
          <a:p>
            <a:pPr algn="l"/>
            <a:r>
              <a:rPr lang="en-US" sz="900" b="1" dirty="0">
                <a:latin typeface="Helvetica Neue"/>
              </a:rPr>
              <a:t>For more options - here are the top 10 teams with their winning % which can be approached by the company's management</a:t>
            </a:r>
          </a:p>
        </p:txBody>
      </p:sp>
      <p:sp>
        <p:nvSpPr>
          <p:cNvPr id="16" name="TextBox 15">
            <a:extLst>
              <a:ext uri="{FF2B5EF4-FFF2-40B4-BE49-F238E27FC236}">
                <a16:creationId xmlns:a16="http://schemas.microsoft.com/office/drawing/2014/main" id="{DFAAB199-359E-99BA-5212-C3C6BD553AB8}"/>
              </a:ext>
            </a:extLst>
          </p:cNvPr>
          <p:cNvSpPr txBox="1"/>
          <p:nvPr/>
        </p:nvSpPr>
        <p:spPr>
          <a:xfrm>
            <a:off x="3184071" y="100526"/>
            <a:ext cx="5024955" cy="253916"/>
          </a:xfrm>
          <a:prstGeom prst="rect">
            <a:avLst/>
          </a:prstGeom>
          <a:noFill/>
        </p:spPr>
        <p:txBody>
          <a:bodyPr wrap="square">
            <a:spAutoFit/>
          </a:bodyPr>
          <a:lstStyle/>
          <a:p>
            <a:pPr algn="l"/>
            <a:r>
              <a:rPr lang="en-US" sz="1050" b="1" dirty="0">
                <a:latin typeface="Helvetica Neue"/>
              </a:rPr>
              <a:t>4. IMPROVEMENTS AND SUGGESTIONS FOR DATA POINTS</a:t>
            </a:r>
          </a:p>
        </p:txBody>
      </p:sp>
      <p:pic>
        <p:nvPicPr>
          <p:cNvPr id="4" name="Picture 3">
            <a:extLst>
              <a:ext uri="{FF2B5EF4-FFF2-40B4-BE49-F238E27FC236}">
                <a16:creationId xmlns:a16="http://schemas.microsoft.com/office/drawing/2014/main" id="{10CEEA9B-4419-7313-B9D0-2C1DB43C6909}"/>
              </a:ext>
            </a:extLst>
          </p:cNvPr>
          <p:cNvPicPr>
            <a:picLocks noChangeAspect="1"/>
          </p:cNvPicPr>
          <p:nvPr/>
        </p:nvPicPr>
        <p:blipFill>
          <a:blip r:embed="rId2"/>
          <a:stretch>
            <a:fillRect/>
          </a:stretch>
        </p:blipFill>
        <p:spPr>
          <a:xfrm>
            <a:off x="547060" y="1974208"/>
            <a:ext cx="1497460" cy="3137807"/>
          </a:xfrm>
          <a:prstGeom prst="rect">
            <a:avLst/>
          </a:prstGeom>
        </p:spPr>
      </p:pic>
      <p:sp>
        <p:nvSpPr>
          <p:cNvPr id="7" name="TextBox 6">
            <a:extLst>
              <a:ext uri="{FF2B5EF4-FFF2-40B4-BE49-F238E27FC236}">
                <a16:creationId xmlns:a16="http://schemas.microsoft.com/office/drawing/2014/main" id="{BF9EC624-0FA5-70B0-270E-F72A3EC724EB}"/>
              </a:ext>
            </a:extLst>
          </p:cNvPr>
          <p:cNvSpPr txBox="1"/>
          <p:nvPr/>
        </p:nvSpPr>
        <p:spPr>
          <a:xfrm>
            <a:off x="3184071" y="553385"/>
            <a:ext cx="4664139" cy="738664"/>
          </a:xfrm>
          <a:prstGeom prst="rect">
            <a:avLst/>
          </a:prstGeom>
          <a:noFill/>
        </p:spPr>
        <p:txBody>
          <a:bodyPr wrap="square">
            <a:spAutoFit/>
          </a:bodyPr>
          <a:lstStyle/>
          <a:p>
            <a:pPr algn="l"/>
            <a:r>
              <a:rPr lang="en-US" sz="1050" b="1" dirty="0">
                <a:latin typeface="Helvetica Neue"/>
              </a:rPr>
              <a:t>1. Quality:</a:t>
            </a:r>
          </a:p>
          <a:p>
            <a:pPr algn="l"/>
            <a:r>
              <a:rPr lang="en-US" sz="1050" dirty="0">
                <a:latin typeface="Helvetica Neue"/>
              </a:rPr>
              <a:t>Some of the columns had mixed data like </a:t>
            </a:r>
            <a:r>
              <a:rPr lang="en-US" sz="1050" dirty="0" err="1">
                <a:latin typeface="Helvetica Neue"/>
              </a:rPr>
              <a:t>TeamLaunch</a:t>
            </a:r>
            <a:r>
              <a:rPr lang="en-US" sz="1050" dirty="0">
                <a:latin typeface="Helvetica Neue"/>
              </a:rPr>
              <a:t>, special instructions can be mentioned while adding the data like 'only enter the year of team formation' to avoid this</a:t>
            </a:r>
          </a:p>
        </p:txBody>
      </p:sp>
      <p:sp>
        <p:nvSpPr>
          <p:cNvPr id="10" name="TextBox 9">
            <a:extLst>
              <a:ext uri="{FF2B5EF4-FFF2-40B4-BE49-F238E27FC236}">
                <a16:creationId xmlns:a16="http://schemas.microsoft.com/office/drawing/2014/main" id="{EA55ACFC-1F18-6B05-9623-13179E7A423C}"/>
              </a:ext>
            </a:extLst>
          </p:cNvPr>
          <p:cNvSpPr txBox="1"/>
          <p:nvPr/>
        </p:nvSpPr>
        <p:spPr>
          <a:xfrm>
            <a:off x="3184071" y="1446584"/>
            <a:ext cx="4664139" cy="900246"/>
          </a:xfrm>
          <a:prstGeom prst="rect">
            <a:avLst/>
          </a:prstGeom>
          <a:noFill/>
        </p:spPr>
        <p:txBody>
          <a:bodyPr wrap="square">
            <a:spAutoFit/>
          </a:bodyPr>
          <a:lstStyle/>
          <a:p>
            <a:pPr algn="l"/>
            <a:r>
              <a:rPr lang="en-US" sz="1050" b="1" dirty="0">
                <a:latin typeface="Helvetica Neue"/>
              </a:rPr>
              <a:t>2. Quantity:</a:t>
            </a:r>
            <a:endParaRPr lang="en-US" sz="1050" b="1" dirty="0">
              <a:solidFill>
                <a:srgbClr val="296EAA"/>
              </a:solidFill>
              <a:latin typeface="Helvetica Neue"/>
            </a:endParaRPr>
          </a:p>
          <a:p>
            <a:pPr algn="l"/>
            <a:r>
              <a:rPr lang="en-US" sz="1050" dirty="0">
                <a:latin typeface="Helvetica Neue"/>
              </a:rPr>
              <a:t>Since our dataset had only 61 entries, we couldn't figure out more trends. We can include information about the players of each team, at least of the captains. It would have given us some information about the team's performance under different captains.</a:t>
            </a:r>
          </a:p>
        </p:txBody>
      </p:sp>
      <p:sp>
        <p:nvSpPr>
          <p:cNvPr id="13" name="TextBox 12">
            <a:extLst>
              <a:ext uri="{FF2B5EF4-FFF2-40B4-BE49-F238E27FC236}">
                <a16:creationId xmlns:a16="http://schemas.microsoft.com/office/drawing/2014/main" id="{6DA0F53D-E56D-7E53-4F8D-AF27E064E128}"/>
              </a:ext>
            </a:extLst>
          </p:cNvPr>
          <p:cNvSpPr txBox="1"/>
          <p:nvPr/>
        </p:nvSpPr>
        <p:spPr>
          <a:xfrm>
            <a:off x="3184071" y="2503919"/>
            <a:ext cx="4601157" cy="577081"/>
          </a:xfrm>
          <a:prstGeom prst="rect">
            <a:avLst/>
          </a:prstGeom>
          <a:noFill/>
        </p:spPr>
        <p:txBody>
          <a:bodyPr wrap="square">
            <a:spAutoFit/>
          </a:bodyPr>
          <a:lstStyle/>
          <a:p>
            <a:pPr algn="l"/>
            <a:r>
              <a:rPr lang="en-US" sz="1050" b="1" dirty="0">
                <a:latin typeface="Helvetica Neue"/>
              </a:rPr>
              <a:t>3. Velocity:</a:t>
            </a:r>
          </a:p>
          <a:p>
            <a:pPr algn="l"/>
            <a:r>
              <a:rPr lang="en-US" sz="1050" dirty="0">
                <a:latin typeface="Helvetica Neue"/>
              </a:rPr>
              <a:t>Efficient speed of data collection can be achieved if we maintain a regular record of the games, keep adding data after every match</a:t>
            </a:r>
          </a:p>
        </p:txBody>
      </p:sp>
      <p:sp>
        <p:nvSpPr>
          <p:cNvPr id="17" name="TextBox 16">
            <a:extLst>
              <a:ext uri="{FF2B5EF4-FFF2-40B4-BE49-F238E27FC236}">
                <a16:creationId xmlns:a16="http://schemas.microsoft.com/office/drawing/2014/main" id="{18AD5A6C-EA60-3673-B917-A21EC496B482}"/>
              </a:ext>
            </a:extLst>
          </p:cNvPr>
          <p:cNvSpPr txBox="1"/>
          <p:nvPr/>
        </p:nvSpPr>
        <p:spPr>
          <a:xfrm>
            <a:off x="3184071" y="3206052"/>
            <a:ext cx="4601157" cy="577081"/>
          </a:xfrm>
          <a:prstGeom prst="rect">
            <a:avLst/>
          </a:prstGeom>
          <a:noFill/>
        </p:spPr>
        <p:txBody>
          <a:bodyPr wrap="square">
            <a:spAutoFit/>
          </a:bodyPr>
          <a:lstStyle/>
          <a:p>
            <a:pPr algn="l"/>
            <a:r>
              <a:rPr lang="en-US" sz="1050" b="1" dirty="0">
                <a:latin typeface="Helvetica Neue"/>
              </a:rPr>
              <a:t>4. Variety:</a:t>
            </a:r>
          </a:p>
          <a:p>
            <a:pPr algn="l"/>
            <a:r>
              <a:rPr lang="en-US" sz="1050" dirty="0">
                <a:latin typeface="Helvetica Neue"/>
              </a:rPr>
              <a:t>Again, more information about the team players can help us add variety to the data and will help us understand trends over the years.</a:t>
            </a:r>
          </a:p>
        </p:txBody>
      </p:sp>
      <p:sp>
        <p:nvSpPr>
          <p:cNvPr id="22" name="TextBox 21">
            <a:extLst>
              <a:ext uri="{FF2B5EF4-FFF2-40B4-BE49-F238E27FC236}">
                <a16:creationId xmlns:a16="http://schemas.microsoft.com/office/drawing/2014/main" id="{E49E100F-B1F0-CBD6-E9D8-13A499DB4451}"/>
              </a:ext>
            </a:extLst>
          </p:cNvPr>
          <p:cNvSpPr txBox="1"/>
          <p:nvPr/>
        </p:nvSpPr>
        <p:spPr>
          <a:xfrm>
            <a:off x="3184071" y="4041327"/>
            <a:ext cx="4601157" cy="738664"/>
          </a:xfrm>
          <a:prstGeom prst="rect">
            <a:avLst/>
          </a:prstGeom>
          <a:noFill/>
        </p:spPr>
        <p:txBody>
          <a:bodyPr wrap="square">
            <a:spAutoFit/>
          </a:bodyPr>
          <a:lstStyle/>
          <a:p>
            <a:pPr algn="l"/>
            <a:r>
              <a:rPr lang="en-US" sz="1050" b="1" dirty="0">
                <a:latin typeface="Helvetica Neue"/>
              </a:rPr>
              <a:t>Conclusion:</a:t>
            </a:r>
          </a:p>
          <a:p>
            <a:pPr algn="l"/>
            <a:r>
              <a:rPr lang="en-US" sz="1050" dirty="0">
                <a:latin typeface="Helvetica Neue"/>
              </a:rPr>
              <a:t>Company X can approach the top 5 teams namely Team 1,2,3,4,5 since they have the highest score, max no of baskets scored, max winning % and maximum probability of winning the matches as well.</a:t>
            </a:r>
          </a:p>
        </p:txBody>
      </p:sp>
    </p:spTree>
    <p:extLst>
      <p:ext uri="{BB962C8B-B14F-4D97-AF65-F5344CB8AC3E}">
        <p14:creationId xmlns:p14="http://schemas.microsoft.com/office/powerpoint/2010/main" val="29907011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1"/>
          <p:cNvSpPr txBox="1">
            <a:spLocks noGrp="1"/>
          </p:cNvSpPr>
          <p:nvPr>
            <p:ph type="ctrTitle"/>
          </p:nvPr>
        </p:nvSpPr>
        <p:spPr>
          <a:xfrm>
            <a:off x="1073096" y="2210441"/>
            <a:ext cx="3713066" cy="742108"/>
          </a:xfrm>
          <a:prstGeom prst="rect">
            <a:avLst/>
          </a:prstGeom>
          <a:noFill/>
          <a:ln>
            <a:noFill/>
          </a:ln>
        </p:spPr>
        <p:txBody>
          <a:bodyPr spcFirstLastPara="1" wrap="square" lIns="68575" tIns="0" rIns="68575" bIns="34275" anchor="ctr" anchorCtr="0">
            <a:noAutofit/>
          </a:bodyPr>
          <a:lstStyle/>
          <a:p>
            <a:pPr marL="0" lvl="0" indent="0" algn="l" rtl="0">
              <a:lnSpc>
                <a:spcPct val="110795"/>
              </a:lnSpc>
              <a:spcBef>
                <a:spcPts val="0"/>
              </a:spcBef>
              <a:spcAft>
                <a:spcPts val="0"/>
              </a:spcAft>
              <a:buClr>
                <a:schemeClr val="accent6"/>
              </a:buClr>
              <a:buSzPts val="3300"/>
              <a:buFont typeface="Arial Black"/>
              <a:buNone/>
            </a:pPr>
            <a:r>
              <a:rPr lang="en"/>
              <a:t>THANK YOU</a:t>
            </a:r>
            <a:endParaRPr/>
          </a:p>
        </p:txBody>
      </p:sp>
    </p:spTree>
  </p:cSld>
  <p:clrMapOvr>
    <a:masterClrMapping/>
  </p:clrMapOvr>
  <mc:AlternateContent xmlns:mc="http://schemas.openxmlformats.org/markup-compatibility/2006" xmlns:p14="http://schemas.microsoft.com/office/powerpoint/2010/main">
    <mc:Choice Requires="p14">
      <p:transition spd="slow" p14:dur="13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410036" y="358060"/>
            <a:ext cx="7003823" cy="576072"/>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accent6"/>
              </a:buClr>
              <a:buSzPts val="2700"/>
              <a:buFont typeface="Arial Black"/>
              <a:buNone/>
            </a:pPr>
            <a:r>
              <a:rPr lang="en" sz="2700" b="1">
                <a:solidFill>
                  <a:schemeClr val="accent6"/>
                </a:solidFill>
                <a:latin typeface="Arial Black"/>
                <a:ea typeface="Arial Black"/>
                <a:cs typeface="Arial Black"/>
                <a:sym typeface="Arial Black"/>
              </a:rPr>
              <a:t>OVERVIEW OF PROJECT :-</a:t>
            </a:r>
            <a:endParaRPr sz="2700" b="1">
              <a:solidFill>
                <a:schemeClr val="accent6"/>
              </a:solidFill>
              <a:latin typeface="Arial Black"/>
              <a:ea typeface="Arial Black"/>
              <a:cs typeface="Arial Black"/>
              <a:sym typeface="Arial Black"/>
            </a:endParaRPr>
          </a:p>
        </p:txBody>
      </p:sp>
      <p:sp>
        <p:nvSpPr>
          <p:cNvPr id="288" name="Google Shape;288;p35"/>
          <p:cNvSpPr txBox="1">
            <a:spLocks noGrp="1"/>
          </p:cNvSpPr>
          <p:nvPr>
            <p:ph type="body" idx="1"/>
          </p:nvPr>
        </p:nvSpPr>
        <p:spPr>
          <a:xfrm>
            <a:off x="410036" y="1186795"/>
            <a:ext cx="5191867" cy="3281734"/>
          </a:xfrm>
          <a:prstGeom prst="rect">
            <a:avLst/>
          </a:prstGeom>
          <a:noFill/>
          <a:ln>
            <a:noFill/>
          </a:ln>
        </p:spPr>
        <p:txBody>
          <a:bodyPr spcFirstLastPara="1" wrap="square" lIns="68575" tIns="34275" rIns="68575" bIns="34275" anchor="t" anchorCtr="0">
            <a:noAutofit/>
          </a:bodyPr>
          <a:lstStyle/>
          <a:p>
            <a:pPr marL="254000" lvl="0" indent="-254000" algn="l" rtl="0">
              <a:lnSpc>
                <a:spcPct val="150000"/>
              </a:lnSpc>
              <a:spcBef>
                <a:spcPts val="0"/>
              </a:spcBef>
              <a:spcAft>
                <a:spcPts val="0"/>
              </a:spcAft>
              <a:buClr>
                <a:schemeClr val="accent6"/>
              </a:buClr>
              <a:buSzPts val="1400"/>
              <a:buFont typeface="Arial"/>
              <a:buChar char="•"/>
            </a:pPr>
            <a:r>
              <a:rPr lang="en" sz="1400">
                <a:latin typeface="Verdana"/>
                <a:ea typeface="Verdana"/>
                <a:cs typeface="Verdana"/>
                <a:sym typeface="Verdana"/>
              </a:rPr>
              <a:t>Using the core statistical theoretical concepts and knowledge to solve real time problem statements.</a:t>
            </a:r>
            <a:endParaRPr/>
          </a:p>
          <a:p>
            <a:pPr marL="254000" lvl="0" indent="-254000" algn="l" rtl="0">
              <a:lnSpc>
                <a:spcPct val="150000"/>
              </a:lnSpc>
              <a:spcBef>
                <a:spcPts val="0"/>
              </a:spcBef>
              <a:spcAft>
                <a:spcPts val="0"/>
              </a:spcAft>
              <a:buClr>
                <a:schemeClr val="accent6"/>
              </a:buClr>
              <a:buSzPts val="1400"/>
              <a:buFont typeface="Arial"/>
              <a:buChar char="•"/>
            </a:pPr>
            <a:r>
              <a:rPr lang="en" sz="1400">
                <a:latin typeface="Verdana"/>
                <a:ea typeface="Verdana"/>
                <a:cs typeface="Verdana"/>
                <a:sym typeface="Verdana"/>
              </a:rPr>
              <a:t>Visualize a real time industry scenario where one can use these statistical concepts.</a:t>
            </a:r>
            <a:endParaRPr/>
          </a:p>
          <a:p>
            <a:pPr marL="254000" lvl="0" indent="-254000" algn="l" rtl="0">
              <a:lnSpc>
                <a:spcPct val="150000"/>
              </a:lnSpc>
              <a:spcBef>
                <a:spcPts val="0"/>
              </a:spcBef>
              <a:spcAft>
                <a:spcPts val="0"/>
              </a:spcAft>
              <a:buClr>
                <a:schemeClr val="accent6"/>
              </a:buClr>
              <a:buSzPts val="1400"/>
              <a:buFont typeface="Arial"/>
              <a:buChar char="•"/>
            </a:pPr>
            <a:r>
              <a:rPr lang="en" sz="1400">
                <a:latin typeface="Verdana"/>
                <a:ea typeface="Verdana"/>
                <a:cs typeface="Verdana"/>
                <a:sym typeface="Verdana"/>
              </a:rPr>
              <a:t>Detailed data analysis and number crunching using statistics</a:t>
            </a:r>
            <a:endParaRPr/>
          </a:p>
          <a:p>
            <a:pPr marL="254000" lvl="0" indent="-254000" algn="l" rtl="0">
              <a:lnSpc>
                <a:spcPct val="150000"/>
              </a:lnSpc>
              <a:spcBef>
                <a:spcPts val="0"/>
              </a:spcBef>
              <a:spcAft>
                <a:spcPts val="0"/>
              </a:spcAft>
              <a:buClr>
                <a:schemeClr val="accent6"/>
              </a:buClr>
              <a:buSzPts val="1400"/>
              <a:buFont typeface="Arial"/>
              <a:buChar char="•"/>
            </a:pPr>
            <a:r>
              <a:rPr lang="en" sz="1400">
                <a:latin typeface="Verdana"/>
                <a:ea typeface="Verdana"/>
                <a:cs typeface="Verdana"/>
                <a:sym typeface="Verdana"/>
              </a:rPr>
              <a:t>Exhaustive report building using EDA and visualization techniques to help the business take decisions using insights from the data</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title"/>
          </p:nvPr>
        </p:nvSpPr>
        <p:spPr>
          <a:xfrm>
            <a:off x="2642865" y="193175"/>
            <a:ext cx="5970791" cy="576072"/>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accent6"/>
              </a:buClr>
              <a:buSzPts val="2400"/>
              <a:buFont typeface="Arial Black"/>
              <a:buNone/>
            </a:pPr>
            <a:r>
              <a:rPr lang="en" sz="2400"/>
              <a:t>STATISTICAL ANALYSIS ON  THE DATASET :-</a:t>
            </a:r>
            <a:endParaRPr/>
          </a:p>
        </p:txBody>
      </p:sp>
      <p:sp>
        <p:nvSpPr>
          <p:cNvPr id="294" name="Google Shape;294;p36"/>
          <p:cNvSpPr txBox="1"/>
          <p:nvPr/>
        </p:nvSpPr>
        <p:spPr>
          <a:xfrm>
            <a:off x="2654528" y="964298"/>
            <a:ext cx="6566835"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accent6"/>
                </a:solidFill>
                <a:latin typeface="Verdana"/>
                <a:ea typeface="Verdana"/>
                <a:cs typeface="Verdana"/>
                <a:sym typeface="Verdana"/>
              </a:rPr>
              <a:t>The Dataset in the picture below is used for answering the following questions</a:t>
            </a:r>
            <a:endParaRPr sz="1100"/>
          </a:p>
        </p:txBody>
      </p:sp>
      <p:sp>
        <p:nvSpPr>
          <p:cNvPr id="295" name="Google Shape;295;p36"/>
          <p:cNvSpPr txBox="1"/>
          <p:nvPr/>
        </p:nvSpPr>
        <p:spPr>
          <a:xfrm>
            <a:off x="2650540" y="1798758"/>
            <a:ext cx="33030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i="0">
                <a:solidFill>
                  <a:srgbClr val="21618C"/>
                </a:solidFill>
                <a:latin typeface="Helvetica Neue"/>
                <a:ea typeface="Helvetica Neue"/>
                <a:cs typeface="Helvetica Neue"/>
                <a:sym typeface="Helvetica Neue"/>
              </a:rPr>
              <a:t>Q1. Compute the mean, median and the mode of the data</a:t>
            </a:r>
            <a:endParaRPr sz="1400">
              <a:solidFill>
                <a:schemeClr val="accent6"/>
              </a:solidFill>
              <a:latin typeface="Verdana"/>
              <a:ea typeface="Verdana"/>
              <a:cs typeface="Verdana"/>
              <a:sym typeface="Verdana"/>
            </a:endParaRPr>
          </a:p>
        </p:txBody>
      </p:sp>
      <p:pic>
        <p:nvPicPr>
          <p:cNvPr id="296" name="Google Shape;296;p36"/>
          <p:cNvPicPr preferRelativeResize="0"/>
          <p:nvPr/>
        </p:nvPicPr>
        <p:blipFill rotWithShape="1">
          <a:blip r:embed="rId3">
            <a:alphaModFix/>
          </a:blip>
          <a:srcRect/>
          <a:stretch/>
        </p:blipFill>
        <p:spPr>
          <a:xfrm>
            <a:off x="2724465" y="1449056"/>
            <a:ext cx="5646909" cy="302921"/>
          </a:xfrm>
          <a:prstGeom prst="rect">
            <a:avLst/>
          </a:prstGeom>
          <a:noFill/>
          <a:ln>
            <a:noFill/>
          </a:ln>
        </p:spPr>
      </p:pic>
      <p:pic>
        <p:nvPicPr>
          <p:cNvPr id="297" name="Google Shape;297;p36"/>
          <p:cNvPicPr preferRelativeResize="0"/>
          <p:nvPr/>
        </p:nvPicPr>
        <p:blipFill rotWithShape="1">
          <a:blip r:embed="rId4">
            <a:alphaModFix/>
          </a:blip>
          <a:srcRect/>
          <a:stretch/>
        </p:blipFill>
        <p:spPr>
          <a:xfrm>
            <a:off x="5818522" y="1808044"/>
            <a:ext cx="3142081" cy="486516"/>
          </a:xfrm>
          <a:prstGeom prst="rect">
            <a:avLst/>
          </a:prstGeom>
          <a:noFill/>
          <a:ln>
            <a:noFill/>
          </a:ln>
        </p:spPr>
      </p:pic>
      <p:sp>
        <p:nvSpPr>
          <p:cNvPr id="298" name="Google Shape;298;p36"/>
          <p:cNvSpPr txBox="1"/>
          <p:nvPr/>
        </p:nvSpPr>
        <p:spPr>
          <a:xfrm>
            <a:off x="2654525" y="2279463"/>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1618C"/>
                </a:solidFill>
                <a:latin typeface="Helvetica Neue"/>
                <a:ea typeface="Helvetica Neue"/>
                <a:cs typeface="Helvetica Neue"/>
                <a:sym typeface="Helvetica Neue"/>
              </a:rPr>
              <a:t>Q2. Compute the range , variance and standard deviation of customer ages.</a:t>
            </a:r>
            <a:endParaRPr/>
          </a:p>
        </p:txBody>
      </p:sp>
      <p:pic>
        <p:nvPicPr>
          <p:cNvPr id="299" name="Google Shape;299;p36"/>
          <p:cNvPicPr preferRelativeResize="0"/>
          <p:nvPr/>
        </p:nvPicPr>
        <p:blipFill rotWithShape="1">
          <a:blip r:embed="rId5">
            <a:alphaModFix/>
          </a:blip>
          <a:srcRect/>
          <a:stretch/>
        </p:blipFill>
        <p:spPr>
          <a:xfrm>
            <a:off x="5818525" y="2454825"/>
            <a:ext cx="3000000" cy="349398"/>
          </a:xfrm>
          <a:prstGeom prst="rect">
            <a:avLst/>
          </a:prstGeom>
          <a:noFill/>
          <a:ln>
            <a:noFill/>
          </a:ln>
        </p:spPr>
      </p:pic>
      <p:sp>
        <p:nvSpPr>
          <p:cNvPr id="300" name="Google Shape;300;p36"/>
          <p:cNvSpPr txBox="1"/>
          <p:nvPr/>
        </p:nvSpPr>
        <p:spPr>
          <a:xfrm>
            <a:off x="2650558" y="2871497"/>
            <a:ext cx="33030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i="0">
                <a:solidFill>
                  <a:srgbClr val="21618C"/>
                </a:solidFill>
                <a:latin typeface="Helvetica Neue"/>
                <a:ea typeface="Helvetica Neue"/>
                <a:cs typeface="Helvetica Neue"/>
                <a:sym typeface="Helvetica Neue"/>
              </a:rPr>
              <a:t>Q3. Find the mean deviation for the data.</a:t>
            </a:r>
            <a:endParaRPr sz="1400">
              <a:solidFill>
                <a:schemeClr val="accent6"/>
              </a:solidFill>
              <a:latin typeface="Verdana"/>
              <a:ea typeface="Verdana"/>
              <a:cs typeface="Verdana"/>
              <a:sym typeface="Verdana"/>
            </a:endParaRPr>
          </a:p>
        </p:txBody>
      </p:sp>
      <p:sp>
        <p:nvSpPr>
          <p:cNvPr id="301" name="Google Shape;301;p36"/>
          <p:cNvSpPr txBox="1"/>
          <p:nvPr/>
        </p:nvSpPr>
        <p:spPr>
          <a:xfrm>
            <a:off x="2836400" y="3205050"/>
            <a:ext cx="29313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accent6"/>
                </a:solidFill>
                <a:latin typeface="Verdana"/>
                <a:ea typeface="Verdana"/>
                <a:cs typeface="Verdana"/>
                <a:sym typeface="Verdana"/>
              </a:rPr>
              <a:t>print("The original list is : " + str(age))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res = []</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 getting mean</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mean_val = np.mean(age)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for ele in age: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 getting deviation</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res.append(abs( ele - mean_val ))</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print("Mean deviations : " + str(res))</a:t>
            </a:r>
            <a:endParaRPr sz="900">
              <a:solidFill>
                <a:schemeClr val="accent6"/>
              </a:solidFill>
              <a:latin typeface="Verdana"/>
              <a:ea typeface="Verdana"/>
              <a:cs typeface="Verdana"/>
              <a:sym typeface="Verdana"/>
            </a:endParaRPr>
          </a:p>
        </p:txBody>
      </p:sp>
      <p:pic>
        <p:nvPicPr>
          <p:cNvPr id="302" name="Google Shape;302;p36"/>
          <p:cNvPicPr preferRelativeResize="0"/>
          <p:nvPr/>
        </p:nvPicPr>
        <p:blipFill rotWithShape="1">
          <a:blip r:embed="rId6">
            <a:alphaModFix/>
          </a:blip>
          <a:srcRect/>
          <a:stretch/>
        </p:blipFill>
        <p:spPr>
          <a:xfrm>
            <a:off x="5898150" y="3163225"/>
            <a:ext cx="3062449" cy="1177500"/>
          </a:xfrm>
          <a:prstGeom prst="rect">
            <a:avLst/>
          </a:prstGeom>
          <a:noFill/>
          <a:ln>
            <a:noFill/>
          </a:ln>
        </p:spPr>
      </p:pic>
      <p:sp>
        <p:nvSpPr>
          <p:cNvPr id="2" name="TextBox 1">
            <a:extLst>
              <a:ext uri="{FF2B5EF4-FFF2-40B4-BE49-F238E27FC236}">
                <a16:creationId xmlns:a16="http://schemas.microsoft.com/office/drawing/2014/main" id="{3E510D77-3959-3EC3-6CE8-1BB2233E36F5}"/>
              </a:ext>
            </a:extLst>
          </p:cNvPr>
          <p:cNvSpPr txBox="1"/>
          <p:nvPr/>
        </p:nvSpPr>
        <p:spPr>
          <a:xfrm>
            <a:off x="368368" y="193175"/>
            <a:ext cx="1494264" cy="461665"/>
          </a:xfrm>
          <a:prstGeom prst="rect">
            <a:avLst/>
          </a:prstGeom>
          <a:noFill/>
        </p:spPr>
        <p:txBody>
          <a:bodyPr wrap="square" rtlCol="0">
            <a:spAutoFit/>
          </a:bodyPr>
          <a:lstStyle/>
          <a:p>
            <a:r>
              <a:rPr lang="en-IN" sz="2400" b="1" dirty="0">
                <a:solidFill>
                  <a:srgbClr val="002060"/>
                </a:solidFill>
              </a:rPr>
              <a:t>PART A</a:t>
            </a: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7"/>
          <p:cNvSpPr txBox="1"/>
          <p:nvPr/>
        </p:nvSpPr>
        <p:spPr>
          <a:xfrm>
            <a:off x="2613921" y="162035"/>
            <a:ext cx="30195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accent6"/>
              </a:solidFill>
              <a:latin typeface="Verdana"/>
              <a:ea typeface="Verdana"/>
              <a:cs typeface="Verdana"/>
              <a:sym typeface="Verdana"/>
            </a:endParaRPr>
          </a:p>
        </p:txBody>
      </p:sp>
      <p:sp>
        <p:nvSpPr>
          <p:cNvPr id="308" name="Google Shape;308;p37"/>
          <p:cNvSpPr txBox="1"/>
          <p:nvPr/>
        </p:nvSpPr>
        <p:spPr>
          <a:xfrm>
            <a:off x="2654916" y="162022"/>
            <a:ext cx="3079200" cy="1316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accent6"/>
                </a:solidFill>
                <a:latin typeface="Verdana"/>
                <a:ea typeface="Verdana"/>
                <a:cs typeface="Verdana"/>
                <a:sym typeface="Verdana"/>
              </a:rPr>
              <a:t>sns.kdeplot(age)</a:t>
            </a:r>
            <a:endParaRPr sz="1100"/>
          </a:p>
          <a:p>
            <a:pPr marL="0" marR="0" lvl="0" indent="0" algn="l" rtl="0">
              <a:spcBef>
                <a:spcPts val="0"/>
              </a:spcBef>
              <a:spcAft>
                <a:spcPts val="0"/>
              </a:spcAft>
              <a:buNone/>
            </a:pPr>
            <a:endParaRPr sz="900">
              <a:solidFill>
                <a:schemeClr val="accent6"/>
              </a:solidFill>
              <a:latin typeface="Verdana"/>
              <a:ea typeface="Verdana"/>
              <a:cs typeface="Verdana"/>
              <a:sym typeface="Verdana"/>
            </a:endParaRPr>
          </a:p>
          <a:p>
            <a:pPr marL="0" marR="0" lvl="0" indent="0" algn="l" rtl="0">
              <a:spcBef>
                <a:spcPts val="0"/>
              </a:spcBef>
              <a:spcAft>
                <a:spcPts val="0"/>
              </a:spcAft>
              <a:buNone/>
            </a:pPr>
            <a:r>
              <a:rPr lang="en" sz="900" b="0" i="0">
                <a:solidFill>
                  <a:srgbClr val="000000"/>
                </a:solidFill>
                <a:latin typeface="Helvetica Neue"/>
                <a:ea typeface="Helvetica Neue"/>
                <a:cs typeface="Helvetica Neue"/>
                <a:sym typeface="Helvetica Neue"/>
              </a:rPr>
              <a:t>From the KDE Plot, we can determine that the list is slightly right skewed.</a:t>
            </a:r>
            <a:r>
              <a:rPr lang="en" sz="900">
                <a:solidFill>
                  <a:schemeClr val="accent6"/>
                </a:solidFill>
                <a:latin typeface="Verdana"/>
                <a:ea typeface="Verdana"/>
                <a:cs typeface="Verdana"/>
                <a:sym typeface="Verdana"/>
              </a:rPr>
              <a:t> </a:t>
            </a:r>
            <a:endParaRPr sz="1100"/>
          </a:p>
          <a:p>
            <a:pPr marL="0" marR="0" lvl="0" indent="0" algn="l" rtl="0">
              <a:spcBef>
                <a:spcPts val="0"/>
              </a:spcBef>
              <a:spcAft>
                <a:spcPts val="0"/>
              </a:spcAft>
              <a:buNone/>
            </a:pPr>
            <a:endParaRPr sz="900">
              <a:solidFill>
                <a:schemeClr val="accent6"/>
              </a:solidFill>
              <a:latin typeface="Verdana"/>
              <a:ea typeface="Verdana"/>
              <a:cs typeface="Verdana"/>
              <a:sym typeface="Verdana"/>
            </a:endParaRPr>
          </a:p>
          <a:p>
            <a:pPr marL="0" marR="0" lvl="0" indent="0" algn="l" rtl="0">
              <a:spcBef>
                <a:spcPts val="0"/>
              </a:spcBef>
              <a:spcAft>
                <a:spcPts val="0"/>
              </a:spcAft>
              <a:buNone/>
            </a:pPr>
            <a:r>
              <a:rPr lang="en" sz="900">
                <a:solidFill>
                  <a:schemeClr val="accent6"/>
                </a:solidFill>
                <a:latin typeface="Verdana"/>
                <a:ea typeface="Verdana"/>
                <a:cs typeface="Verdana"/>
                <a:sym typeface="Verdana"/>
              </a:rPr>
              <a:t>from scipy.stats import skew</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skew(age)</a:t>
            </a:r>
            <a:endParaRPr sz="1100"/>
          </a:p>
          <a:p>
            <a:pPr marL="0" marR="0" lvl="0" indent="0" algn="l" rtl="0">
              <a:spcBef>
                <a:spcPts val="0"/>
              </a:spcBef>
              <a:spcAft>
                <a:spcPts val="0"/>
              </a:spcAft>
              <a:buNone/>
            </a:pPr>
            <a:endParaRPr sz="900">
              <a:solidFill>
                <a:schemeClr val="accent6"/>
              </a:solidFill>
              <a:latin typeface="Verdana"/>
              <a:ea typeface="Verdana"/>
              <a:cs typeface="Verdana"/>
              <a:sym typeface="Verdana"/>
            </a:endParaRPr>
          </a:p>
          <a:p>
            <a:pPr marL="0" marR="0" lvl="0" indent="0" algn="l" rtl="0">
              <a:spcBef>
                <a:spcPts val="0"/>
              </a:spcBef>
              <a:spcAft>
                <a:spcPts val="0"/>
              </a:spcAft>
              <a:buNone/>
            </a:pPr>
            <a:endParaRPr sz="900">
              <a:solidFill>
                <a:schemeClr val="accent6"/>
              </a:solidFill>
              <a:latin typeface="Verdana"/>
              <a:ea typeface="Verdana"/>
              <a:cs typeface="Verdana"/>
              <a:sym typeface="Verdana"/>
            </a:endParaRPr>
          </a:p>
        </p:txBody>
      </p:sp>
      <p:pic>
        <p:nvPicPr>
          <p:cNvPr id="309" name="Google Shape;309;p37"/>
          <p:cNvPicPr preferRelativeResize="0"/>
          <p:nvPr/>
        </p:nvPicPr>
        <p:blipFill rotWithShape="1">
          <a:blip r:embed="rId3">
            <a:alphaModFix/>
          </a:blip>
          <a:srcRect/>
          <a:stretch/>
        </p:blipFill>
        <p:spPr>
          <a:xfrm>
            <a:off x="5734125" y="120924"/>
            <a:ext cx="2713474" cy="1649150"/>
          </a:xfrm>
          <a:prstGeom prst="rect">
            <a:avLst/>
          </a:prstGeom>
          <a:noFill/>
          <a:ln>
            <a:noFill/>
          </a:ln>
        </p:spPr>
      </p:pic>
      <p:pic>
        <p:nvPicPr>
          <p:cNvPr id="310" name="Google Shape;310;p37"/>
          <p:cNvPicPr preferRelativeResize="0"/>
          <p:nvPr/>
        </p:nvPicPr>
        <p:blipFill rotWithShape="1">
          <a:blip r:embed="rId4">
            <a:alphaModFix/>
          </a:blip>
          <a:srcRect/>
          <a:stretch/>
        </p:blipFill>
        <p:spPr>
          <a:xfrm>
            <a:off x="2751294" y="1295698"/>
            <a:ext cx="2549111" cy="474386"/>
          </a:xfrm>
          <a:prstGeom prst="rect">
            <a:avLst/>
          </a:prstGeom>
          <a:noFill/>
          <a:ln>
            <a:noFill/>
          </a:ln>
        </p:spPr>
      </p:pic>
      <p:sp>
        <p:nvSpPr>
          <p:cNvPr id="311" name="Google Shape;311;p37"/>
          <p:cNvSpPr txBox="1"/>
          <p:nvPr/>
        </p:nvSpPr>
        <p:spPr>
          <a:xfrm>
            <a:off x="101452" y="260201"/>
            <a:ext cx="23571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i="0">
                <a:solidFill>
                  <a:srgbClr val="21618C"/>
                </a:solidFill>
                <a:latin typeface="Helvetica Neue"/>
                <a:ea typeface="Helvetica Neue"/>
                <a:cs typeface="Helvetica Neue"/>
                <a:sym typeface="Helvetica Neue"/>
              </a:rPr>
              <a:t>Q</a:t>
            </a:r>
            <a:r>
              <a:rPr lang="en" sz="1200" b="1">
                <a:solidFill>
                  <a:srgbClr val="21618C"/>
                </a:solidFill>
                <a:latin typeface="Helvetica Neue"/>
                <a:ea typeface="Helvetica Neue"/>
                <a:cs typeface="Helvetica Neue"/>
                <a:sym typeface="Helvetica Neue"/>
              </a:rPr>
              <a:t>4</a:t>
            </a:r>
            <a:r>
              <a:rPr lang="en" sz="1200" b="1" i="0">
                <a:solidFill>
                  <a:srgbClr val="21618C"/>
                </a:solidFill>
                <a:latin typeface="Helvetica Neue"/>
                <a:ea typeface="Helvetica Neue"/>
                <a:cs typeface="Helvetica Neue"/>
                <a:sym typeface="Helvetica Neue"/>
              </a:rPr>
              <a:t>. </a:t>
            </a:r>
            <a:r>
              <a:rPr lang="en" sz="1200" b="1">
                <a:solidFill>
                  <a:srgbClr val="21618C"/>
                </a:solidFill>
                <a:latin typeface="Helvetica Neue"/>
                <a:ea typeface="Helvetica Neue"/>
                <a:cs typeface="Helvetica Neue"/>
                <a:sym typeface="Helvetica Neue"/>
              </a:rPr>
              <a:t>Calculate the Pearson coefficient of skewness and comment on the skewness of the data</a:t>
            </a:r>
            <a:r>
              <a:rPr lang="en" sz="1200" b="1" i="0">
                <a:solidFill>
                  <a:srgbClr val="21618C"/>
                </a:solidFill>
                <a:latin typeface="Helvetica Neue"/>
                <a:ea typeface="Helvetica Neue"/>
                <a:cs typeface="Helvetica Neue"/>
                <a:sym typeface="Helvetica Neue"/>
              </a:rPr>
              <a:t>.</a:t>
            </a:r>
            <a:endParaRPr sz="1400">
              <a:solidFill>
                <a:schemeClr val="accent6"/>
              </a:solidFill>
              <a:latin typeface="Verdana"/>
              <a:ea typeface="Verdana"/>
              <a:cs typeface="Verdana"/>
              <a:sym typeface="Verdana"/>
            </a:endParaRPr>
          </a:p>
        </p:txBody>
      </p:sp>
      <p:sp>
        <p:nvSpPr>
          <p:cNvPr id="312" name="Google Shape;312;p37"/>
          <p:cNvSpPr txBox="1"/>
          <p:nvPr/>
        </p:nvSpPr>
        <p:spPr>
          <a:xfrm>
            <a:off x="61225" y="1933375"/>
            <a:ext cx="2337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 sz="1200" b="1">
                <a:solidFill>
                  <a:srgbClr val="21618C"/>
                </a:solidFill>
                <a:latin typeface="Helvetica Neue"/>
                <a:ea typeface="Helvetica Neue"/>
                <a:cs typeface="Helvetica Neue"/>
                <a:sym typeface="Helvetica Neue"/>
              </a:rPr>
              <a:t>Q6. Find the three quartiles and the interquartile range (IQR).</a:t>
            </a:r>
            <a:endParaRPr>
              <a:latin typeface="EB Garamond"/>
              <a:ea typeface="EB Garamond"/>
              <a:cs typeface="EB Garamond"/>
              <a:sym typeface="EB Garamond"/>
            </a:endParaRPr>
          </a:p>
        </p:txBody>
      </p:sp>
      <p:sp>
        <p:nvSpPr>
          <p:cNvPr id="313" name="Google Shape;313;p37"/>
          <p:cNvSpPr txBox="1"/>
          <p:nvPr/>
        </p:nvSpPr>
        <p:spPr>
          <a:xfrm>
            <a:off x="2657425" y="1933375"/>
            <a:ext cx="2178900" cy="177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6"/>
              </a:buClr>
              <a:buSzPts val="900"/>
              <a:buFont typeface="Arial"/>
              <a:buNone/>
            </a:pPr>
            <a:r>
              <a:rPr lang="en" sz="900">
                <a:solidFill>
                  <a:schemeClr val="accent6"/>
                </a:solidFill>
                <a:latin typeface="Verdana"/>
                <a:ea typeface="Verdana"/>
                <a:cs typeface="Verdana"/>
                <a:sym typeface="Verdana"/>
              </a:rPr>
              <a:t>q1 = np.percentile(age,25)</a:t>
            </a:r>
            <a:endParaRPr>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900"/>
              <a:buFont typeface="Arial"/>
              <a:buNone/>
            </a:pPr>
            <a:r>
              <a:rPr lang="en" sz="900">
                <a:solidFill>
                  <a:schemeClr val="accent6"/>
                </a:solidFill>
                <a:latin typeface="Verdana"/>
                <a:ea typeface="Verdana"/>
                <a:cs typeface="Verdana"/>
                <a:sym typeface="Verdana"/>
              </a:rPr>
              <a:t>q2 = np.percentile(age,50)</a:t>
            </a:r>
            <a:endParaRPr>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900"/>
              <a:buFont typeface="Arial"/>
              <a:buNone/>
            </a:pPr>
            <a:r>
              <a:rPr lang="en" sz="900">
                <a:solidFill>
                  <a:schemeClr val="accent6"/>
                </a:solidFill>
                <a:latin typeface="Verdana"/>
                <a:ea typeface="Verdana"/>
                <a:cs typeface="Verdana"/>
                <a:sym typeface="Verdana"/>
              </a:rPr>
              <a:t>q3 = np.percentile(age,75)</a:t>
            </a:r>
            <a:endParaRPr>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900"/>
              <a:buFont typeface="Arial"/>
              <a:buNone/>
            </a:pPr>
            <a:r>
              <a:rPr lang="en" sz="900">
                <a:solidFill>
                  <a:schemeClr val="accent6"/>
                </a:solidFill>
                <a:latin typeface="Verdana"/>
                <a:ea typeface="Verdana"/>
                <a:cs typeface="Verdana"/>
                <a:sym typeface="Verdana"/>
              </a:rPr>
              <a:t>iqr = q3 - q1</a:t>
            </a:r>
            <a:endParaRPr>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900"/>
              <a:buFont typeface="Arial"/>
              <a:buNone/>
            </a:pPr>
            <a:r>
              <a:rPr lang="en" sz="900">
                <a:solidFill>
                  <a:schemeClr val="accent6"/>
                </a:solidFill>
                <a:latin typeface="Verdana"/>
                <a:ea typeface="Verdana"/>
                <a:cs typeface="Verdana"/>
                <a:sym typeface="Verdana"/>
              </a:rPr>
              <a:t>print('First Quartile =',q1)</a:t>
            </a:r>
            <a:endParaRPr>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900"/>
              <a:buFont typeface="Arial"/>
              <a:buNone/>
            </a:pPr>
            <a:r>
              <a:rPr lang="en" sz="900">
                <a:solidFill>
                  <a:schemeClr val="accent6"/>
                </a:solidFill>
                <a:latin typeface="Verdana"/>
                <a:ea typeface="Verdana"/>
                <a:cs typeface="Verdana"/>
                <a:sym typeface="Verdana"/>
              </a:rPr>
              <a:t>print('Second Quartile =',q2)</a:t>
            </a:r>
            <a:endParaRPr>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900"/>
              <a:buFont typeface="Arial"/>
              <a:buNone/>
            </a:pPr>
            <a:r>
              <a:rPr lang="en" sz="900">
                <a:solidFill>
                  <a:schemeClr val="accent6"/>
                </a:solidFill>
                <a:latin typeface="Verdana"/>
                <a:ea typeface="Verdana"/>
                <a:cs typeface="Verdana"/>
                <a:sym typeface="Verdana"/>
              </a:rPr>
              <a:t>print('Third Quartile =',q3)</a:t>
            </a:r>
            <a:endParaRPr>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900"/>
              <a:buFont typeface="Arial"/>
              <a:buNone/>
            </a:pPr>
            <a:r>
              <a:rPr lang="en" sz="900">
                <a:solidFill>
                  <a:schemeClr val="accent6"/>
                </a:solidFill>
                <a:latin typeface="Verdana"/>
                <a:ea typeface="Verdana"/>
                <a:cs typeface="Verdana"/>
                <a:sym typeface="Verdana"/>
              </a:rPr>
              <a:t>print('Inter Quartile Range =',iqr))</a:t>
            </a:r>
            <a:endParaRPr sz="900">
              <a:solidFill>
                <a:schemeClr val="accent6"/>
              </a:solidFill>
              <a:latin typeface="Verdana"/>
              <a:ea typeface="Verdana"/>
              <a:cs typeface="Verdana"/>
              <a:sym typeface="Verdana"/>
            </a:endParaRPr>
          </a:p>
          <a:p>
            <a:pPr marL="0" lvl="0" indent="0" algn="l" rtl="0">
              <a:spcBef>
                <a:spcPts val="0"/>
              </a:spcBef>
              <a:spcAft>
                <a:spcPts val="0"/>
              </a:spcAft>
              <a:buNone/>
            </a:pPr>
            <a:endParaRPr>
              <a:latin typeface="EB Garamond"/>
              <a:ea typeface="EB Garamond"/>
              <a:cs typeface="EB Garamond"/>
              <a:sym typeface="EB Garamond"/>
            </a:endParaRPr>
          </a:p>
        </p:txBody>
      </p:sp>
      <p:pic>
        <p:nvPicPr>
          <p:cNvPr id="314" name="Google Shape;314;p37"/>
          <p:cNvPicPr preferRelativeResize="0"/>
          <p:nvPr/>
        </p:nvPicPr>
        <p:blipFill rotWithShape="1">
          <a:blip r:embed="rId5">
            <a:alphaModFix/>
          </a:blip>
          <a:srcRect/>
          <a:stretch/>
        </p:blipFill>
        <p:spPr>
          <a:xfrm>
            <a:off x="5633425" y="2084700"/>
            <a:ext cx="3019500" cy="801463"/>
          </a:xfrm>
          <a:prstGeom prst="rect">
            <a:avLst/>
          </a:prstGeom>
          <a:noFill/>
          <a:ln>
            <a:noFill/>
          </a:ln>
        </p:spPr>
      </p:pic>
      <p:sp>
        <p:nvSpPr>
          <p:cNvPr id="315" name="Google Shape;315;p37"/>
          <p:cNvSpPr txBox="1"/>
          <p:nvPr/>
        </p:nvSpPr>
        <p:spPr>
          <a:xfrm>
            <a:off x="61225" y="3537250"/>
            <a:ext cx="2178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rgbClr val="21618C"/>
                </a:solidFill>
                <a:latin typeface="Helvetica Neue"/>
                <a:ea typeface="Helvetica Neue"/>
                <a:cs typeface="Helvetica Neue"/>
                <a:sym typeface="Helvetica Neue"/>
              </a:rPr>
              <a:t>Q7. Are there any outliers in the data set ?</a:t>
            </a:r>
            <a:endParaRPr>
              <a:latin typeface="EB Garamond"/>
              <a:ea typeface="EB Garamond"/>
              <a:cs typeface="EB Garamond"/>
              <a:sym typeface="EB Garamond"/>
            </a:endParaRPr>
          </a:p>
        </p:txBody>
      </p:sp>
      <p:sp>
        <p:nvSpPr>
          <p:cNvPr id="316" name="Google Shape;316;p37"/>
          <p:cNvSpPr txBox="1"/>
          <p:nvPr/>
        </p:nvSpPr>
        <p:spPr>
          <a:xfrm>
            <a:off x="2613925" y="3481200"/>
            <a:ext cx="2549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 sz="800">
                <a:solidFill>
                  <a:schemeClr val="accent6"/>
                </a:solidFill>
                <a:latin typeface="Verdana"/>
                <a:ea typeface="Verdana"/>
                <a:cs typeface="Verdana"/>
                <a:sym typeface="Verdana"/>
              </a:rPr>
              <a:t>ul= q3 + 1.5 * iqr # Upper Bound</a:t>
            </a:r>
            <a:endParaRPr sz="1100">
              <a:solidFill>
                <a:schemeClr val="dk1"/>
              </a:solidFill>
            </a:endParaRPr>
          </a:p>
          <a:p>
            <a:pPr marL="0" lvl="0" indent="0" algn="l" rtl="0">
              <a:spcBef>
                <a:spcPts val="0"/>
              </a:spcBef>
              <a:spcAft>
                <a:spcPts val="0"/>
              </a:spcAft>
              <a:buClr>
                <a:schemeClr val="dk1"/>
              </a:buClr>
              <a:buFont typeface="Arial"/>
              <a:buNone/>
            </a:pPr>
            <a:r>
              <a:rPr lang="en" sz="800">
                <a:solidFill>
                  <a:schemeClr val="accent6"/>
                </a:solidFill>
                <a:latin typeface="Verdana"/>
                <a:ea typeface="Verdana"/>
                <a:cs typeface="Verdana"/>
                <a:sym typeface="Verdana"/>
              </a:rPr>
              <a:t>ll= q1 - 1.5 * iqr # Lower Bound</a:t>
            </a:r>
            <a:endParaRPr sz="1100">
              <a:solidFill>
                <a:schemeClr val="dk1"/>
              </a:solidFill>
            </a:endParaRPr>
          </a:p>
          <a:p>
            <a:pPr marL="0" lvl="0" indent="0" algn="l" rtl="0">
              <a:spcBef>
                <a:spcPts val="0"/>
              </a:spcBef>
              <a:spcAft>
                <a:spcPts val="0"/>
              </a:spcAft>
              <a:buClr>
                <a:schemeClr val="dk1"/>
              </a:buClr>
              <a:buFont typeface="Arial"/>
              <a:buNone/>
            </a:pPr>
            <a:endParaRPr sz="800">
              <a:solidFill>
                <a:schemeClr val="accent6"/>
              </a:solidFill>
              <a:latin typeface="Verdana"/>
              <a:ea typeface="Verdana"/>
              <a:cs typeface="Verdana"/>
              <a:sym typeface="Verdana"/>
            </a:endParaRPr>
          </a:p>
          <a:p>
            <a:pPr marL="0" lvl="0" indent="0" algn="l" rtl="0">
              <a:spcBef>
                <a:spcPts val="0"/>
              </a:spcBef>
              <a:spcAft>
                <a:spcPts val="0"/>
              </a:spcAft>
              <a:buClr>
                <a:schemeClr val="dk1"/>
              </a:buClr>
              <a:buFont typeface="Arial"/>
              <a:buNone/>
            </a:pPr>
            <a:r>
              <a:rPr lang="en" sz="800">
                <a:solidFill>
                  <a:schemeClr val="accent6"/>
                </a:solidFill>
                <a:latin typeface="Verdana"/>
                <a:ea typeface="Verdana"/>
                <a:cs typeface="Verdana"/>
                <a:sym typeface="Verdana"/>
              </a:rPr>
              <a:t># Checking if any element in the age list is not falling under the range of Upper Bound and Lower Bound</a:t>
            </a:r>
            <a:endParaRPr sz="1100">
              <a:solidFill>
                <a:schemeClr val="dk1"/>
              </a:solidFill>
            </a:endParaRPr>
          </a:p>
          <a:p>
            <a:pPr marL="0" lvl="0" indent="0" algn="l" rtl="0">
              <a:spcBef>
                <a:spcPts val="0"/>
              </a:spcBef>
              <a:spcAft>
                <a:spcPts val="0"/>
              </a:spcAft>
              <a:buClr>
                <a:schemeClr val="dk1"/>
              </a:buClr>
              <a:buFont typeface="Arial"/>
              <a:buNone/>
            </a:pPr>
            <a:endParaRPr sz="800">
              <a:solidFill>
                <a:schemeClr val="accent6"/>
              </a:solidFill>
              <a:latin typeface="Verdana"/>
              <a:ea typeface="Verdana"/>
              <a:cs typeface="Verdana"/>
              <a:sym typeface="Verdana"/>
            </a:endParaRPr>
          </a:p>
          <a:p>
            <a:pPr marL="0" lvl="0" indent="0" algn="l" rtl="0">
              <a:spcBef>
                <a:spcPts val="0"/>
              </a:spcBef>
              <a:spcAft>
                <a:spcPts val="0"/>
              </a:spcAft>
              <a:buClr>
                <a:schemeClr val="dk1"/>
              </a:buClr>
              <a:buFont typeface="Arial"/>
              <a:buNone/>
            </a:pPr>
            <a:r>
              <a:rPr lang="en" sz="800">
                <a:solidFill>
                  <a:schemeClr val="accent6"/>
                </a:solidFill>
                <a:latin typeface="Verdana"/>
                <a:ea typeface="Verdana"/>
                <a:cs typeface="Verdana"/>
                <a:sym typeface="Verdana"/>
              </a:rPr>
              <a:t>for i in age:</a:t>
            </a:r>
            <a:endParaRPr sz="1100">
              <a:solidFill>
                <a:schemeClr val="dk1"/>
              </a:solidFill>
            </a:endParaRPr>
          </a:p>
          <a:p>
            <a:pPr marL="0" lvl="0" indent="0" algn="l" rtl="0">
              <a:spcBef>
                <a:spcPts val="0"/>
              </a:spcBef>
              <a:spcAft>
                <a:spcPts val="0"/>
              </a:spcAft>
              <a:buClr>
                <a:schemeClr val="dk1"/>
              </a:buClr>
              <a:buFont typeface="Arial"/>
              <a:buNone/>
            </a:pPr>
            <a:r>
              <a:rPr lang="en" sz="800">
                <a:solidFill>
                  <a:schemeClr val="accent6"/>
                </a:solidFill>
                <a:latin typeface="Verdana"/>
                <a:ea typeface="Verdana"/>
                <a:cs typeface="Verdana"/>
                <a:sym typeface="Verdana"/>
              </a:rPr>
              <a:t>    if (i&gt;ul) | (i &lt; ll) :</a:t>
            </a:r>
            <a:endParaRPr sz="1100">
              <a:solidFill>
                <a:schemeClr val="dk1"/>
              </a:solidFill>
            </a:endParaRPr>
          </a:p>
          <a:p>
            <a:pPr marL="0" lvl="0" indent="0" algn="l" rtl="0">
              <a:spcBef>
                <a:spcPts val="0"/>
              </a:spcBef>
              <a:spcAft>
                <a:spcPts val="0"/>
              </a:spcAft>
              <a:buClr>
                <a:schemeClr val="dk1"/>
              </a:buClr>
              <a:buFont typeface="Arial"/>
              <a:buNone/>
            </a:pPr>
            <a:r>
              <a:rPr lang="en" sz="800">
                <a:solidFill>
                  <a:schemeClr val="accent6"/>
                </a:solidFill>
                <a:latin typeface="Verdana"/>
                <a:ea typeface="Verdana"/>
                <a:cs typeface="Verdana"/>
                <a:sym typeface="Verdana"/>
              </a:rPr>
              <a:t>        print(i)</a:t>
            </a:r>
            <a:endParaRPr sz="1100">
              <a:solidFill>
                <a:schemeClr val="dk1"/>
              </a:solidFill>
            </a:endParaRPr>
          </a:p>
          <a:p>
            <a:pPr marL="0" lvl="0" indent="0" algn="l" rtl="0">
              <a:spcBef>
                <a:spcPts val="0"/>
              </a:spcBef>
              <a:spcAft>
                <a:spcPts val="0"/>
              </a:spcAft>
              <a:buClr>
                <a:schemeClr val="dk1"/>
              </a:buClr>
              <a:buFont typeface="Arial"/>
              <a:buNone/>
            </a:pPr>
            <a:r>
              <a:rPr lang="en" sz="800">
                <a:solidFill>
                  <a:schemeClr val="accent6"/>
                </a:solidFill>
                <a:latin typeface="Verdana"/>
                <a:ea typeface="Verdana"/>
                <a:cs typeface="Verdana"/>
                <a:sym typeface="Verdana"/>
              </a:rPr>
              <a:t>    else:</a:t>
            </a:r>
            <a:endParaRPr sz="1100">
              <a:solidFill>
                <a:schemeClr val="dk1"/>
              </a:solidFill>
            </a:endParaRPr>
          </a:p>
          <a:p>
            <a:pPr marL="0" lvl="0" indent="0" algn="l" rtl="0">
              <a:spcBef>
                <a:spcPts val="0"/>
              </a:spcBef>
              <a:spcAft>
                <a:spcPts val="0"/>
              </a:spcAft>
              <a:buClr>
                <a:schemeClr val="dk1"/>
              </a:buClr>
              <a:buFont typeface="Arial"/>
              <a:buNone/>
            </a:pPr>
            <a:r>
              <a:rPr lang="en" sz="800">
                <a:solidFill>
                  <a:schemeClr val="accent6"/>
                </a:solidFill>
                <a:latin typeface="Verdana"/>
                <a:ea typeface="Verdana"/>
                <a:cs typeface="Verdana"/>
                <a:sym typeface="Verdana"/>
              </a:rPr>
              <a:t>        print(i,' is Not an Outlier')</a:t>
            </a:r>
            <a:endParaRPr>
              <a:latin typeface="EB Garamond"/>
              <a:ea typeface="EB Garamond"/>
              <a:cs typeface="EB Garamond"/>
              <a:sym typeface="EB Garamond"/>
            </a:endParaRPr>
          </a:p>
        </p:txBody>
      </p:sp>
      <p:pic>
        <p:nvPicPr>
          <p:cNvPr id="317" name="Google Shape;317;p37"/>
          <p:cNvPicPr preferRelativeResize="0"/>
          <p:nvPr/>
        </p:nvPicPr>
        <p:blipFill>
          <a:blip r:embed="rId6">
            <a:alphaModFix/>
          </a:blip>
          <a:stretch>
            <a:fillRect/>
          </a:stretch>
        </p:blipFill>
        <p:spPr>
          <a:xfrm>
            <a:off x="5192594" y="3064651"/>
            <a:ext cx="1317155" cy="1777800"/>
          </a:xfrm>
          <a:prstGeom prst="rect">
            <a:avLst/>
          </a:prstGeom>
          <a:noFill/>
          <a:ln>
            <a:noFill/>
          </a:ln>
        </p:spPr>
      </p:pic>
      <p:pic>
        <p:nvPicPr>
          <p:cNvPr id="318" name="Google Shape;318;p37"/>
          <p:cNvPicPr preferRelativeResize="0"/>
          <p:nvPr/>
        </p:nvPicPr>
        <p:blipFill>
          <a:blip r:embed="rId7">
            <a:alphaModFix/>
          </a:blip>
          <a:stretch>
            <a:fillRect/>
          </a:stretch>
        </p:blipFill>
        <p:spPr>
          <a:xfrm>
            <a:off x="6539325" y="3088875"/>
            <a:ext cx="2298173" cy="17535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149192" y="323711"/>
            <a:ext cx="1631400" cy="3082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21618C"/>
              </a:buClr>
              <a:buSzPts val="1800"/>
              <a:buFont typeface="Helvetica Neue"/>
              <a:buNone/>
            </a:pPr>
            <a:r>
              <a:rPr lang="en" sz="1800" b="1" i="0">
                <a:solidFill>
                  <a:srgbClr val="21618C"/>
                </a:solidFill>
                <a:latin typeface="Helvetica Neue"/>
                <a:ea typeface="Helvetica Neue"/>
                <a:cs typeface="Helvetica Neue"/>
                <a:sym typeface="Helvetica Neue"/>
              </a:rPr>
              <a:t>Q5. COUNT THE NUMBER OF DATA VALUES THAT FALL WITHIN TWO STANDARD DEVIATIONS OF THE MEAN. COMPARE THIS WITH THE ANSWER FROM CHEBYSHEV’S THEOREM.</a:t>
            </a:r>
            <a:endParaRPr sz="900">
              <a:solidFill>
                <a:schemeClr val="accent6"/>
              </a:solidFill>
              <a:latin typeface="Verdana"/>
              <a:ea typeface="Verdana"/>
              <a:cs typeface="Verdana"/>
              <a:sym typeface="Verdana"/>
            </a:endParaRPr>
          </a:p>
        </p:txBody>
      </p:sp>
      <p:sp>
        <p:nvSpPr>
          <p:cNvPr id="324" name="Google Shape;324;p38"/>
          <p:cNvSpPr txBox="1"/>
          <p:nvPr/>
        </p:nvSpPr>
        <p:spPr>
          <a:xfrm>
            <a:off x="1961272" y="111833"/>
            <a:ext cx="3861000" cy="20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accent6"/>
                </a:solidFill>
                <a:latin typeface="Verdana"/>
                <a:ea typeface="Verdana"/>
                <a:cs typeface="Verdana"/>
                <a:sym typeface="Verdana"/>
              </a:rPr>
              <a:t>from scipy.stats import norm</a:t>
            </a:r>
            <a:endParaRPr sz="1100"/>
          </a:p>
          <a:p>
            <a:pPr marL="0" marR="0" lvl="0" indent="0" algn="l" rtl="0">
              <a:spcBef>
                <a:spcPts val="0"/>
              </a:spcBef>
              <a:spcAft>
                <a:spcPts val="0"/>
              </a:spcAft>
              <a:buNone/>
            </a:pPr>
            <a:endParaRPr sz="900">
              <a:solidFill>
                <a:schemeClr val="accent6"/>
              </a:solidFill>
              <a:latin typeface="Verdana"/>
              <a:ea typeface="Verdana"/>
              <a:cs typeface="Verdana"/>
              <a:sym typeface="Verdana"/>
            </a:endParaRPr>
          </a:p>
          <a:p>
            <a:pPr marL="0" marR="0" lvl="0" indent="0" algn="l" rtl="0">
              <a:spcBef>
                <a:spcPts val="0"/>
              </a:spcBef>
              <a:spcAft>
                <a:spcPts val="0"/>
              </a:spcAft>
              <a:buNone/>
            </a:pPr>
            <a:r>
              <a:rPr lang="en" sz="900">
                <a:solidFill>
                  <a:schemeClr val="accent6"/>
                </a:solidFill>
                <a:latin typeface="Verdana"/>
                <a:ea typeface="Verdana"/>
                <a:cs typeface="Verdana"/>
                <a:sym typeface="Verdana"/>
              </a:rPr>
              <a:t># Chebyshev's inequality formula</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def chebyshev_inequality(k):</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return 1 / k**2</a:t>
            </a:r>
            <a:endParaRPr sz="1100"/>
          </a:p>
          <a:p>
            <a:pPr marL="0" marR="0" lvl="0" indent="0" algn="l" rtl="0">
              <a:spcBef>
                <a:spcPts val="0"/>
              </a:spcBef>
              <a:spcAft>
                <a:spcPts val="0"/>
              </a:spcAft>
              <a:buNone/>
            </a:pPr>
            <a:endParaRPr sz="900">
              <a:solidFill>
                <a:schemeClr val="accent6"/>
              </a:solidFill>
              <a:latin typeface="Verdana"/>
              <a:ea typeface="Verdana"/>
              <a:cs typeface="Verdana"/>
              <a:sym typeface="Verdana"/>
            </a:endParaRPr>
          </a:p>
          <a:p>
            <a:pPr marL="0" marR="0" lvl="0" indent="0" algn="l" rtl="0">
              <a:spcBef>
                <a:spcPts val="0"/>
              </a:spcBef>
              <a:spcAft>
                <a:spcPts val="0"/>
              </a:spcAft>
              <a:buNone/>
            </a:pPr>
            <a:r>
              <a:rPr lang="en" sz="900">
                <a:solidFill>
                  <a:schemeClr val="accent6"/>
                </a:solidFill>
                <a:latin typeface="Verdana"/>
                <a:ea typeface="Verdana"/>
                <a:cs typeface="Verdana"/>
                <a:sym typeface="Verdana"/>
              </a:rPr>
              <a:t># function to find probability for different values in the list</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p_cheb = np.zeros(len(age))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print('Chebyshev_Inequality for different values in the list :\n') </a:t>
            </a:r>
            <a:endParaRPr sz="1100"/>
          </a:p>
          <a:p>
            <a:pPr marL="0" marR="0" lvl="0" indent="0" algn="l" rtl="0">
              <a:spcBef>
                <a:spcPts val="0"/>
              </a:spcBef>
              <a:spcAft>
                <a:spcPts val="0"/>
              </a:spcAft>
              <a:buNone/>
            </a:pPr>
            <a:endParaRPr sz="900">
              <a:solidFill>
                <a:schemeClr val="accent6"/>
              </a:solidFill>
              <a:latin typeface="Verdana"/>
              <a:ea typeface="Verdana"/>
              <a:cs typeface="Verdana"/>
              <a:sym typeface="Verdana"/>
            </a:endParaRPr>
          </a:p>
          <a:p>
            <a:pPr marL="0" marR="0" lvl="0" indent="0" algn="l" rtl="0">
              <a:spcBef>
                <a:spcPts val="0"/>
              </a:spcBef>
              <a:spcAft>
                <a:spcPts val="0"/>
              </a:spcAft>
              <a:buNone/>
            </a:pPr>
            <a:r>
              <a:rPr lang="en" sz="900">
                <a:solidFill>
                  <a:schemeClr val="accent6"/>
                </a:solidFill>
                <a:latin typeface="Verdana"/>
                <a:ea typeface="Verdana"/>
                <a:cs typeface="Verdana"/>
                <a:sym typeface="Verdana"/>
              </a:rPr>
              <a:t>for i in range(len(age)):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p_cheb[i] = chebyshev_inequality(age[i])</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print('No of data values that fall within two std dev using </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Chebyshev formula for',age[i],'=', p_cheb[i])</a:t>
            </a:r>
            <a:endParaRPr sz="1100"/>
          </a:p>
        </p:txBody>
      </p:sp>
      <p:pic>
        <p:nvPicPr>
          <p:cNvPr id="325" name="Google Shape;325;p38"/>
          <p:cNvPicPr preferRelativeResize="0"/>
          <p:nvPr/>
        </p:nvPicPr>
        <p:blipFill rotWithShape="1">
          <a:blip r:embed="rId3">
            <a:alphaModFix/>
          </a:blip>
          <a:srcRect/>
          <a:stretch/>
        </p:blipFill>
        <p:spPr>
          <a:xfrm>
            <a:off x="1996242" y="2229513"/>
            <a:ext cx="3610950" cy="2482026"/>
          </a:xfrm>
          <a:prstGeom prst="rect">
            <a:avLst/>
          </a:prstGeom>
          <a:noFill/>
          <a:ln>
            <a:noFill/>
          </a:ln>
        </p:spPr>
      </p:pic>
      <p:sp>
        <p:nvSpPr>
          <p:cNvPr id="326" name="Google Shape;326;p38"/>
          <p:cNvSpPr txBox="1"/>
          <p:nvPr/>
        </p:nvSpPr>
        <p:spPr>
          <a:xfrm>
            <a:off x="5955263" y="110101"/>
            <a:ext cx="3039544" cy="186974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accent6"/>
                </a:solidFill>
                <a:latin typeface="Verdana"/>
                <a:ea typeface="Verdana"/>
                <a:cs typeface="Verdana"/>
                <a:sym typeface="Verdana"/>
              </a:rPr>
              <a:t># Probability using normal distrbution</a:t>
            </a:r>
            <a:endParaRPr sz="900">
              <a:solidFill>
                <a:schemeClr val="accent6"/>
              </a:solidFill>
              <a:latin typeface="Verdana"/>
              <a:ea typeface="Verdana"/>
              <a:cs typeface="Verdana"/>
              <a:sym typeface="Verdana"/>
            </a:endParaRPr>
          </a:p>
          <a:p>
            <a:pPr marL="0" marR="0" lvl="0" indent="0" algn="l" rtl="0">
              <a:spcBef>
                <a:spcPts val="0"/>
              </a:spcBef>
              <a:spcAft>
                <a:spcPts val="0"/>
              </a:spcAft>
              <a:buNone/>
            </a:pPr>
            <a:r>
              <a:rPr lang="en" sz="900">
                <a:solidFill>
                  <a:schemeClr val="accent6"/>
                </a:solidFill>
                <a:latin typeface="Verdana"/>
                <a:ea typeface="Verdana"/>
                <a:cs typeface="Verdana"/>
                <a:sym typeface="Verdana"/>
              </a:rPr>
              <a:t>p_norm = np.zeros(len(age))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for i in range(len(age)):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p_norm[i] = (1 - norm.cdf(age[i])) * 2</a:t>
            </a:r>
            <a:endParaRPr sz="1100"/>
          </a:p>
          <a:p>
            <a:pPr marL="0" marR="0" lvl="0" indent="0" algn="l" rtl="0">
              <a:spcBef>
                <a:spcPts val="0"/>
              </a:spcBef>
              <a:spcAft>
                <a:spcPts val="0"/>
              </a:spcAft>
              <a:buNone/>
            </a:pPr>
            <a:endParaRPr sz="900">
              <a:solidFill>
                <a:schemeClr val="accent6"/>
              </a:solidFill>
              <a:latin typeface="Verdana"/>
              <a:ea typeface="Verdana"/>
              <a:cs typeface="Verdana"/>
              <a:sym typeface="Verdana"/>
            </a:endParaRPr>
          </a:p>
          <a:p>
            <a:pPr marL="0" marR="0" lvl="0" indent="0" algn="l" rtl="0">
              <a:spcBef>
                <a:spcPts val="0"/>
              </a:spcBef>
              <a:spcAft>
                <a:spcPts val="0"/>
              </a:spcAft>
              <a:buNone/>
            </a:pPr>
            <a:r>
              <a:rPr lang="en" sz="900">
                <a:solidFill>
                  <a:schemeClr val="accent6"/>
                </a:solidFill>
                <a:latin typeface="Verdana"/>
                <a:ea typeface="Verdana"/>
                <a:cs typeface="Verdana"/>
                <a:sym typeface="Verdana"/>
              </a:rPr>
              <a:t>plt.figure(figsize=(12,8))</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plt.plot(age,p_cheb,'-o')</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plt.plot(age,p_norm, '-o')</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plt.xlabel('k parameter')</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plt.ylabel('Probability')</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plt.legend(["Estimated by Chebyshev's Inequality","Estimated by Cumulative Normal Distribution"]);</a:t>
            </a:r>
            <a:endParaRPr sz="1100"/>
          </a:p>
        </p:txBody>
      </p:sp>
      <p:pic>
        <p:nvPicPr>
          <p:cNvPr id="327" name="Google Shape;327;p38"/>
          <p:cNvPicPr preferRelativeResize="0"/>
          <p:nvPr/>
        </p:nvPicPr>
        <p:blipFill rotWithShape="1">
          <a:blip r:embed="rId4">
            <a:alphaModFix/>
          </a:blip>
          <a:srcRect/>
          <a:stretch/>
        </p:blipFill>
        <p:spPr>
          <a:xfrm>
            <a:off x="5690220" y="2120075"/>
            <a:ext cx="3304588" cy="2087313"/>
          </a:xfrm>
          <a:prstGeom prst="rect">
            <a:avLst/>
          </a:prstGeom>
          <a:noFill/>
          <a:ln>
            <a:noFill/>
          </a:ln>
        </p:spPr>
      </p:pic>
      <p:sp>
        <p:nvSpPr>
          <p:cNvPr id="328" name="Google Shape;328;p38"/>
          <p:cNvSpPr txBox="1"/>
          <p:nvPr/>
        </p:nvSpPr>
        <p:spPr>
          <a:xfrm>
            <a:off x="5822741" y="4271652"/>
            <a:ext cx="3039545" cy="76174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b="0" i="0">
                <a:solidFill>
                  <a:srgbClr val="000000"/>
                </a:solidFill>
                <a:latin typeface="Helvetica Neue"/>
                <a:ea typeface="Helvetica Neue"/>
                <a:cs typeface="Helvetica Neue"/>
                <a:sym typeface="Helvetica Neue"/>
              </a:rPr>
              <a:t>The figure shows that Chebyshev's Inequality provides an upper bound (the blue curve) for the true ratio of large numbers that can be drawn from a unit normal distribution (the orange curve). Note that Chebyshevs's Inequality provides tighter bounds for larger k values.</a:t>
            </a:r>
            <a:endParaRPr sz="900">
              <a:solidFill>
                <a:schemeClr val="accent6"/>
              </a:solidFill>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sp>
        <p:nvSpPr>
          <p:cNvPr id="333" name="Google Shape;333;p39"/>
          <p:cNvSpPr txBox="1">
            <a:spLocks noGrp="1"/>
          </p:cNvSpPr>
          <p:nvPr>
            <p:ph type="title"/>
          </p:nvPr>
        </p:nvSpPr>
        <p:spPr>
          <a:xfrm>
            <a:off x="107975" y="168022"/>
            <a:ext cx="3754800" cy="5013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sz="1200">
                <a:solidFill>
                  <a:srgbClr val="21618C"/>
                </a:solidFill>
                <a:latin typeface="Helvetica Neue"/>
                <a:ea typeface="Helvetica Neue"/>
                <a:cs typeface="Helvetica Neue"/>
                <a:sym typeface="Helvetica Neue"/>
              </a:rPr>
              <a:t>Q8. Draw a boxplot of the dataset to confirm there are no outliers in the dataset.</a:t>
            </a:r>
            <a:endParaRPr sz="1200">
              <a:solidFill>
                <a:srgbClr val="21618C"/>
              </a:solidFill>
              <a:latin typeface="Helvetica Neue"/>
              <a:ea typeface="Helvetica Neue"/>
              <a:cs typeface="Helvetica Neue"/>
              <a:sym typeface="Helvetica Neue"/>
            </a:endParaRPr>
          </a:p>
        </p:txBody>
      </p:sp>
      <p:sp>
        <p:nvSpPr>
          <p:cNvPr id="334" name="Google Shape;334;p39"/>
          <p:cNvSpPr txBox="1">
            <a:spLocks noGrp="1"/>
          </p:cNvSpPr>
          <p:nvPr>
            <p:ph type="body" idx="1"/>
          </p:nvPr>
        </p:nvSpPr>
        <p:spPr>
          <a:xfrm>
            <a:off x="2242421" y="843702"/>
            <a:ext cx="944700" cy="1323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a:solidFill>
                  <a:schemeClr val="dk1"/>
                </a:solidFill>
                <a:latin typeface="Helvetica Neue"/>
                <a:ea typeface="Helvetica Neue"/>
                <a:cs typeface="Helvetica Neue"/>
                <a:sym typeface="Helvetica Neue"/>
              </a:rPr>
              <a:t>There are no outliers in the dataset.</a:t>
            </a:r>
            <a:endParaRPr>
              <a:solidFill>
                <a:schemeClr val="dk1"/>
              </a:solidFill>
            </a:endParaRPr>
          </a:p>
          <a:p>
            <a:pPr marL="0" lvl="0" indent="0" algn="l" rtl="0">
              <a:lnSpc>
                <a:spcPct val="100000"/>
              </a:lnSpc>
              <a:spcBef>
                <a:spcPts val="0"/>
              </a:spcBef>
              <a:spcAft>
                <a:spcPts val="0"/>
              </a:spcAft>
              <a:buClr>
                <a:schemeClr val="accent6"/>
              </a:buClr>
              <a:buSzPts val="900"/>
              <a:buNone/>
            </a:pPr>
            <a:endParaRPr sz="900">
              <a:latin typeface="Verdana"/>
              <a:ea typeface="Verdana"/>
              <a:cs typeface="Verdana"/>
              <a:sym typeface="Verdana"/>
            </a:endParaRPr>
          </a:p>
        </p:txBody>
      </p:sp>
      <p:sp>
        <p:nvSpPr>
          <p:cNvPr id="335" name="Google Shape;335;p39"/>
          <p:cNvSpPr txBox="1"/>
          <p:nvPr/>
        </p:nvSpPr>
        <p:spPr>
          <a:xfrm>
            <a:off x="4653935" y="386771"/>
            <a:ext cx="3754936" cy="824403"/>
          </a:xfrm>
          <a:prstGeom prst="rect">
            <a:avLst/>
          </a:prstGeom>
          <a:noFill/>
          <a:ln>
            <a:noFill/>
          </a:ln>
        </p:spPr>
        <p:txBody>
          <a:bodyPr spcFirstLastPara="1" wrap="square" lIns="68575" tIns="34275" rIns="68575" bIns="34275" anchor="t" anchorCtr="0">
            <a:noAutofit/>
          </a:bodyPr>
          <a:lstStyle/>
          <a:p>
            <a:pPr marL="0" marR="0" lvl="0" indent="0" algn="ctr" rtl="0">
              <a:lnSpc>
                <a:spcPct val="115000"/>
              </a:lnSpc>
              <a:spcBef>
                <a:spcPts val="0"/>
              </a:spcBef>
              <a:spcAft>
                <a:spcPts val="0"/>
              </a:spcAft>
              <a:buClr>
                <a:schemeClr val="accent6"/>
              </a:buClr>
              <a:buSzPts val="1500"/>
              <a:buFont typeface="EB Garamond"/>
              <a:buNone/>
            </a:pPr>
            <a:endParaRPr sz="1500" b="1" cap="none">
              <a:solidFill>
                <a:schemeClr val="accent6"/>
              </a:solidFill>
              <a:latin typeface="EB Garamond"/>
              <a:ea typeface="EB Garamond"/>
              <a:cs typeface="EB Garamond"/>
              <a:sym typeface="EB Garamond"/>
            </a:endParaRPr>
          </a:p>
        </p:txBody>
      </p:sp>
      <p:sp>
        <p:nvSpPr>
          <p:cNvPr id="336" name="Google Shape;336;p39"/>
          <p:cNvSpPr txBox="1"/>
          <p:nvPr/>
        </p:nvSpPr>
        <p:spPr>
          <a:xfrm>
            <a:off x="4716620" y="1105964"/>
            <a:ext cx="3927000" cy="192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800">
              <a:solidFill>
                <a:schemeClr val="accent6"/>
              </a:solidFill>
              <a:latin typeface="Verdana"/>
              <a:ea typeface="Verdana"/>
              <a:cs typeface="Verdana"/>
              <a:sym typeface="Verdana"/>
            </a:endParaRPr>
          </a:p>
        </p:txBody>
      </p:sp>
      <p:sp>
        <p:nvSpPr>
          <p:cNvPr id="337" name="Google Shape;337;p39"/>
          <p:cNvSpPr txBox="1"/>
          <p:nvPr/>
        </p:nvSpPr>
        <p:spPr>
          <a:xfrm>
            <a:off x="4239095" y="2492156"/>
            <a:ext cx="2078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EB Garamond"/>
              <a:ea typeface="EB Garamond"/>
              <a:cs typeface="EB Garamond"/>
              <a:sym typeface="EB Garamond"/>
            </a:endParaRPr>
          </a:p>
        </p:txBody>
      </p:sp>
      <p:pic>
        <p:nvPicPr>
          <p:cNvPr id="338" name="Google Shape;338;p39"/>
          <p:cNvPicPr preferRelativeResize="0"/>
          <p:nvPr/>
        </p:nvPicPr>
        <p:blipFill rotWithShape="1">
          <a:blip r:embed="rId3">
            <a:alphaModFix/>
          </a:blip>
          <a:srcRect/>
          <a:stretch/>
        </p:blipFill>
        <p:spPr>
          <a:xfrm>
            <a:off x="107979" y="669324"/>
            <a:ext cx="2134450" cy="1672675"/>
          </a:xfrm>
          <a:prstGeom prst="rect">
            <a:avLst/>
          </a:prstGeom>
          <a:noFill/>
          <a:ln>
            <a:noFill/>
          </a:ln>
        </p:spPr>
      </p:pic>
      <p:sp>
        <p:nvSpPr>
          <p:cNvPr id="339" name="Google Shape;339;p39"/>
          <p:cNvSpPr txBox="1"/>
          <p:nvPr/>
        </p:nvSpPr>
        <p:spPr>
          <a:xfrm>
            <a:off x="3741825" y="168025"/>
            <a:ext cx="3561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 sz="1200" b="1">
                <a:solidFill>
                  <a:srgbClr val="21618C"/>
                </a:solidFill>
                <a:latin typeface="Helvetica Neue"/>
                <a:ea typeface="Helvetica Neue"/>
                <a:cs typeface="Helvetica Neue"/>
                <a:sym typeface="Helvetica Neue"/>
              </a:rPr>
              <a:t>Q9. Find the percentile rank of the datapoint 50. </a:t>
            </a:r>
            <a:endParaRPr>
              <a:latin typeface="EB Garamond"/>
              <a:ea typeface="EB Garamond"/>
              <a:cs typeface="EB Garamond"/>
              <a:sym typeface="EB Garamond"/>
            </a:endParaRPr>
          </a:p>
        </p:txBody>
      </p:sp>
      <p:pic>
        <p:nvPicPr>
          <p:cNvPr id="340" name="Google Shape;340;p39"/>
          <p:cNvPicPr preferRelativeResize="0"/>
          <p:nvPr/>
        </p:nvPicPr>
        <p:blipFill>
          <a:blip r:embed="rId4">
            <a:alphaModFix/>
          </a:blip>
          <a:stretch>
            <a:fillRect/>
          </a:stretch>
        </p:blipFill>
        <p:spPr>
          <a:xfrm>
            <a:off x="3862775" y="669331"/>
            <a:ext cx="1857375" cy="742950"/>
          </a:xfrm>
          <a:prstGeom prst="rect">
            <a:avLst/>
          </a:prstGeom>
          <a:noFill/>
          <a:ln>
            <a:noFill/>
          </a:ln>
        </p:spPr>
      </p:pic>
      <p:sp>
        <p:nvSpPr>
          <p:cNvPr id="341" name="Google Shape;341;p39"/>
          <p:cNvSpPr txBox="1"/>
          <p:nvPr/>
        </p:nvSpPr>
        <p:spPr>
          <a:xfrm>
            <a:off x="3862775" y="1682125"/>
            <a:ext cx="1912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rgbClr val="21618C"/>
                </a:solidFill>
                <a:latin typeface="Helvetica Neue"/>
                <a:ea typeface="Helvetica Neue"/>
                <a:cs typeface="Helvetica Neue"/>
                <a:sym typeface="Helvetica Neue"/>
              </a:rPr>
              <a:t>Q10. What is the probability that a person ordering an EV scooter is above 50 years old?</a:t>
            </a:r>
            <a:endParaRPr>
              <a:latin typeface="EB Garamond"/>
              <a:ea typeface="EB Garamond"/>
              <a:cs typeface="EB Garamond"/>
              <a:sym typeface="EB Garamond"/>
            </a:endParaRPr>
          </a:p>
        </p:txBody>
      </p:sp>
      <p:sp>
        <p:nvSpPr>
          <p:cNvPr id="342" name="Google Shape;342;p39"/>
          <p:cNvSpPr txBox="1"/>
          <p:nvPr/>
        </p:nvSpPr>
        <p:spPr>
          <a:xfrm>
            <a:off x="7174150" y="1535425"/>
            <a:ext cx="1701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6"/>
              </a:buClr>
              <a:buSzPts val="900"/>
              <a:buFont typeface="Arial"/>
              <a:buNone/>
            </a:pPr>
            <a:endParaRPr sz="1100">
              <a:solidFill>
                <a:schemeClr val="dk1"/>
              </a:solidFill>
            </a:endParaRPr>
          </a:p>
          <a:p>
            <a:pPr marL="0" lvl="0" indent="0" algn="l" rtl="0">
              <a:spcBef>
                <a:spcPts val="0"/>
              </a:spcBef>
              <a:spcAft>
                <a:spcPts val="0"/>
              </a:spcAft>
              <a:buNone/>
            </a:pPr>
            <a:endParaRPr>
              <a:latin typeface="EB Garamond"/>
              <a:ea typeface="EB Garamond"/>
              <a:cs typeface="EB Garamond"/>
              <a:sym typeface="EB Garamond"/>
            </a:endParaRPr>
          </a:p>
        </p:txBody>
      </p:sp>
      <p:pic>
        <p:nvPicPr>
          <p:cNvPr id="343" name="Google Shape;343;p39"/>
          <p:cNvPicPr preferRelativeResize="0"/>
          <p:nvPr/>
        </p:nvPicPr>
        <p:blipFill>
          <a:blip r:embed="rId5">
            <a:alphaModFix/>
          </a:blip>
          <a:stretch>
            <a:fillRect/>
          </a:stretch>
        </p:blipFill>
        <p:spPr>
          <a:xfrm>
            <a:off x="5775550" y="1597913"/>
            <a:ext cx="2843775" cy="1231325"/>
          </a:xfrm>
          <a:prstGeom prst="rect">
            <a:avLst/>
          </a:prstGeom>
          <a:noFill/>
          <a:ln>
            <a:noFill/>
          </a:ln>
        </p:spPr>
      </p:pic>
      <p:sp>
        <p:nvSpPr>
          <p:cNvPr id="344" name="Google Shape;344;p39"/>
          <p:cNvSpPr txBox="1"/>
          <p:nvPr/>
        </p:nvSpPr>
        <p:spPr>
          <a:xfrm>
            <a:off x="100600" y="2580050"/>
            <a:ext cx="3372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rgbClr val="21618C"/>
                </a:solidFill>
                <a:latin typeface="Helvetica Neue"/>
                <a:ea typeface="Helvetica Neue"/>
                <a:cs typeface="Helvetica Neue"/>
                <a:sym typeface="Helvetica Neue"/>
              </a:rPr>
              <a:t>Q11. Create a frequency distribution for the data and visualize it appropriately</a:t>
            </a:r>
            <a:endParaRPr>
              <a:latin typeface="EB Garamond"/>
              <a:ea typeface="EB Garamond"/>
              <a:cs typeface="EB Garamond"/>
              <a:sym typeface="EB Garamond"/>
            </a:endParaRPr>
          </a:p>
        </p:txBody>
      </p:sp>
      <p:sp>
        <p:nvSpPr>
          <p:cNvPr id="345" name="Google Shape;345;p39"/>
          <p:cNvSpPr txBox="1"/>
          <p:nvPr/>
        </p:nvSpPr>
        <p:spPr>
          <a:xfrm>
            <a:off x="170225" y="3281663"/>
            <a:ext cx="1452600" cy="14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6"/>
              </a:buClr>
              <a:buSzPts val="800"/>
              <a:buFont typeface="Arial"/>
              <a:buNone/>
            </a:pPr>
            <a:r>
              <a:rPr lang="en" sz="800">
                <a:solidFill>
                  <a:schemeClr val="accent6"/>
                </a:solidFill>
                <a:latin typeface="EB Garamond"/>
                <a:ea typeface="EB Garamond"/>
                <a:cs typeface="EB Garamond"/>
                <a:sym typeface="EB Garamond"/>
              </a:rPr>
              <a:t>#define Series</a:t>
            </a:r>
            <a:endParaRPr sz="1100">
              <a:solidFill>
                <a:schemeClr val="dk1"/>
              </a:solidFill>
            </a:endParaRPr>
          </a:p>
          <a:p>
            <a:pPr marL="0" lvl="0" indent="0" algn="l" rtl="0">
              <a:spcBef>
                <a:spcPts val="300"/>
              </a:spcBef>
              <a:spcAft>
                <a:spcPts val="0"/>
              </a:spcAft>
              <a:buClr>
                <a:schemeClr val="accent6"/>
              </a:buClr>
              <a:buSzPts val="800"/>
              <a:buFont typeface="Arial"/>
              <a:buNone/>
            </a:pPr>
            <a:r>
              <a:rPr lang="en" sz="800">
                <a:solidFill>
                  <a:schemeClr val="accent6"/>
                </a:solidFill>
                <a:latin typeface="EB Garamond"/>
                <a:ea typeface="EB Garamond"/>
                <a:cs typeface="EB Garamond"/>
                <a:sym typeface="EB Garamond"/>
              </a:rPr>
              <a:t>data = pd.Series(age)</a:t>
            </a:r>
            <a:endParaRPr sz="1100">
              <a:solidFill>
                <a:schemeClr val="dk1"/>
              </a:solidFill>
            </a:endParaRPr>
          </a:p>
          <a:p>
            <a:pPr marL="0" lvl="0" indent="0" algn="l" rtl="0">
              <a:spcBef>
                <a:spcPts val="300"/>
              </a:spcBef>
              <a:spcAft>
                <a:spcPts val="0"/>
              </a:spcAft>
              <a:buClr>
                <a:schemeClr val="accent6"/>
              </a:buClr>
              <a:buSzPts val="800"/>
              <a:buFont typeface="Arial"/>
              <a:buNone/>
            </a:pPr>
            <a:endParaRPr sz="800">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800"/>
              <a:buFont typeface="Arial"/>
              <a:buNone/>
            </a:pPr>
            <a:r>
              <a:rPr lang="en" sz="800">
                <a:solidFill>
                  <a:schemeClr val="accent6"/>
                </a:solidFill>
                <a:latin typeface="EB Garamond"/>
                <a:ea typeface="EB Garamond"/>
                <a:cs typeface="EB Garamond"/>
                <a:sym typeface="EB Garamond"/>
              </a:rPr>
              <a:t>#find frequencies of each value</a:t>
            </a:r>
            <a:endParaRPr sz="1100">
              <a:solidFill>
                <a:schemeClr val="dk1"/>
              </a:solidFill>
            </a:endParaRPr>
          </a:p>
          <a:p>
            <a:pPr marL="0" lvl="0" indent="0" algn="l" rtl="0">
              <a:spcBef>
                <a:spcPts val="300"/>
              </a:spcBef>
              <a:spcAft>
                <a:spcPts val="0"/>
              </a:spcAft>
              <a:buClr>
                <a:schemeClr val="accent6"/>
              </a:buClr>
              <a:buSzPts val="800"/>
              <a:buFont typeface="Arial"/>
              <a:buNone/>
            </a:pPr>
            <a:r>
              <a:rPr lang="en" sz="800">
                <a:solidFill>
                  <a:schemeClr val="accent6"/>
                </a:solidFill>
                <a:latin typeface="EB Garamond"/>
                <a:ea typeface="EB Garamond"/>
                <a:cs typeface="EB Garamond"/>
                <a:sym typeface="EB Garamond"/>
              </a:rPr>
              <a:t>data.value_counts()</a:t>
            </a:r>
            <a:endParaRPr sz="1100">
              <a:solidFill>
                <a:schemeClr val="dk1"/>
              </a:solidFill>
            </a:endParaRPr>
          </a:p>
          <a:p>
            <a:pPr marL="0" lvl="0" indent="0" algn="l" rtl="0">
              <a:spcBef>
                <a:spcPts val="300"/>
              </a:spcBef>
              <a:spcAft>
                <a:spcPts val="0"/>
              </a:spcAft>
              <a:buClr>
                <a:schemeClr val="accent6"/>
              </a:buClr>
              <a:buSzPts val="800"/>
              <a:buFont typeface="Arial"/>
              <a:buNone/>
            </a:pPr>
            <a:endParaRPr sz="800">
              <a:solidFill>
                <a:schemeClr val="accent6"/>
              </a:solidFill>
              <a:latin typeface="EB Garamond"/>
              <a:ea typeface="EB Garamond"/>
              <a:cs typeface="EB Garamond"/>
              <a:sym typeface="EB Garamond"/>
            </a:endParaRPr>
          </a:p>
          <a:p>
            <a:pPr marL="0" lvl="0" indent="0" algn="l" rtl="0">
              <a:spcBef>
                <a:spcPts val="300"/>
              </a:spcBef>
              <a:spcAft>
                <a:spcPts val="0"/>
              </a:spcAft>
              <a:buClr>
                <a:schemeClr val="accent6"/>
              </a:buClr>
              <a:buSzPts val="800"/>
              <a:buFont typeface="Arial"/>
              <a:buNone/>
            </a:pPr>
            <a:r>
              <a:rPr lang="en" sz="800">
                <a:solidFill>
                  <a:schemeClr val="accent6"/>
                </a:solidFill>
                <a:latin typeface="EB Garamond"/>
                <a:ea typeface="EB Garamond"/>
                <a:cs typeface="EB Garamond"/>
                <a:sym typeface="EB Garamond"/>
              </a:rPr>
              <a:t>plt.figure(figsize=(15,6))</a:t>
            </a:r>
            <a:endParaRPr sz="1100">
              <a:solidFill>
                <a:schemeClr val="dk1"/>
              </a:solidFill>
            </a:endParaRPr>
          </a:p>
          <a:p>
            <a:pPr marL="0" lvl="0" indent="0" algn="l" rtl="0">
              <a:spcBef>
                <a:spcPts val="300"/>
              </a:spcBef>
              <a:spcAft>
                <a:spcPts val="0"/>
              </a:spcAft>
              <a:buClr>
                <a:schemeClr val="accent6"/>
              </a:buClr>
              <a:buSzPts val="800"/>
              <a:buFont typeface="Arial"/>
              <a:buNone/>
            </a:pPr>
            <a:r>
              <a:rPr lang="en" sz="800">
                <a:solidFill>
                  <a:schemeClr val="accent6"/>
                </a:solidFill>
                <a:latin typeface="EB Garamond"/>
                <a:ea typeface="EB Garamond"/>
                <a:cs typeface="EB Garamond"/>
                <a:sym typeface="EB Garamond"/>
              </a:rPr>
              <a:t>sns.distplot(age)</a:t>
            </a:r>
            <a:endParaRPr>
              <a:latin typeface="EB Garamond"/>
              <a:ea typeface="EB Garamond"/>
              <a:cs typeface="EB Garamond"/>
              <a:sym typeface="EB Garamond"/>
            </a:endParaRPr>
          </a:p>
        </p:txBody>
      </p:sp>
      <p:pic>
        <p:nvPicPr>
          <p:cNvPr id="346" name="Google Shape;346;p39"/>
          <p:cNvPicPr preferRelativeResize="0"/>
          <p:nvPr/>
        </p:nvPicPr>
        <p:blipFill rotWithShape="1">
          <a:blip r:embed="rId6">
            <a:alphaModFix/>
          </a:blip>
          <a:srcRect/>
          <a:stretch/>
        </p:blipFill>
        <p:spPr>
          <a:xfrm>
            <a:off x="1622825" y="3233675"/>
            <a:ext cx="2367726" cy="1535100"/>
          </a:xfrm>
          <a:prstGeom prst="rect">
            <a:avLst/>
          </a:prstGeom>
          <a:noFill/>
          <a:ln>
            <a:noFill/>
          </a:ln>
        </p:spPr>
      </p:pic>
      <p:sp>
        <p:nvSpPr>
          <p:cNvPr id="347" name="Google Shape;347;p39"/>
          <p:cNvSpPr txBox="1"/>
          <p:nvPr/>
        </p:nvSpPr>
        <p:spPr>
          <a:xfrm>
            <a:off x="4184550" y="3357700"/>
            <a:ext cx="1701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rgbClr val="21618C"/>
                </a:solidFill>
                <a:latin typeface="Helvetica Neue"/>
                <a:ea typeface="Helvetica Neue"/>
                <a:cs typeface="Helvetica Neue"/>
                <a:sym typeface="Helvetica Neue"/>
              </a:rPr>
              <a:t>Q12. Create a probability distribution of the data and visualize it appropriately.</a:t>
            </a:r>
            <a:endParaRPr>
              <a:latin typeface="EB Garamond"/>
              <a:ea typeface="EB Garamond"/>
              <a:cs typeface="EB Garamond"/>
              <a:sym typeface="EB Garamond"/>
            </a:endParaRPr>
          </a:p>
        </p:txBody>
      </p:sp>
      <p:pic>
        <p:nvPicPr>
          <p:cNvPr id="348" name="Google Shape;348;p39"/>
          <p:cNvPicPr preferRelativeResize="0"/>
          <p:nvPr/>
        </p:nvPicPr>
        <p:blipFill rotWithShape="1">
          <a:blip r:embed="rId7">
            <a:alphaModFix/>
          </a:blip>
          <a:srcRect/>
          <a:stretch/>
        </p:blipFill>
        <p:spPr>
          <a:xfrm>
            <a:off x="6079850" y="3000738"/>
            <a:ext cx="2934876" cy="2000975"/>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0"/>
          <p:cNvSpPr txBox="1"/>
          <p:nvPr/>
        </p:nvSpPr>
        <p:spPr>
          <a:xfrm>
            <a:off x="1961272" y="83841"/>
            <a:ext cx="3861031" cy="90024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b="1" i="0">
                <a:solidFill>
                  <a:srgbClr val="000000"/>
                </a:solidFill>
                <a:latin typeface="Helvetica Neue"/>
                <a:ea typeface="Helvetica Neue"/>
                <a:cs typeface="Helvetica Neue"/>
                <a:sym typeface="Helvetica Neue"/>
              </a:rPr>
              <a:t>Sampling Distribution of Sample size 100</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pass the data to the parameter, 'population'</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pass the required sample size to the parameter, 'k' </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sample_wr = random.choices(population = age, k = 100)</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print the sample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print('Sample with replacement:', sample_wr)</a:t>
            </a:r>
            <a:endParaRPr sz="900">
              <a:solidFill>
                <a:schemeClr val="accent6"/>
              </a:solidFill>
              <a:latin typeface="Verdana"/>
              <a:ea typeface="Verdana"/>
              <a:cs typeface="Verdana"/>
              <a:sym typeface="Verdana"/>
            </a:endParaRPr>
          </a:p>
        </p:txBody>
      </p:sp>
      <p:sp>
        <p:nvSpPr>
          <p:cNvPr id="354" name="Google Shape;354;p40"/>
          <p:cNvSpPr txBox="1"/>
          <p:nvPr/>
        </p:nvSpPr>
        <p:spPr>
          <a:xfrm>
            <a:off x="175775" y="212250"/>
            <a:ext cx="1555200" cy="4821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1618C"/>
              </a:buClr>
              <a:buSzPts val="900"/>
              <a:buFont typeface="Helvetica Neue"/>
              <a:buNone/>
            </a:pPr>
            <a:r>
              <a:rPr lang="en" sz="1100" b="1" cap="none">
                <a:solidFill>
                  <a:srgbClr val="21618C"/>
                </a:solidFill>
                <a:latin typeface="Helvetica Neue"/>
                <a:ea typeface="Helvetica Neue"/>
                <a:cs typeface="Helvetica Neue"/>
                <a:sym typeface="Helvetica Neue"/>
              </a:rPr>
              <a:t>Q13. WHAT IS THE SHAPE OF THE DISTRIBUTION OF THIS DATASET? CREATE AN APPROPRIATE GRAPH TO DETERMINE THAT. TAKE 100 RANDOM SAMPLES WITH REPLACEMENT FROM THIS DATASET OF SIZE 5 EACH. CREATE A SAMPLING DISTRIBUTION OF THE MEAN AGE OF CUSTOMERS. COMPARE WITH OTHER SAMPLING DISTRIBUTIONS OF SAMPLE SIZE 10, 15, 20, 25, 30. STATE YOUR OBSERVATIONS. DOES IT CORROBORATE THE CENTRAL LIMIT THEOREM?</a:t>
            </a:r>
            <a:endParaRPr sz="1100" b="1" cap="none">
              <a:solidFill>
                <a:schemeClr val="accent6"/>
              </a:solidFill>
              <a:latin typeface="Arial"/>
              <a:ea typeface="Arial"/>
              <a:cs typeface="Arial"/>
              <a:sym typeface="Arial"/>
            </a:endParaRPr>
          </a:p>
        </p:txBody>
      </p:sp>
      <p:pic>
        <p:nvPicPr>
          <p:cNvPr id="355" name="Google Shape;355;p40"/>
          <p:cNvPicPr preferRelativeResize="0"/>
          <p:nvPr/>
        </p:nvPicPr>
        <p:blipFill rotWithShape="1">
          <a:blip r:embed="rId3">
            <a:alphaModFix/>
          </a:blip>
          <a:srcRect/>
          <a:stretch/>
        </p:blipFill>
        <p:spPr>
          <a:xfrm>
            <a:off x="1961272" y="1044972"/>
            <a:ext cx="3728948" cy="900246"/>
          </a:xfrm>
          <a:prstGeom prst="rect">
            <a:avLst/>
          </a:prstGeom>
          <a:noFill/>
          <a:ln>
            <a:noFill/>
          </a:ln>
        </p:spPr>
      </p:pic>
      <p:sp>
        <p:nvSpPr>
          <p:cNvPr id="356" name="Google Shape;356;p40"/>
          <p:cNvSpPr txBox="1"/>
          <p:nvPr/>
        </p:nvSpPr>
        <p:spPr>
          <a:xfrm>
            <a:off x="1961273" y="1945233"/>
            <a:ext cx="38610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accent6"/>
                </a:solidFill>
                <a:latin typeface="Verdana"/>
                <a:ea typeface="Verdana"/>
                <a:cs typeface="Verdana"/>
                <a:sym typeface="Verdana"/>
              </a:rPr>
              <a:t>print("The skewness is: ",skew(sample_wr))</a:t>
            </a:r>
            <a:endParaRPr sz="900">
              <a:solidFill>
                <a:schemeClr val="accent6"/>
              </a:solidFill>
              <a:latin typeface="Verdana"/>
              <a:ea typeface="Verdana"/>
              <a:cs typeface="Verdana"/>
              <a:sym typeface="Verdana"/>
            </a:endParaRPr>
          </a:p>
        </p:txBody>
      </p:sp>
      <p:pic>
        <p:nvPicPr>
          <p:cNvPr id="357" name="Google Shape;357;p40"/>
          <p:cNvPicPr preferRelativeResize="0"/>
          <p:nvPr/>
        </p:nvPicPr>
        <p:blipFill rotWithShape="1">
          <a:blip r:embed="rId4">
            <a:alphaModFix/>
          </a:blip>
          <a:srcRect/>
          <a:stretch/>
        </p:blipFill>
        <p:spPr>
          <a:xfrm>
            <a:off x="2008438" y="2152172"/>
            <a:ext cx="2442264" cy="161282"/>
          </a:xfrm>
          <a:prstGeom prst="rect">
            <a:avLst/>
          </a:prstGeom>
          <a:noFill/>
          <a:ln>
            <a:noFill/>
          </a:ln>
        </p:spPr>
      </p:pic>
      <p:sp>
        <p:nvSpPr>
          <p:cNvPr id="358" name="Google Shape;358;p40"/>
          <p:cNvSpPr txBox="1"/>
          <p:nvPr/>
        </p:nvSpPr>
        <p:spPr>
          <a:xfrm>
            <a:off x="5806200" y="106774"/>
            <a:ext cx="3287700" cy="1593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accent6"/>
                </a:solidFill>
                <a:latin typeface="Verdana"/>
                <a:ea typeface="Verdana"/>
                <a:cs typeface="Verdana"/>
                <a:sym typeface="Verdana"/>
              </a:rPr>
              <a:t>n_samples=100</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sample_means = []</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for i in range(n_samples):</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        sample = np.random.choice(sample_wr, size=100, replace=True)</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sample_mean = np.mean(sample)    sample_means.append(sample_mean) plt.figure(figsize=(15,6))</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sns.distplot(sample_means)</a:t>
            </a:r>
            <a:endParaRPr sz="1100"/>
          </a:p>
          <a:p>
            <a:pPr marL="0" marR="0" lvl="0" indent="0" algn="l" rtl="0">
              <a:spcBef>
                <a:spcPts val="0"/>
              </a:spcBef>
              <a:spcAft>
                <a:spcPts val="0"/>
              </a:spcAft>
              <a:buNone/>
            </a:pPr>
            <a:r>
              <a:rPr lang="en" sz="900">
                <a:solidFill>
                  <a:schemeClr val="accent6"/>
                </a:solidFill>
                <a:latin typeface="Verdana"/>
                <a:ea typeface="Verdana"/>
                <a:cs typeface="Verdana"/>
                <a:sym typeface="Verdana"/>
              </a:rPr>
              <a:t>plt.title("Sampling Distribution", fontsize=15)plt.show()</a:t>
            </a:r>
            <a:endParaRPr sz="900">
              <a:solidFill>
                <a:schemeClr val="accent6"/>
              </a:solidFill>
              <a:latin typeface="Verdana"/>
              <a:ea typeface="Verdana"/>
              <a:cs typeface="Verdana"/>
              <a:sym typeface="Verdana"/>
            </a:endParaRPr>
          </a:p>
        </p:txBody>
      </p:sp>
      <p:pic>
        <p:nvPicPr>
          <p:cNvPr id="359" name="Google Shape;359;p40"/>
          <p:cNvPicPr preferRelativeResize="0"/>
          <p:nvPr/>
        </p:nvPicPr>
        <p:blipFill rotWithShape="1">
          <a:blip r:embed="rId5">
            <a:alphaModFix/>
          </a:blip>
          <a:srcRect/>
          <a:stretch/>
        </p:blipFill>
        <p:spPr>
          <a:xfrm>
            <a:off x="2008438" y="2350007"/>
            <a:ext cx="2071372" cy="168156"/>
          </a:xfrm>
          <a:prstGeom prst="rect">
            <a:avLst/>
          </a:prstGeom>
          <a:noFill/>
          <a:ln>
            <a:noFill/>
          </a:ln>
        </p:spPr>
      </p:pic>
      <p:pic>
        <p:nvPicPr>
          <p:cNvPr id="360" name="Google Shape;360;p40"/>
          <p:cNvPicPr preferRelativeResize="0"/>
          <p:nvPr/>
        </p:nvPicPr>
        <p:blipFill rotWithShape="1">
          <a:blip r:embed="rId6">
            <a:alphaModFix/>
          </a:blip>
          <a:srcRect/>
          <a:stretch/>
        </p:blipFill>
        <p:spPr>
          <a:xfrm>
            <a:off x="1969326" y="2715050"/>
            <a:ext cx="3533425" cy="2064525"/>
          </a:xfrm>
          <a:prstGeom prst="rect">
            <a:avLst/>
          </a:prstGeom>
          <a:noFill/>
          <a:ln>
            <a:noFill/>
          </a:ln>
        </p:spPr>
      </p:pic>
      <p:sp>
        <p:nvSpPr>
          <p:cNvPr id="361" name="Google Shape;361;p40"/>
          <p:cNvSpPr txBox="1"/>
          <p:nvPr/>
        </p:nvSpPr>
        <p:spPr>
          <a:xfrm>
            <a:off x="1941100" y="2580050"/>
            <a:ext cx="3729000" cy="523200"/>
          </a:xfrm>
          <a:prstGeom prst="rect">
            <a:avLst/>
          </a:prstGeom>
          <a:noFill/>
          <a:ln>
            <a:noFill/>
          </a:ln>
        </p:spPr>
        <p:txBody>
          <a:bodyPr spcFirstLastPara="1" wrap="square" lIns="91425" tIns="91425" rIns="91425" bIns="91425" anchor="t" anchorCtr="0">
            <a:spAutoFit/>
          </a:bodyPr>
          <a:lstStyle/>
          <a:p>
            <a:pPr marL="0" lvl="0" indent="0" algn="l" rtl="0">
              <a:spcBef>
                <a:spcPts val="1100"/>
              </a:spcBef>
              <a:spcAft>
                <a:spcPts val="0"/>
              </a:spcAft>
              <a:buClr>
                <a:schemeClr val="dk1"/>
              </a:buClr>
              <a:buSzPts val="1100"/>
              <a:buFont typeface="Arial"/>
              <a:buNone/>
            </a:pPr>
            <a:endParaRPr sz="1100" b="1">
              <a:solidFill>
                <a:schemeClr val="dk1"/>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endParaRPr sz="1100">
              <a:latin typeface="EB Garamond"/>
              <a:ea typeface="EB Garamond"/>
              <a:cs typeface="EB Garamond"/>
              <a:sym typeface="EB Garamond"/>
            </a:endParaRPr>
          </a:p>
        </p:txBody>
      </p:sp>
      <p:sp>
        <p:nvSpPr>
          <p:cNvPr id="362" name="Google Shape;362;p40"/>
          <p:cNvSpPr txBox="1"/>
          <p:nvPr/>
        </p:nvSpPr>
        <p:spPr>
          <a:xfrm>
            <a:off x="5846000" y="1945225"/>
            <a:ext cx="2875200" cy="354000"/>
          </a:xfrm>
          <a:prstGeom prst="rect">
            <a:avLst/>
          </a:prstGeom>
          <a:noFill/>
          <a:ln>
            <a:noFill/>
          </a:ln>
        </p:spPr>
        <p:txBody>
          <a:bodyPr spcFirstLastPara="1" wrap="square" lIns="91425" tIns="91425" rIns="91425" bIns="91425" anchor="t" anchorCtr="0">
            <a:spAutoFit/>
          </a:bodyPr>
          <a:lstStyle/>
          <a:p>
            <a:pPr marL="0" lvl="0" indent="0" algn="l" rtl="0">
              <a:spcBef>
                <a:spcPts val="1100"/>
              </a:spcBef>
              <a:spcAft>
                <a:spcPts val="0"/>
              </a:spcAft>
              <a:buClr>
                <a:schemeClr val="dk1"/>
              </a:buClr>
              <a:buSzPts val="1100"/>
              <a:buFont typeface="Arial"/>
              <a:buNone/>
            </a:pPr>
            <a:r>
              <a:rPr lang="en" sz="1100" b="1">
                <a:solidFill>
                  <a:schemeClr val="dk1"/>
                </a:solidFill>
                <a:highlight>
                  <a:srgbClr val="FFFFFF"/>
                </a:highlight>
                <a:latin typeface="Helvetica Neue"/>
                <a:ea typeface="Helvetica Neue"/>
                <a:cs typeface="Helvetica Neue"/>
                <a:sym typeface="Helvetica Neue"/>
              </a:rPr>
              <a:t>Sampling Distribution of Sample size 10</a:t>
            </a:r>
            <a:endParaRPr>
              <a:latin typeface="EB Garamond"/>
              <a:ea typeface="EB Garamond"/>
              <a:cs typeface="EB Garamond"/>
              <a:sym typeface="EB Garamond"/>
            </a:endParaRPr>
          </a:p>
        </p:txBody>
      </p:sp>
      <p:pic>
        <p:nvPicPr>
          <p:cNvPr id="363" name="Google Shape;363;p40"/>
          <p:cNvPicPr preferRelativeResize="0"/>
          <p:nvPr/>
        </p:nvPicPr>
        <p:blipFill rotWithShape="1">
          <a:blip r:embed="rId7">
            <a:alphaModFix/>
          </a:blip>
          <a:srcRect/>
          <a:stretch/>
        </p:blipFill>
        <p:spPr>
          <a:xfrm>
            <a:off x="5846012" y="2983512"/>
            <a:ext cx="3208076" cy="1764301"/>
          </a:xfrm>
          <a:prstGeom prst="rect">
            <a:avLst/>
          </a:prstGeom>
          <a:noFill/>
          <a:ln>
            <a:noFill/>
          </a:ln>
        </p:spPr>
      </p:pic>
      <p:pic>
        <p:nvPicPr>
          <p:cNvPr id="364" name="Google Shape;364;p40"/>
          <p:cNvPicPr preferRelativeResize="0"/>
          <p:nvPr/>
        </p:nvPicPr>
        <p:blipFill rotWithShape="1">
          <a:blip r:embed="rId8">
            <a:alphaModFix/>
          </a:blip>
          <a:srcRect/>
          <a:stretch/>
        </p:blipFill>
        <p:spPr>
          <a:xfrm>
            <a:off x="5880230" y="2383582"/>
            <a:ext cx="2185789" cy="4783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2051237" y="83903"/>
            <a:ext cx="6465279" cy="489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21618C"/>
              </a:buClr>
              <a:buSzPts val="900"/>
              <a:buFont typeface="Helvetica Neue"/>
              <a:buNone/>
            </a:pPr>
            <a:r>
              <a:rPr lang="en" sz="900" b="1" i="0">
                <a:solidFill>
                  <a:srgbClr val="21618C"/>
                </a:solidFill>
                <a:latin typeface="Helvetica Neue"/>
                <a:ea typeface="Helvetica Neue"/>
                <a:cs typeface="Helvetica Neue"/>
                <a:sym typeface="Helvetica Neue"/>
              </a:rPr>
              <a:t>Q14. TREAT THIS DATASET AS A BINOMIAL DISTRIBUTION WHERE P IS THE PROBABILITY THAT A PERSON ORDERING AN EV IS ABOVE 50 YEARS AGE. WHAT IS THE PROBABILITY THAT OUT OF A RANDOM SAMPLE OF 10 BUYERS EXACTLY 6 ARE ABOVE 50 YEARS OF AGE?</a:t>
            </a:r>
            <a:endParaRPr sz="1800"/>
          </a:p>
        </p:txBody>
      </p:sp>
      <p:sp>
        <p:nvSpPr>
          <p:cNvPr id="370" name="Google Shape;370;p41"/>
          <p:cNvSpPr txBox="1">
            <a:spLocks noGrp="1"/>
          </p:cNvSpPr>
          <p:nvPr>
            <p:ph type="body" idx="2"/>
          </p:nvPr>
        </p:nvSpPr>
        <p:spPr>
          <a:xfrm>
            <a:off x="2051225" y="635975"/>
            <a:ext cx="6615300" cy="489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00"/>
              </a:spcBef>
              <a:spcAft>
                <a:spcPts val="0"/>
              </a:spcAft>
              <a:buClr>
                <a:schemeClr val="accent6"/>
              </a:buClr>
              <a:buSzPts val="1200"/>
              <a:buNone/>
            </a:pPr>
            <a:r>
              <a:rPr lang="en" sz="1200"/>
              <a:t>prob = stats.binom.pmf(k = 6, n = 10, p = 4/50)</a:t>
            </a:r>
            <a:endParaRPr/>
          </a:p>
          <a:p>
            <a:pPr marL="0" lvl="0" indent="0" algn="l" rtl="0">
              <a:lnSpc>
                <a:spcPct val="100000"/>
              </a:lnSpc>
              <a:spcBef>
                <a:spcPts val="300"/>
              </a:spcBef>
              <a:spcAft>
                <a:spcPts val="0"/>
              </a:spcAft>
              <a:buClr>
                <a:schemeClr val="accent6"/>
              </a:buClr>
              <a:buSzPts val="1200"/>
              <a:buNone/>
            </a:pPr>
            <a:r>
              <a:rPr lang="en" sz="1200"/>
              <a:t>print('The probability that out of a random sample of 10 buyers exactly 6 are above 50 years of age :', prob)</a:t>
            </a:r>
            <a:endParaRPr/>
          </a:p>
        </p:txBody>
      </p:sp>
      <p:pic>
        <p:nvPicPr>
          <p:cNvPr id="371" name="Google Shape;371;p41"/>
          <p:cNvPicPr preferRelativeResize="0"/>
          <p:nvPr/>
        </p:nvPicPr>
        <p:blipFill rotWithShape="1">
          <a:blip r:embed="rId3">
            <a:alphaModFix/>
          </a:blip>
          <a:srcRect/>
          <a:stretch/>
        </p:blipFill>
        <p:spPr>
          <a:xfrm>
            <a:off x="2100962" y="1125887"/>
            <a:ext cx="5966977" cy="428663"/>
          </a:xfrm>
          <a:prstGeom prst="rect">
            <a:avLst/>
          </a:prstGeom>
          <a:noFill/>
          <a:ln>
            <a:noFill/>
          </a:ln>
        </p:spPr>
      </p:pic>
      <p:sp>
        <p:nvSpPr>
          <p:cNvPr id="372" name="Google Shape;372;p41"/>
          <p:cNvSpPr txBox="1"/>
          <p:nvPr/>
        </p:nvSpPr>
        <p:spPr>
          <a:xfrm>
            <a:off x="2051237" y="1677413"/>
            <a:ext cx="6465300" cy="48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1618C"/>
              </a:buClr>
              <a:buSzPts val="900"/>
              <a:buFont typeface="Helvetica Neue"/>
              <a:buNone/>
            </a:pPr>
            <a:r>
              <a:rPr lang="en" sz="900" b="1" cap="none">
                <a:solidFill>
                  <a:srgbClr val="21618C"/>
                </a:solidFill>
                <a:latin typeface="Helvetica Neue"/>
                <a:ea typeface="Helvetica Neue"/>
                <a:cs typeface="Helvetica Neue"/>
                <a:sym typeface="Helvetica Neue"/>
              </a:rPr>
              <a:t>Q15. A STUDY CLAIMS THAT 10% OF ALL CUSTOMERS FOR AN EV SCOOTER ARE ABOVE 50 YEARS OF AGE. USING THE NORMAL APPROXIMATION OF A BINOMIAL DISTRIBUTION, FIND THE PROBABILITY THAT IN A RANDOM SAMPLE OF 300 PROSPECTIVE CUSTOMERS EXACTLY 25 WILL BE ABOVE 50 YEARS OF AGE. [ NOTE THAT THE NORMAL DISTRIBUTION CAN BE USED TO APPROXIMATE A BINOMIAL DISTRIBUTION IF NP&gt;=5 AND NQ&gt;=5 WITH THE FOLLOWING CORRECTION FOR CONTINUITY P(X=Z) = P(Z-0.5 &lt; X &lt; Z+0.5 ) ]</a:t>
            </a:r>
            <a:endParaRPr sz="1800" b="1" cap="none">
              <a:solidFill>
                <a:schemeClr val="accent6"/>
              </a:solidFill>
              <a:latin typeface="Arial"/>
              <a:ea typeface="Arial"/>
              <a:cs typeface="Arial"/>
              <a:sym typeface="Arial"/>
            </a:endParaRPr>
          </a:p>
        </p:txBody>
      </p:sp>
      <p:pic>
        <p:nvPicPr>
          <p:cNvPr id="373" name="Google Shape;373;p41"/>
          <p:cNvPicPr preferRelativeResize="0"/>
          <p:nvPr/>
        </p:nvPicPr>
        <p:blipFill>
          <a:blip r:embed="rId4">
            <a:alphaModFix/>
          </a:blip>
          <a:stretch>
            <a:fillRect/>
          </a:stretch>
        </p:blipFill>
        <p:spPr>
          <a:xfrm>
            <a:off x="2051225" y="2429150"/>
            <a:ext cx="3371950" cy="1192325"/>
          </a:xfrm>
          <a:prstGeom prst="rect">
            <a:avLst/>
          </a:prstGeom>
          <a:noFill/>
          <a:ln>
            <a:noFill/>
          </a:ln>
        </p:spPr>
      </p:pic>
      <p:sp>
        <p:nvSpPr>
          <p:cNvPr id="374" name="Google Shape;374;p41"/>
          <p:cNvSpPr txBox="1"/>
          <p:nvPr/>
        </p:nvSpPr>
        <p:spPr>
          <a:xfrm>
            <a:off x="5701725" y="2480550"/>
            <a:ext cx="3114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6"/>
              </a:buClr>
              <a:buSzPts val="1100"/>
              <a:buFont typeface="Verdana"/>
              <a:buNone/>
            </a:pPr>
            <a:r>
              <a:rPr lang="en" sz="1000" b="1">
                <a:solidFill>
                  <a:schemeClr val="accent6"/>
                </a:solidFill>
                <a:latin typeface="Verdana"/>
                <a:ea typeface="Verdana"/>
                <a:cs typeface="Verdana"/>
                <a:sym typeface="Verdana"/>
              </a:rPr>
              <a:t>Q16. COMPUTE A 95% CONFIDENCE INTERVAL FOR THE TRUE MEAN AGE OF THE POPULATION OF EV SCOOTER BUYERS FOR THE DATASET USING APPROPRIATE DISTRIBUTION.( STATE REASONS AS TO WHY DID YOU USE A Z OR T DISTRIBUTION)</a:t>
            </a:r>
            <a:endParaRPr sz="1000" b="1">
              <a:solidFill>
                <a:schemeClr val="accent6"/>
              </a:solidFill>
              <a:latin typeface="Verdana"/>
              <a:ea typeface="Verdana"/>
              <a:cs typeface="Verdana"/>
              <a:sym typeface="Verdana"/>
            </a:endParaRPr>
          </a:p>
          <a:p>
            <a:pPr marL="0" lvl="0" indent="0" algn="l" rtl="0">
              <a:spcBef>
                <a:spcPts val="0"/>
              </a:spcBef>
              <a:spcAft>
                <a:spcPts val="0"/>
              </a:spcAft>
              <a:buNone/>
            </a:pPr>
            <a:endParaRPr>
              <a:latin typeface="EB Garamond"/>
              <a:ea typeface="EB Garamond"/>
              <a:cs typeface="EB Garamond"/>
              <a:sym typeface="EB Garamond"/>
            </a:endParaRPr>
          </a:p>
        </p:txBody>
      </p:sp>
      <p:sp>
        <p:nvSpPr>
          <p:cNvPr id="375" name="Google Shape;375;p41"/>
          <p:cNvSpPr txBox="1"/>
          <p:nvPr/>
        </p:nvSpPr>
        <p:spPr>
          <a:xfrm>
            <a:off x="5781325" y="3714200"/>
            <a:ext cx="28851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latin typeface="EB Garamond"/>
                <a:ea typeface="EB Garamond"/>
                <a:cs typeface="EB Garamond"/>
                <a:sym typeface="EB Garamond"/>
              </a:rPr>
              <a:t># Data:</a:t>
            </a:r>
            <a:endParaRPr sz="1100">
              <a:latin typeface="EB Garamond"/>
              <a:ea typeface="EB Garamond"/>
              <a:cs typeface="EB Garamond"/>
              <a:sym typeface="EB Garamond"/>
            </a:endParaRPr>
          </a:p>
          <a:p>
            <a:pPr marL="0" lvl="0" indent="0" algn="l" rtl="0">
              <a:spcBef>
                <a:spcPts val="0"/>
              </a:spcBef>
              <a:spcAft>
                <a:spcPts val="0"/>
              </a:spcAft>
              <a:buClr>
                <a:schemeClr val="dk1"/>
              </a:buClr>
              <a:buSzPts val="1100"/>
              <a:buFont typeface="Arial"/>
              <a:buNone/>
            </a:pPr>
            <a:r>
              <a:rPr lang="en" sz="1100">
                <a:latin typeface="EB Garamond"/>
                <a:ea typeface="EB Garamond"/>
                <a:cs typeface="EB Garamond"/>
                <a:sym typeface="EB Garamond"/>
              </a:rPr>
              <a:t># (Normal) : Normal ?? (Shapiro Test) (Hypothesis)</a:t>
            </a:r>
            <a:endParaRPr sz="1100">
              <a:latin typeface="EB Garamond"/>
              <a:ea typeface="EB Garamond"/>
              <a:cs typeface="EB Garamond"/>
              <a:sym typeface="EB Garamond"/>
            </a:endParaRPr>
          </a:p>
          <a:p>
            <a:pPr marL="0" lvl="0" indent="0" algn="l" rtl="0">
              <a:spcBef>
                <a:spcPts val="0"/>
              </a:spcBef>
              <a:spcAft>
                <a:spcPts val="0"/>
              </a:spcAft>
              <a:buClr>
                <a:schemeClr val="dk1"/>
              </a:buClr>
              <a:buSzPts val="1100"/>
              <a:buFont typeface="Arial"/>
              <a:buNone/>
            </a:pPr>
            <a:r>
              <a:rPr lang="en" sz="1100">
                <a:latin typeface="EB Garamond"/>
                <a:ea typeface="EB Garamond"/>
                <a:cs typeface="EB Garamond"/>
                <a:sym typeface="EB Garamond"/>
              </a:rPr>
              <a:t>stat, p_value = shapiro(age)</a:t>
            </a:r>
            <a:endParaRPr sz="1100">
              <a:latin typeface="EB Garamond"/>
              <a:ea typeface="EB Garamond"/>
              <a:cs typeface="EB Garamond"/>
              <a:sym typeface="EB Garamond"/>
            </a:endParaRPr>
          </a:p>
          <a:p>
            <a:pPr marL="0" lvl="0" indent="0" algn="l" rtl="0">
              <a:spcBef>
                <a:spcPts val="0"/>
              </a:spcBef>
              <a:spcAft>
                <a:spcPts val="0"/>
              </a:spcAft>
              <a:buNone/>
            </a:pPr>
            <a:r>
              <a:rPr lang="en" sz="1100">
                <a:latin typeface="EB Garamond"/>
                <a:ea typeface="EB Garamond"/>
                <a:cs typeface="EB Garamond"/>
                <a:sym typeface="EB Garamond"/>
              </a:rPr>
              <a:t>stat, p_value</a:t>
            </a:r>
            <a:endParaRPr sz="1100">
              <a:latin typeface="EB Garamond"/>
              <a:ea typeface="EB Garamond"/>
              <a:cs typeface="EB Garamond"/>
              <a:sym typeface="EB Garamond"/>
            </a:endParaRPr>
          </a:p>
        </p:txBody>
      </p:sp>
      <p:pic>
        <p:nvPicPr>
          <p:cNvPr id="376" name="Google Shape;376;p41"/>
          <p:cNvPicPr preferRelativeResize="0"/>
          <p:nvPr/>
        </p:nvPicPr>
        <p:blipFill rotWithShape="1">
          <a:blip r:embed="rId5">
            <a:alphaModFix/>
          </a:blip>
          <a:srcRect/>
          <a:stretch/>
        </p:blipFill>
        <p:spPr>
          <a:xfrm>
            <a:off x="5835500" y="4745600"/>
            <a:ext cx="3114000" cy="248807"/>
          </a:xfrm>
          <a:prstGeom prst="rect">
            <a:avLst/>
          </a:prstGeom>
          <a:noFill/>
          <a:ln>
            <a:noFill/>
          </a:ln>
        </p:spPr>
      </p:pic>
      <p:sp>
        <p:nvSpPr>
          <p:cNvPr id="377" name="Google Shape;377;p41"/>
          <p:cNvSpPr txBox="1"/>
          <p:nvPr/>
        </p:nvSpPr>
        <p:spPr>
          <a:xfrm>
            <a:off x="1408350" y="3883300"/>
            <a:ext cx="16614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6"/>
              </a:buClr>
              <a:buSzPts val="1100"/>
              <a:buFont typeface="Arial"/>
              <a:buNone/>
            </a:pPr>
            <a:r>
              <a:rPr lang="en" sz="900" b="1">
                <a:solidFill>
                  <a:schemeClr val="accent6"/>
                </a:solidFill>
                <a:latin typeface="EB Garamond"/>
                <a:ea typeface="EB Garamond"/>
                <a:cs typeface="EB Garamond"/>
                <a:sym typeface="EB Garamond"/>
              </a:rPr>
              <a:t># alpha = 0.05</a:t>
            </a:r>
            <a:endParaRPr sz="900" b="1">
              <a:solidFill>
                <a:schemeClr val="dk1"/>
              </a:solidFill>
            </a:endParaRPr>
          </a:p>
          <a:p>
            <a:pPr marL="0" lvl="0" indent="0" algn="l" rtl="0">
              <a:spcBef>
                <a:spcPts val="300"/>
              </a:spcBef>
              <a:spcAft>
                <a:spcPts val="0"/>
              </a:spcAft>
              <a:buClr>
                <a:schemeClr val="accent6"/>
              </a:buClr>
              <a:buSzPts val="1100"/>
              <a:buFont typeface="Arial"/>
              <a:buNone/>
            </a:pPr>
            <a:r>
              <a:rPr lang="en" sz="900" b="1">
                <a:solidFill>
                  <a:schemeClr val="accent6"/>
                </a:solidFill>
                <a:latin typeface="EB Garamond"/>
                <a:ea typeface="EB Garamond"/>
                <a:cs typeface="EB Garamond"/>
                <a:sym typeface="EB Garamond"/>
              </a:rPr>
              <a:t># p = 0.032</a:t>
            </a:r>
            <a:endParaRPr sz="900" b="1">
              <a:solidFill>
                <a:schemeClr val="dk1"/>
              </a:solidFill>
            </a:endParaRPr>
          </a:p>
          <a:p>
            <a:pPr marL="0" lvl="0" indent="0" algn="l" rtl="0">
              <a:spcBef>
                <a:spcPts val="300"/>
              </a:spcBef>
              <a:spcAft>
                <a:spcPts val="0"/>
              </a:spcAft>
              <a:buClr>
                <a:schemeClr val="accent6"/>
              </a:buClr>
              <a:buSzPts val="1100"/>
              <a:buFont typeface="Arial"/>
              <a:buNone/>
            </a:pPr>
            <a:r>
              <a:rPr lang="en" sz="900" b="1">
                <a:solidFill>
                  <a:schemeClr val="accent6"/>
                </a:solidFill>
                <a:latin typeface="EB Garamond"/>
                <a:ea typeface="EB Garamond"/>
                <a:cs typeface="EB Garamond"/>
                <a:sym typeface="EB Garamond"/>
              </a:rPr>
              <a:t># p &gt; alpha</a:t>
            </a:r>
            <a:endParaRPr sz="900" b="1">
              <a:solidFill>
                <a:schemeClr val="dk1"/>
              </a:solidFill>
            </a:endParaRPr>
          </a:p>
          <a:p>
            <a:pPr marL="0" lvl="0" indent="0" algn="l" rtl="0">
              <a:spcBef>
                <a:spcPts val="300"/>
              </a:spcBef>
              <a:spcAft>
                <a:spcPts val="0"/>
              </a:spcAft>
              <a:buClr>
                <a:schemeClr val="accent6"/>
              </a:buClr>
              <a:buSzPts val="1100"/>
              <a:buFont typeface="Arial"/>
              <a:buNone/>
            </a:pPr>
            <a:r>
              <a:rPr lang="en" sz="900" b="1">
                <a:solidFill>
                  <a:schemeClr val="accent6"/>
                </a:solidFill>
                <a:latin typeface="EB Garamond"/>
                <a:ea typeface="EB Garamond"/>
                <a:cs typeface="EB Garamond"/>
                <a:sym typeface="EB Garamond"/>
              </a:rPr>
              <a:t># Donot reject null hypothesis.</a:t>
            </a:r>
            <a:endParaRPr sz="900" b="1">
              <a:solidFill>
                <a:schemeClr val="dk1"/>
              </a:solidFill>
            </a:endParaRPr>
          </a:p>
          <a:p>
            <a:pPr marL="0" lvl="0" indent="0" algn="l" rtl="0">
              <a:spcBef>
                <a:spcPts val="300"/>
              </a:spcBef>
              <a:spcAft>
                <a:spcPts val="0"/>
              </a:spcAft>
              <a:buClr>
                <a:schemeClr val="accent6"/>
              </a:buClr>
              <a:buSzPts val="1100"/>
              <a:buFont typeface="Arial"/>
              <a:buNone/>
            </a:pPr>
            <a:r>
              <a:rPr lang="en" sz="900" b="1">
                <a:solidFill>
                  <a:schemeClr val="accent6"/>
                </a:solidFill>
                <a:latin typeface="EB Garamond"/>
                <a:ea typeface="EB Garamond"/>
                <a:cs typeface="EB Garamond"/>
                <a:sym typeface="EB Garamond"/>
              </a:rPr>
              <a:t>scipy.stats.ttest_1samp(age, np.mean(age))</a:t>
            </a:r>
            <a:endParaRPr sz="900" b="1">
              <a:solidFill>
                <a:schemeClr val="accent6"/>
              </a:solidFill>
              <a:latin typeface="EB Garamond"/>
              <a:ea typeface="EB Garamond"/>
              <a:cs typeface="EB Garamond"/>
              <a:sym typeface="EB Garamond"/>
            </a:endParaRPr>
          </a:p>
          <a:p>
            <a:pPr marL="0" lvl="0" indent="0" algn="l" rtl="0">
              <a:spcBef>
                <a:spcPts val="0"/>
              </a:spcBef>
              <a:spcAft>
                <a:spcPts val="0"/>
              </a:spcAft>
              <a:buNone/>
            </a:pPr>
            <a:endParaRPr sz="1100">
              <a:latin typeface="EB Garamond"/>
              <a:ea typeface="EB Garamond"/>
              <a:cs typeface="EB Garamond"/>
              <a:sym typeface="EB Garamond"/>
            </a:endParaRPr>
          </a:p>
        </p:txBody>
      </p:sp>
      <p:pic>
        <p:nvPicPr>
          <p:cNvPr id="378" name="Google Shape;378;p41"/>
          <p:cNvPicPr preferRelativeResize="0"/>
          <p:nvPr/>
        </p:nvPicPr>
        <p:blipFill>
          <a:blip r:embed="rId6">
            <a:alphaModFix/>
          </a:blip>
          <a:stretch>
            <a:fillRect/>
          </a:stretch>
        </p:blipFill>
        <p:spPr>
          <a:xfrm>
            <a:off x="3163463" y="4687800"/>
            <a:ext cx="2524125" cy="266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title"/>
          </p:nvPr>
        </p:nvSpPr>
        <p:spPr>
          <a:xfrm>
            <a:off x="228600" y="149583"/>
            <a:ext cx="8441872" cy="489451"/>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accent6"/>
              </a:buClr>
              <a:buSzPts val="800"/>
              <a:buFont typeface="Verdana"/>
              <a:buNone/>
            </a:pPr>
            <a:r>
              <a:rPr lang="en" sz="800">
                <a:latin typeface="Verdana"/>
                <a:ea typeface="Verdana"/>
                <a:cs typeface="Verdana"/>
                <a:sym typeface="Verdana"/>
              </a:rPr>
              <a:t>Q17. A DATA SCIENTIST WANTS TO ESTIMATE WITH 95% CONFIDENCE THE PROPORTION OF PEOPLE WHO OWN AN EV IN THE POPULATION. A RECENT STUDY SHOWED THAT 20% OF PEOPLE INTERVIEWED HAD AN EV. THE DATA SCIENTIST WANTS TO BE ACCURATE WITHIN 2% OF THE TRUE PROPORTION. FIND THE MINIMUM SAMPLE SIZE NECESSARY.</a:t>
            </a:r>
            <a:endParaRPr sz="800"/>
          </a:p>
        </p:txBody>
      </p:sp>
      <p:sp>
        <p:nvSpPr>
          <p:cNvPr id="384" name="Google Shape;384;p42"/>
          <p:cNvSpPr txBox="1">
            <a:spLocks noGrp="1"/>
          </p:cNvSpPr>
          <p:nvPr>
            <p:ph type="body" idx="15"/>
          </p:nvPr>
        </p:nvSpPr>
        <p:spPr>
          <a:xfrm>
            <a:off x="228600" y="660025"/>
            <a:ext cx="5691900" cy="427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accent6"/>
              </a:buClr>
              <a:buSzPts val="800"/>
              <a:buFont typeface="Verdana"/>
              <a:buNone/>
            </a:pPr>
            <a:r>
              <a:rPr lang="en" sz="800" b="1">
                <a:latin typeface="Verdana"/>
                <a:ea typeface="Verdana"/>
                <a:cs typeface="Verdana"/>
                <a:sym typeface="Verdana"/>
              </a:rPr>
              <a:t>Q18. THE SAME DATA SCIENTIST WANTS TO ESTIMATE THE PROPORTION OF EXECUTIVES WHO OWN AN EV. SHE WANTS TO BE 90% CONFIDENT AND ACCURATE WITHIN 5% OF TRUE PROPORTION. FIND THE MINIMUM SAMPLE SIZE NECESSARY.</a:t>
            </a:r>
            <a:endParaRPr/>
          </a:p>
        </p:txBody>
      </p:sp>
      <p:sp>
        <p:nvSpPr>
          <p:cNvPr id="385" name="Google Shape;385;p42"/>
          <p:cNvSpPr/>
          <p:nvPr/>
        </p:nvSpPr>
        <p:spPr>
          <a:xfrm>
            <a:off x="3717758" y="2563416"/>
            <a:ext cx="1227221" cy="14288"/>
          </a:xfrm>
          <a:prstGeom prst="rect">
            <a:avLst/>
          </a:prstGeom>
          <a:solidFill>
            <a:srgbClr val="FFFFFF"/>
          </a:solidFill>
          <a:ln>
            <a:noFill/>
          </a:ln>
        </p:spPr>
      </p:sp>
      <p:sp>
        <p:nvSpPr>
          <p:cNvPr id="386" name="Google Shape;386;p42"/>
          <p:cNvSpPr txBox="1"/>
          <p:nvPr/>
        </p:nvSpPr>
        <p:spPr>
          <a:xfrm>
            <a:off x="152400" y="1209900"/>
            <a:ext cx="3738600" cy="61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accent6"/>
              </a:buClr>
              <a:buSzPts val="800"/>
              <a:buFont typeface="Arial Black"/>
              <a:buNone/>
            </a:pPr>
            <a:r>
              <a:rPr lang="en" sz="800" b="1" cap="none">
                <a:solidFill>
                  <a:schemeClr val="accent6"/>
                </a:solidFill>
                <a:latin typeface="Helvetica Neue"/>
                <a:ea typeface="Helvetica Neue"/>
                <a:cs typeface="Helvetica Neue"/>
                <a:sym typeface="Helvetica Neue"/>
              </a:rPr>
              <a:t>Q19. A RESEARCHER CLAIMS THAT CURRENTLY 20% OF THE POPULATION ARE OWNING EVS. TEST HIS CLAIM WITH AN ALPHA =0.05 IF OUT OF A RANDOM SAMPLE OF 30 TWO-WHEELER OWNERS ONLY 5 OWN AN EV.</a:t>
            </a:r>
            <a:endParaRPr sz="1100" b="1">
              <a:latin typeface="Helvetica Neue"/>
              <a:ea typeface="Helvetica Neue"/>
              <a:cs typeface="Helvetica Neue"/>
              <a:sym typeface="Helvetica Neue"/>
            </a:endParaRPr>
          </a:p>
        </p:txBody>
      </p:sp>
      <p:pic>
        <p:nvPicPr>
          <p:cNvPr id="387" name="Google Shape;387;p42"/>
          <p:cNvPicPr preferRelativeResize="0"/>
          <p:nvPr/>
        </p:nvPicPr>
        <p:blipFill>
          <a:blip r:embed="rId3">
            <a:alphaModFix/>
          </a:blip>
          <a:stretch>
            <a:fillRect/>
          </a:stretch>
        </p:blipFill>
        <p:spPr>
          <a:xfrm>
            <a:off x="6341944" y="542159"/>
            <a:ext cx="2265779" cy="1619582"/>
          </a:xfrm>
          <a:prstGeom prst="rect">
            <a:avLst/>
          </a:prstGeom>
          <a:noFill/>
          <a:ln>
            <a:noFill/>
          </a:ln>
        </p:spPr>
      </p:pic>
      <p:pic>
        <p:nvPicPr>
          <p:cNvPr id="388" name="Google Shape;388;p42"/>
          <p:cNvPicPr preferRelativeResize="0"/>
          <p:nvPr/>
        </p:nvPicPr>
        <p:blipFill>
          <a:blip r:embed="rId4">
            <a:alphaModFix/>
          </a:blip>
          <a:stretch>
            <a:fillRect/>
          </a:stretch>
        </p:blipFill>
        <p:spPr>
          <a:xfrm>
            <a:off x="4215735" y="1087825"/>
            <a:ext cx="1875740" cy="1356638"/>
          </a:xfrm>
          <a:prstGeom prst="rect">
            <a:avLst/>
          </a:prstGeom>
          <a:noFill/>
          <a:ln>
            <a:noFill/>
          </a:ln>
        </p:spPr>
      </p:pic>
      <p:pic>
        <p:nvPicPr>
          <p:cNvPr id="389" name="Google Shape;389;p42"/>
          <p:cNvPicPr preferRelativeResize="0"/>
          <p:nvPr/>
        </p:nvPicPr>
        <p:blipFill>
          <a:blip r:embed="rId5">
            <a:alphaModFix/>
          </a:blip>
          <a:stretch>
            <a:fillRect/>
          </a:stretch>
        </p:blipFill>
        <p:spPr>
          <a:xfrm>
            <a:off x="228600" y="1821604"/>
            <a:ext cx="2381250" cy="495300"/>
          </a:xfrm>
          <a:prstGeom prst="rect">
            <a:avLst/>
          </a:prstGeom>
          <a:noFill/>
          <a:ln>
            <a:noFill/>
          </a:ln>
        </p:spPr>
      </p:pic>
      <p:sp>
        <p:nvSpPr>
          <p:cNvPr id="390" name="Google Shape;390;p42"/>
          <p:cNvSpPr txBox="1"/>
          <p:nvPr/>
        </p:nvSpPr>
        <p:spPr>
          <a:xfrm>
            <a:off x="219975" y="2520350"/>
            <a:ext cx="309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6"/>
              </a:buClr>
              <a:buSzPts val="800"/>
              <a:buFont typeface="Arial Black"/>
              <a:buNone/>
            </a:pPr>
            <a:endParaRPr>
              <a:latin typeface="EB Garamond"/>
              <a:ea typeface="EB Garamond"/>
              <a:cs typeface="EB Garamond"/>
              <a:sym typeface="EB Garamond"/>
            </a:endParaRPr>
          </a:p>
        </p:txBody>
      </p:sp>
      <p:pic>
        <p:nvPicPr>
          <p:cNvPr id="391" name="Google Shape;391;p42"/>
          <p:cNvPicPr preferRelativeResize="0"/>
          <p:nvPr/>
        </p:nvPicPr>
        <p:blipFill>
          <a:blip r:embed="rId6">
            <a:alphaModFix/>
          </a:blip>
          <a:stretch>
            <a:fillRect/>
          </a:stretch>
        </p:blipFill>
        <p:spPr>
          <a:xfrm>
            <a:off x="89775" y="2577700"/>
            <a:ext cx="2955651" cy="2429825"/>
          </a:xfrm>
          <a:prstGeom prst="rect">
            <a:avLst/>
          </a:prstGeom>
          <a:noFill/>
          <a:ln>
            <a:noFill/>
          </a:ln>
        </p:spPr>
      </p:pic>
      <p:pic>
        <p:nvPicPr>
          <p:cNvPr id="392" name="Google Shape;392;p42"/>
          <p:cNvPicPr preferRelativeResize="0"/>
          <p:nvPr/>
        </p:nvPicPr>
        <p:blipFill>
          <a:blip r:embed="rId7">
            <a:alphaModFix/>
          </a:blip>
          <a:stretch>
            <a:fillRect/>
          </a:stretch>
        </p:blipFill>
        <p:spPr>
          <a:xfrm>
            <a:off x="3199550" y="2571749"/>
            <a:ext cx="2422601" cy="2485450"/>
          </a:xfrm>
          <a:prstGeom prst="rect">
            <a:avLst/>
          </a:prstGeom>
          <a:noFill/>
          <a:ln>
            <a:noFill/>
          </a:ln>
        </p:spPr>
      </p:pic>
      <p:pic>
        <p:nvPicPr>
          <p:cNvPr id="393" name="Google Shape;393;p42"/>
          <p:cNvPicPr preferRelativeResize="0"/>
          <p:nvPr/>
        </p:nvPicPr>
        <p:blipFill>
          <a:blip r:embed="rId8">
            <a:alphaModFix/>
          </a:blip>
          <a:stretch>
            <a:fillRect/>
          </a:stretch>
        </p:blipFill>
        <p:spPr>
          <a:xfrm>
            <a:off x="5776275" y="2577700"/>
            <a:ext cx="3148851" cy="24298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3366</Words>
  <Application>Microsoft Office PowerPoint</Application>
  <PresentationFormat>On-screen Show (16:9)</PresentationFormat>
  <Paragraphs>264</Paragraphs>
  <Slides>19</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EB Garamond</vt:lpstr>
      <vt:lpstr>Helvetica Neue</vt:lpstr>
      <vt:lpstr>Arial</vt:lpstr>
      <vt:lpstr>Verdana</vt:lpstr>
      <vt:lpstr>Arial Black</vt:lpstr>
      <vt:lpstr>Simple Light</vt:lpstr>
      <vt:lpstr>Office Theme</vt:lpstr>
      <vt:lpstr>MINI PROJECT – EDA  AND STATISTICS </vt:lpstr>
      <vt:lpstr>OVERVIEW OF PROJECT :-</vt:lpstr>
      <vt:lpstr>STATISTICAL ANALYSIS ON  THE DATASET :-</vt:lpstr>
      <vt:lpstr>PowerPoint Presentation</vt:lpstr>
      <vt:lpstr>Q5. COUNT THE NUMBER OF DATA VALUES THAT FALL WITHIN TWO STANDARD DEVIATIONS OF THE MEAN. COMPARE THIS WITH THE ANSWER FROM CHEBYSHEV’S THEOREM.</vt:lpstr>
      <vt:lpstr>Q8. Draw a boxplot of the dataset to confirm there are no outliers in the dataset.</vt:lpstr>
      <vt:lpstr>PowerPoint Presentation</vt:lpstr>
      <vt:lpstr>Q14. TREAT THIS DATASET AS A BINOMIAL DISTRIBUTION WHERE P IS THE PROBABILITY THAT A PERSON ORDERING AN EV IS ABOVE 50 YEARS AGE. WHAT IS THE PROBABILITY THAT OUT OF A RANDOM SAMPLE OF 10 BUYERS EXACTLY 6 ARE ABOVE 50 YEARS OF AGE?</vt:lpstr>
      <vt:lpstr>Q17. A DATA SCIENTIST WANTS TO ESTIMATE WITH 95% CONFIDENCE THE PROPORTION OF PEOPLE WHO OWN AN EV IN THE POPULATION. A RECENT STUDY SHOWED THAT 20% OF PEOPLE INTERVIEWED HAD AN EV. THE DATA SCIENTIST WANTS TO BE ACCURATE WITHIN 2% OF THE TRUE PROPORTION. FIND THE MINIMUM SAMPLE SIZE NECESSARY.</vt:lpstr>
      <vt:lpstr>Q21. WRITE A REPORT COMPARING AND CONTRASTING DESCRIPTIVE VS INFERENTIAL STATISTICS IN ABOUT 200-500 WORDS AND HOW EACH HELPS TO GET MORE INSIGHT INTO THE DATA AT HAND.</vt:lpstr>
      <vt:lpstr>Read the data set, clean the data and prepare a final dataset to be used for analysis</vt:lpstr>
      <vt:lpstr>2. Cleaning the dataset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EDA  AND STATISTICS</dc:title>
  <dc:creator>M R Lakshmi Priya</dc:creator>
  <cp:lastModifiedBy>Pratyasa Pati</cp:lastModifiedBy>
  <cp:revision>8</cp:revision>
  <dcterms:modified xsi:type="dcterms:W3CDTF">2023-01-16T16:34:42Z</dcterms:modified>
</cp:coreProperties>
</file>