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4"/>
  </p:notesMasterIdLst>
  <p:sldIdLst>
    <p:sldId id="278" r:id="rId2"/>
    <p:sldId id="279" r:id="rId3"/>
    <p:sldId id="280" r:id="rId4"/>
    <p:sldId id="294" r:id="rId5"/>
    <p:sldId id="284" r:id="rId6"/>
    <p:sldId id="281" r:id="rId7"/>
    <p:sldId id="290" r:id="rId8"/>
    <p:sldId id="282" r:id="rId9"/>
    <p:sldId id="289" r:id="rId10"/>
    <p:sldId id="285" r:id="rId11"/>
    <p:sldId id="295" r:id="rId12"/>
    <p:sldId id="293" r:id="rId13"/>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9" autoAdjust="0"/>
  </p:normalViewPr>
  <p:slideViewPr>
    <p:cSldViewPr snapToGrid="0" snapToObjects="1">
      <p:cViewPr>
        <p:scale>
          <a:sx n="70" d="100"/>
          <a:sy n="70" d="100"/>
        </p:scale>
        <p:origin x="536" y="-9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tyasa Pati" userId="0ef0e6d07079aff5" providerId="LiveId" clId="{09D3DEB5-F9CA-46E2-845C-015A670ADC72}"/>
    <pc:docChg chg="undo custSel addSld delSld modSld sldOrd">
      <pc:chgData name="Pratyasa Pati" userId="0ef0e6d07079aff5" providerId="LiveId" clId="{09D3DEB5-F9CA-46E2-845C-015A670ADC72}" dt="2022-10-09T06:11:34.991" v="1602" actId="5793"/>
      <pc:docMkLst>
        <pc:docMk/>
      </pc:docMkLst>
      <pc:sldChg chg="modTransition">
        <pc:chgData name="Pratyasa Pati" userId="0ef0e6d07079aff5" providerId="LiveId" clId="{09D3DEB5-F9CA-46E2-845C-015A670ADC72}" dt="2022-10-05T10:24:29.934" v="1481"/>
        <pc:sldMkLst>
          <pc:docMk/>
          <pc:sldMk cId="2131568492" sldId="278"/>
        </pc:sldMkLst>
      </pc:sldChg>
      <pc:sldChg chg="modTransition">
        <pc:chgData name="Pratyasa Pati" userId="0ef0e6d07079aff5" providerId="LiveId" clId="{09D3DEB5-F9CA-46E2-845C-015A670ADC72}" dt="2022-10-05T10:24:51.147" v="1486"/>
        <pc:sldMkLst>
          <pc:docMk/>
          <pc:sldMk cId="3855531800" sldId="279"/>
        </pc:sldMkLst>
      </pc:sldChg>
      <pc:sldChg chg="addSp delSp modSp mod modTransition">
        <pc:chgData name="Pratyasa Pati" userId="0ef0e6d07079aff5" providerId="LiveId" clId="{09D3DEB5-F9CA-46E2-845C-015A670ADC72}" dt="2022-10-05T10:25:03.851" v="1490"/>
        <pc:sldMkLst>
          <pc:docMk/>
          <pc:sldMk cId="979622006" sldId="280"/>
        </pc:sldMkLst>
        <pc:spChg chg="mod">
          <ac:chgData name="Pratyasa Pati" userId="0ef0e6d07079aff5" providerId="LiveId" clId="{09D3DEB5-F9CA-46E2-845C-015A670ADC72}" dt="2022-10-05T08:50:20.640" v="29" actId="20577"/>
          <ac:spMkLst>
            <pc:docMk/>
            <pc:sldMk cId="979622006" sldId="280"/>
            <ac:spMk id="2" creationId="{4A940BC6-9DA0-FB4D-8879-DC8B3958C07C}"/>
          </ac:spMkLst>
        </pc:spChg>
        <pc:spChg chg="del mod">
          <ac:chgData name="Pratyasa Pati" userId="0ef0e6d07079aff5" providerId="LiveId" clId="{09D3DEB5-F9CA-46E2-845C-015A670ADC72}" dt="2022-10-05T08:52:22.315" v="32" actId="931"/>
          <ac:spMkLst>
            <pc:docMk/>
            <pc:sldMk cId="979622006" sldId="280"/>
            <ac:spMk id="3" creationId="{1E0B8C4B-3A3C-9FD1-59FB-1666C1F09376}"/>
          </ac:spMkLst>
        </pc:spChg>
        <pc:spChg chg="add del mod">
          <ac:chgData name="Pratyasa Pati" userId="0ef0e6d07079aff5" providerId="LiveId" clId="{09D3DEB5-F9CA-46E2-845C-015A670ADC72}" dt="2022-10-05T08:53:03.320" v="45"/>
          <ac:spMkLst>
            <pc:docMk/>
            <pc:sldMk cId="979622006" sldId="280"/>
            <ac:spMk id="6" creationId="{FABB2D3E-2DF0-6A7E-ACE0-0EDD89973030}"/>
          </ac:spMkLst>
        </pc:spChg>
        <pc:spChg chg="add mod">
          <ac:chgData name="Pratyasa Pati" userId="0ef0e6d07079aff5" providerId="LiveId" clId="{09D3DEB5-F9CA-46E2-845C-015A670ADC72}" dt="2022-10-05T08:54:59.866" v="260" actId="20577"/>
          <ac:spMkLst>
            <pc:docMk/>
            <pc:sldMk cId="979622006" sldId="280"/>
            <ac:spMk id="7" creationId="{38FE8CBA-9B61-E344-EF1D-D31FAD3591D0}"/>
          </ac:spMkLst>
        </pc:spChg>
        <pc:spChg chg="add mod">
          <ac:chgData name="Pratyasa Pati" userId="0ef0e6d07079aff5" providerId="LiveId" clId="{09D3DEB5-F9CA-46E2-845C-015A670ADC72}" dt="2022-10-05T09:05:59.766" v="600" actId="20577"/>
          <ac:spMkLst>
            <pc:docMk/>
            <pc:sldMk cId="979622006" sldId="280"/>
            <ac:spMk id="8" creationId="{73ACA7E8-41A8-CCE1-8702-4B9CC851BF07}"/>
          </ac:spMkLst>
        </pc:spChg>
        <pc:spChg chg="add mod">
          <ac:chgData name="Pratyasa Pati" userId="0ef0e6d07079aff5" providerId="LiveId" clId="{09D3DEB5-F9CA-46E2-845C-015A670ADC72}" dt="2022-10-05T09:05:27.077" v="595" actId="1076"/>
          <ac:spMkLst>
            <pc:docMk/>
            <pc:sldMk cId="979622006" sldId="280"/>
            <ac:spMk id="11" creationId="{32ADE75B-A1A7-8B3E-14E6-62D5CC59DEC1}"/>
          </ac:spMkLst>
        </pc:spChg>
        <pc:spChg chg="del">
          <ac:chgData name="Pratyasa Pati" userId="0ef0e6d07079aff5" providerId="LiveId" clId="{09D3DEB5-F9CA-46E2-845C-015A670ADC72}" dt="2022-10-05T08:48:30.035" v="0" actId="21"/>
          <ac:spMkLst>
            <pc:docMk/>
            <pc:sldMk cId="979622006" sldId="280"/>
            <ac:spMk id="14" creationId="{03571BF2-FCCE-E7A0-736D-9168D2BBFF63}"/>
          </ac:spMkLst>
        </pc:spChg>
        <pc:spChg chg="del">
          <ac:chgData name="Pratyasa Pati" userId="0ef0e6d07079aff5" providerId="LiveId" clId="{09D3DEB5-F9CA-46E2-845C-015A670ADC72}" dt="2022-10-05T08:48:43.747" v="1" actId="21"/>
          <ac:spMkLst>
            <pc:docMk/>
            <pc:sldMk cId="979622006" sldId="280"/>
            <ac:spMk id="15" creationId="{7FC3FD3F-45EE-74E3-AD64-441303B83EF3}"/>
          </ac:spMkLst>
        </pc:spChg>
        <pc:picChg chg="add mod">
          <ac:chgData name="Pratyasa Pati" userId="0ef0e6d07079aff5" providerId="LiveId" clId="{09D3DEB5-F9CA-46E2-845C-015A670ADC72}" dt="2022-10-05T08:54:46.632" v="256" actId="14100"/>
          <ac:picMkLst>
            <pc:docMk/>
            <pc:sldMk cId="979622006" sldId="280"/>
            <ac:picMk id="5" creationId="{38674888-DBC9-6B0C-5B00-77C04C3A46DF}"/>
          </ac:picMkLst>
        </pc:picChg>
        <pc:picChg chg="add mod">
          <ac:chgData name="Pratyasa Pati" userId="0ef0e6d07079aff5" providerId="LiveId" clId="{09D3DEB5-F9CA-46E2-845C-015A670ADC72}" dt="2022-10-05T09:04:38.867" v="586" actId="1076"/>
          <ac:picMkLst>
            <pc:docMk/>
            <pc:sldMk cId="979622006" sldId="280"/>
            <ac:picMk id="10" creationId="{60656A8A-C874-2804-288B-3E3822B270BA}"/>
          </ac:picMkLst>
        </pc:picChg>
        <pc:picChg chg="add mod">
          <ac:chgData name="Pratyasa Pati" userId="0ef0e6d07079aff5" providerId="LiveId" clId="{09D3DEB5-F9CA-46E2-845C-015A670ADC72}" dt="2022-10-05T09:05:19.115" v="594" actId="1076"/>
          <ac:picMkLst>
            <pc:docMk/>
            <pc:sldMk cId="979622006" sldId="280"/>
            <ac:picMk id="13" creationId="{30286860-6CB8-49D4-CCAD-41791DA0722D}"/>
          </ac:picMkLst>
        </pc:picChg>
      </pc:sldChg>
      <pc:sldChg chg="addSp modSp mod modTransition setBg">
        <pc:chgData name="Pratyasa Pati" userId="0ef0e6d07079aff5" providerId="LiveId" clId="{09D3DEB5-F9CA-46E2-845C-015A670ADC72}" dt="2022-10-05T10:25:54.339" v="1502"/>
        <pc:sldMkLst>
          <pc:docMk/>
          <pc:sldMk cId="2952923800" sldId="281"/>
        </pc:sldMkLst>
        <pc:spChg chg="mod">
          <ac:chgData name="Pratyasa Pati" userId="0ef0e6d07079aff5" providerId="LiveId" clId="{09D3DEB5-F9CA-46E2-845C-015A670ADC72}" dt="2022-10-05T09:15:41.247" v="842" actId="1076"/>
          <ac:spMkLst>
            <pc:docMk/>
            <pc:sldMk cId="2952923800" sldId="281"/>
            <ac:spMk id="2" creationId="{D53B219B-7E3A-7E84-6386-37313F0CFB09}"/>
          </ac:spMkLst>
        </pc:spChg>
        <pc:spChg chg="mod">
          <ac:chgData name="Pratyasa Pati" userId="0ef0e6d07079aff5" providerId="LiveId" clId="{09D3DEB5-F9CA-46E2-845C-015A670ADC72}" dt="2022-10-05T09:11:05.636" v="760" actId="114"/>
          <ac:spMkLst>
            <pc:docMk/>
            <pc:sldMk cId="2952923800" sldId="281"/>
            <ac:spMk id="3" creationId="{A2E339BF-E6D7-DD0E-AF02-6813852EE723}"/>
          </ac:spMkLst>
        </pc:spChg>
        <pc:picChg chg="add mod">
          <ac:chgData name="Pratyasa Pati" userId="0ef0e6d07079aff5" providerId="LiveId" clId="{09D3DEB5-F9CA-46E2-845C-015A670ADC72}" dt="2022-10-05T09:15:07.100" v="838" actId="1076"/>
          <ac:picMkLst>
            <pc:docMk/>
            <pc:sldMk cId="2952923800" sldId="281"/>
            <ac:picMk id="5" creationId="{DB964C21-EF57-D775-8B1C-F1E3AC33E4E5}"/>
          </ac:picMkLst>
        </pc:picChg>
      </pc:sldChg>
      <pc:sldChg chg="addSp delSp modSp mod modTransition">
        <pc:chgData name="Pratyasa Pati" userId="0ef0e6d07079aff5" providerId="LiveId" clId="{09D3DEB5-F9CA-46E2-845C-015A670ADC72}" dt="2022-10-09T06:11:34.991" v="1602" actId="5793"/>
        <pc:sldMkLst>
          <pc:docMk/>
          <pc:sldMk cId="685681062" sldId="282"/>
        </pc:sldMkLst>
        <pc:spChg chg="mod">
          <ac:chgData name="Pratyasa Pati" userId="0ef0e6d07079aff5" providerId="LiveId" clId="{09D3DEB5-F9CA-46E2-845C-015A670ADC72}" dt="2022-10-05T09:26:39.672" v="1032" actId="1076"/>
          <ac:spMkLst>
            <pc:docMk/>
            <pc:sldMk cId="685681062" sldId="282"/>
            <ac:spMk id="2" creationId="{FD5E8954-9BCB-7FD9-A210-38DC54382D45}"/>
          </ac:spMkLst>
        </pc:spChg>
        <pc:spChg chg="mod">
          <ac:chgData name="Pratyasa Pati" userId="0ef0e6d07079aff5" providerId="LiveId" clId="{09D3DEB5-F9CA-46E2-845C-015A670ADC72}" dt="2022-10-09T06:11:34.991" v="1602" actId="5793"/>
          <ac:spMkLst>
            <pc:docMk/>
            <pc:sldMk cId="685681062" sldId="282"/>
            <ac:spMk id="4" creationId="{D2BBD890-6A99-C160-C084-2916E2310718}"/>
          </ac:spMkLst>
        </pc:spChg>
        <pc:spChg chg="del">
          <ac:chgData name="Pratyasa Pati" userId="0ef0e6d07079aff5" providerId="LiveId" clId="{09D3DEB5-F9CA-46E2-845C-015A670ADC72}" dt="2022-10-05T09:25:08.299" v="959" actId="21"/>
          <ac:spMkLst>
            <pc:docMk/>
            <pc:sldMk cId="685681062" sldId="282"/>
            <ac:spMk id="5" creationId="{EEE736C0-59DE-A4DF-7A05-6F22D48CC0D3}"/>
          </ac:spMkLst>
        </pc:spChg>
        <pc:spChg chg="del">
          <ac:chgData name="Pratyasa Pati" userId="0ef0e6d07079aff5" providerId="LiveId" clId="{09D3DEB5-F9CA-46E2-845C-015A670ADC72}" dt="2022-10-05T09:25:25.066" v="963" actId="21"/>
          <ac:spMkLst>
            <pc:docMk/>
            <pc:sldMk cId="685681062" sldId="282"/>
            <ac:spMk id="6" creationId="{8E016EE4-D06F-BB48-F27D-14F290F0FE86}"/>
          </ac:spMkLst>
        </pc:spChg>
        <pc:spChg chg="add del mod">
          <ac:chgData name="Pratyasa Pati" userId="0ef0e6d07079aff5" providerId="LiveId" clId="{09D3DEB5-F9CA-46E2-845C-015A670ADC72}" dt="2022-10-05T09:25:38.791" v="967" actId="478"/>
          <ac:spMkLst>
            <pc:docMk/>
            <pc:sldMk cId="685681062" sldId="282"/>
            <ac:spMk id="7" creationId="{A410AA3F-FD48-B633-ABBC-9206A1E956B4}"/>
          </ac:spMkLst>
        </pc:spChg>
        <pc:spChg chg="add del mod">
          <ac:chgData name="Pratyasa Pati" userId="0ef0e6d07079aff5" providerId="LiveId" clId="{09D3DEB5-F9CA-46E2-845C-015A670ADC72}" dt="2022-10-05T09:25:34.519" v="966" actId="478"/>
          <ac:spMkLst>
            <pc:docMk/>
            <pc:sldMk cId="685681062" sldId="282"/>
            <ac:spMk id="9" creationId="{BE9E6B9B-A8F0-918A-45C7-E68FBFFD5E16}"/>
          </ac:spMkLst>
        </pc:spChg>
        <pc:spChg chg="del">
          <ac:chgData name="Pratyasa Pati" userId="0ef0e6d07079aff5" providerId="LiveId" clId="{09D3DEB5-F9CA-46E2-845C-015A670ADC72}" dt="2022-10-05T09:26:46.105" v="1033" actId="21"/>
          <ac:spMkLst>
            <pc:docMk/>
            <pc:sldMk cId="685681062" sldId="282"/>
            <ac:spMk id="23" creationId="{94FF72B7-0438-3641-5939-75128934B0DF}"/>
          </ac:spMkLst>
        </pc:spChg>
        <pc:picChg chg="add mod">
          <ac:chgData name="Pratyasa Pati" userId="0ef0e6d07079aff5" providerId="LiveId" clId="{09D3DEB5-F9CA-46E2-845C-015A670ADC72}" dt="2022-10-05T09:30:05.526" v="1079" actId="1076"/>
          <ac:picMkLst>
            <pc:docMk/>
            <pc:sldMk cId="685681062" sldId="282"/>
            <ac:picMk id="11" creationId="{E29F9FEF-6F36-C7D0-E946-237C2FAAD5F2}"/>
          </ac:picMkLst>
        </pc:picChg>
      </pc:sldChg>
      <pc:sldChg chg="addSp delSp modSp del mod">
        <pc:chgData name="Pratyasa Pati" userId="0ef0e6d07079aff5" providerId="LiveId" clId="{09D3DEB5-F9CA-46E2-845C-015A670ADC72}" dt="2022-10-05T09:15:19.381" v="839" actId="2696"/>
        <pc:sldMkLst>
          <pc:docMk/>
          <pc:sldMk cId="2903841477" sldId="283"/>
        </pc:sldMkLst>
        <pc:spChg chg="mod">
          <ac:chgData name="Pratyasa Pati" userId="0ef0e6d07079aff5" providerId="LiveId" clId="{09D3DEB5-F9CA-46E2-845C-015A670ADC72}" dt="2022-10-05T09:13:13.300" v="773" actId="1076"/>
          <ac:spMkLst>
            <pc:docMk/>
            <pc:sldMk cId="2903841477" sldId="283"/>
            <ac:spMk id="2" creationId="{69125542-D540-B766-0FA1-10DE2ED0495C}"/>
          </ac:spMkLst>
        </pc:spChg>
        <pc:spChg chg="add del mod">
          <ac:chgData name="Pratyasa Pati" userId="0ef0e6d07079aff5" providerId="LiveId" clId="{09D3DEB5-F9CA-46E2-845C-015A670ADC72}" dt="2022-10-05T09:13:19.720" v="775" actId="21"/>
          <ac:spMkLst>
            <pc:docMk/>
            <pc:sldMk cId="2903841477" sldId="283"/>
            <ac:spMk id="4" creationId="{B686A147-05DB-A2C5-BBD8-000947035FD7}"/>
          </ac:spMkLst>
        </pc:spChg>
        <pc:spChg chg="del">
          <ac:chgData name="Pratyasa Pati" userId="0ef0e6d07079aff5" providerId="LiveId" clId="{09D3DEB5-F9CA-46E2-845C-015A670ADC72}" dt="2022-10-05T09:13:05.742" v="771" actId="21"/>
          <ac:spMkLst>
            <pc:docMk/>
            <pc:sldMk cId="2903841477" sldId="283"/>
            <ac:spMk id="6" creationId="{A6DDBB02-9464-CEB2-1790-240E71187667}"/>
          </ac:spMkLst>
        </pc:spChg>
        <pc:spChg chg="del">
          <ac:chgData name="Pratyasa Pati" userId="0ef0e6d07079aff5" providerId="LiveId" clId="{09D3DEB5-F9CA-46E2-845C-015A670ADC72}" dt="2022-10-05T09:13:08.836" v="772" actId="21"/>
          <ac:spMkLst>
            <pc:docMk/>
            <pc:sldMk cId="2903841477" sldId="283"/>
            <ac:spMk id="7" creationId="{712D1D31-1A67-703B-DF69-CA8142BF6A2D}"/>
          </ac:spMkLst>
        </pc:spChg>
        <pc:spChg chg="add del mod">
          <ac:chgData name="Pratyasa Pati" userId="0ef0e6d07079aff5" providerId="LiveId" clId="{09D3DEB5-F9CA-46E2-845C-015A670ADC72}" dt="2022-10-05T09:13:34.278" v="777"/>
          <ac:spMkLst>
            <pc:docMk/>
            <pc:sldMk cId="2903841477" sldId="283"/>
            <ac:spMk id="9" creationId="{D255A919-F877-655C-4F73-D39E696FDC48}"/>
          </ac:spMkLst>
        </pc:spChg>
        <pc:spChg chg="add mod">
          <ac:chgData name="Pratyasa Pati" userId="0ef0e6d07079aff5" providerId="LiveId" clId="{09D3DEB5-F9CA-46E2-845C-015A670ADC72}" dt="2022-10-05T09:14:12.288" v="784" actId="14100"/>
          <ac:spMkLst>
            <pc:docMk/>
            <pc:sldMk cId="2903841477" sldId="283"/>
            <ac:spMk id="10" creationId="{731DCE2F-2411-45F9-BCF2-196DFC4F1CFA}"/>
          </ac:spMkLst>
        </pc:spChg>
        <pc:graphicFrameChg chg="add del">
          <ac:chgData name="Pratyasa Pati" userId="0ef0e6d07079aff5" providerId="LiveId" clId="{09D3DEB5-F9CA-46E2-845C-015A670ADC72}" dt="2022-10-05T09:13:24.289" v="776" actId="21"/>
          <ac:graphicFrameMkLst>
            <pc:docMk/>
            <pc:sldMk cId="2903841477" sldId="283"/>
            <ac:graphicFrameMk id="5" creationId="{ED69F325-47F8-5A12-D3A4-2BB6ADB3D0B6}"/>
          </ac:graphicFrameMkLst>
        </pc:graphicFrameChg>
      </pc:sldChg>
      <pc:sldChg chg="addSp delSp modSp mod ord modTransition setBg">
        <pc:chgData name="Pratyasa Pati" userId="0ef0e6d07079aff5" providerId="LiveId" clId="{09D3DEB5-F9CA-46E2-845C-015A670ADC72}" dt="2022-10-09T06:09:52.594" v="1596"/>
        <pc:sldMkLst>
          <pc:docMk/>
          <pc:sldMk cId="2886474736" sldId="284"/>
        </pc:sldMkLst>
        <pc:spChg chg="mod">
          <ac:chgData name="Pratyasa Pati" userId="0ef0e6d07079aff5" providerId="LiveId" clId="{09D3DEB5-F9CA-46E2-845C-015A670ADC72}" dt="2022-10-05T09:17:01.238" v="875" actId="14100"/>
          <ac:spMkLst>
            <pc:docMk/>
            <pc:sldMk cId="2886474736" sldId="284"/>
            <ac:spMk id="2" creationId="{884B311B-3177-0658-3585-6639F26A9BF6}"/>
          </ac:spMkLst>
        </pc:spChg>
        <pc:spChg chg="add mod">
          <ac:chgData name="Pratyasa Pati" userId="0ef0e6d07079aff5" providerId="LiveId" clId="{09D3DEB5-F9CA-46E2-845C-015A670ADC72}" dt="2022-10-05T09:18:06.942" v="883" actId="14100"/>
          <ac:spMkLst>
            <pc:docMk/>
            <pc:sldMk cId="2886474736" sldId="284"/>
            <ac:spMk id="4" creationId="{E10CA881-8033-7B3F-C5CB-AA79F7859940}"/>
          </ac:spMkLst>
        </pc:spChg>
        <pc:spChg chg="del">
          <ac:chgData name="Pratyasa Pati" userId="0ef0e6d07079aff5" providerId="LiveId" clId="{09D3DEB5-F9CA-46E2-845C-015A670ADC72}" dt="2022-10-05T09:16:06.422" v="843" actId="21"/>
          <ac:spMkLst>
            <pc:docMk/>
            <pc:sldMk cId="2886474736" sldId="284"/>
            <ac:spMk id="7" creationId="{3A122237-B06F-5E42-B051-D7859FC21D7D}"/>
          </ac:spMkLst>
        </pc:spChg>
        <pc:spChg chg="del">
          <ac:chgData name="Pratyasa Pati" userId="0ef0e6d07079aff5" providerId="LiveId" clId="{09D3DEB5-F9CA-46E2-845C-015A670ADC72}" dt="2022-10-05T09:16:11.372" v="844" actId="21"/>
          <ac:spMkLst>
            <pc:docMk/>
            <pc:sldMk cId="2886474736" sldId="284"/>
            <ac:spMk id="8" creationId="{AECF22D2-2B16-C40D-AA90-609B5CD08B3D}"/>
          </ac:spMkLst>
        </pc:spChg>
        <pc:spChg chg="add del">
          <ac:chgData name="Pratyasa Pati" userId="0ef0e6d07079aff5" providerId="LiveId" clId="{09D3DEB5-F9CA-46E2-845C-015A670ADC72}" dt="2022-10-05T09:19:35.091" v="888" actId="22"/>
          <ac:spMkLst>
            <pc:docMk/>
            <pc:sldMk cId="2886474736" sldId="284"/>
            <ac:spMk id="11" creationId="{C7E4E3F2-9D6F-69C2-EA99-B29ED50B39D6}"/>
          </ac:spMkLst>
        </pc:spChg>
        <pc:spChg chg="add mod">
          <ac:chgData name="Pratyasa Pati" userId="0ef0e6d07079aff5" providerId="LiveId" clId="{09D3DEB5-F9CA-46E2-845C-015A670ADC72}" dt="2022-10-05T09:20:40.513" v="899" actId="1076"/>
          <ac:spMkLst>
            <pc:docMk/>
            <pc:sldMk cId="2886474736" sldId="284"/>
            <ac:spMk id="12" creationId="{70E0CA14-E3CF-ED0E-5420-4BD667548B75}"/>
          </ac:spMkLst>
        </pc:spChg>
        <pc:spChg chg="add del mod">
          <ac:chgData name="Pratyasa Pati" userId="0ef0e6d07079aff5" providerId="LiveId" clId="{09D3DEB5-F9CA-46E2-845C-015A670ADC72}" dt="2022-10-05T09:21:32.642" v="909"/>
          <ac:spMkLst>
            <pc:docMk/>
            <pc:sldMk cId="2886474736" sldId="284"/>
            <ac:spMk id="14" creationId="{ED423C02-7715-4A04-660E-3D9504BA0985}"/>
          </ac:spMkLst>
        </pc:spChg>
        <pc:spChg chg="add del mod">
          <ac:chgData name="Pratyasa Pati" userId="0ef0e6d07079aff5" providerId="LiveId" clId="{09D3DEB5-F9CA-46E2-845C-015A670ADC72}" dt="2022-10-05T09:21:40.632" v="912"/>
          <ac:spMkLst>
            <pc:docMk/>
            <pc:sldMk cId="2886474736" sldId="284"/>
            <ac:spMk id="16" creationId="{4218DA37-81CF-129C-08C1-E35E41AF7FC4}"/>
          </ac:spMkLst>
        </pc:spChg>
        <pc:spChg chg="add del mod">
          <ac:chgData name="Pratyasa Pati" userId="0ef0e6d07079aff5" providerId="LiveId" clId="{09D3DEB5-F9CA-46E2-845C-015A670ADC72}" dt="2022-10-05T09:22:06.102" v="917"/>
          <ac:spMkLst>
            <pc:docMk/>
            <pc:sldMk cId="2886474736" sldId="284"/>
            <ac:spMk id="17" creationId="{84D596E0-F5FE-953B-B962-69CDF6189DAD}"/>
          </ac:spMkLst>
        </pc:spChg>
        <pc:spChg chg="add mod">
          <ac:chgData name="Pratyasa Pati" userId="0ef0e6d07079aff5" providerId="LiveId" clId="{09D3DEB5-F9CA-46E2-845C-015A670ADC72}" dt="2022-10-05T09:22:45.931" v="925" actId="207"/>
          <ac:spMkLst>
            <pc:docMk/>
            <pc:sldMk cId="2886474736" sldId="284"/>
            <ac:spMk id="19" creationId="{5B1F9E16-5689-DE4C-63B2-B401BBE191C7}"/>
          </ac:spMkLst>
        </pc:spChg>
        <pc:graphicFrameChg chg="del">
          <ac:chgData name="Pratyasa Pati" userId="0ef0e6d07079aff5" providerId="LiveId" clId="{09D3DEB5-F9CA-46E2-845C-015A670ADC72}" dt="2022-10-05T09:17:07.615" v="876" actId="21"/>
          <ac:graphicFrameMkLst>
            <pc:docMk/>
            <pc:sldMk cId="2886474736" sldId="284"/>
            <ac:graphicFrameMk id="6" creationId="{705AB9BF-07E9-9DED-DB8B-F644759C8FDC}"/>
          </ac:graphicFrameMkLst>
        </pc:graphicFrameChg>
        <pc:picChg chg="add mod">
          <ac:chgData name="Pratyasa Pati" userId="0ef0e6d07079aff5" providerId="LiveId" clId="{09D3DEB5-F9CA-46E2-845C-015A670ADC72}" dt="2022-10-05T09:18:49.228" v="886" actId="14100"/>
          <ac:picMkLst>
            <pc:docMk/>
            <pc:sldMk cId="2886474736" sldId="284"/>
            <ac:picMk id="9" creationId="{1D5499C6-59F4-2FA6-1625-E8D8835FBBAB}"/>
          </ac:picMkLst>
        </pc:picChg>
        <pc:picChg chg="add del mod">
          <ac:chgData name="Pratyasa Pati" userId="0ef0e6d07079aff5" providerId="LiveId" clId="{09D3DEB5-F9CA-46E2-845C-015A670ADC72}" dt="2022-10-05T09:21:08.913" v="901" actId="21"/>
          <ac:picMkLst>
            <pc:docMk/>
            <pc:sldMk cId="2886474736" sldId="284"/>
            <ac:picMk id="13" creationId="{27F45D50-2C00-EC92-CD6D-AEAA24DA9FBF}"/>
          </ac:picMkLst>
        </pc:picChg>
        <pc:picChg chg="add del mod">
          <ac:chgData name="Pratyasa Pati" userId="0ef0e6d07079aff5" providerId="LiveId" clId="{09D3DEB5-F9CA-46E2-845C-015A670ADC72}" dt="2022-10-05T09:21:32.640" v="907" actId="21"/>
          <ac:picMkLst>
            <pc:docMk/>
            <pc:sldMk cId="2886474736" sldId="284"/>
            <ac:picMk id="15" creationId="{0B87B63E-7790-76CA-7734-6B730AE0FDBA}"/>
          </ac:picMkLst>
        </pc:picChg>
        <pc:picChg chg="add del mod">
          <ac:chgData name="Pratyasa Pati" userId="0ef0e6d07079aff5" providerId="LiveId" clId="{09D3DEB5-F9CA-46E2-845C-015A670ADC72}" dt="2022-10-05T09:22:06.102" v="915" actId="478"/>
          <ac:picMkLst>
            <pc:docMk/>
            <pc:sldMk cId="2886474736" sldId="284"/>
            <ac:picMk id="18" creationId="{51959124-E6EE-EFA1-8B7B-11FF7FC6B20B}"/>
          </ac:picMkLst>
        </pc:picChg>
        <pc:picChg chg="add mod">
          <ac:chgData name="Pratyasa Pati" userId="0ef0e6d07079aff5" providerId="LiveId" clId="{09D3DEB5-F9CA-46E2-845C-015A670ADC72}" dt="2022-10-05T09:23:25.212" v="927" actId="1076"/>
          <ac:picMkLst>
            <pc:docMk/>
            <pc:sldMk cId="2886474736" sldId="284"/>
            <ac:picMk id="21" creationId="{9F91A182-CFB4-05F3-E12F-2C1F97D505F6}"/>
          </ac:picMkLst>
        </pc:picChg>
      </pc:sldChg>
      <pc:sldChg chg="addSp delSp modSp mod ord modTransition">
        <pc:chgData name="Pratyasa Pati" userId="0ef0e6d07079aff5" providerId="LiveId" clId="{09D3DEB5-F9CA-46E2-845C-015A670ADC72}" dt="2022-10-09T05:45:06.926" v="1594"/>
        <pc:sldMkLst>
          <pc:docMk/>
          <pc:sldMk cId="2011930182" sldId="285"/>
        </pc:sldMkLst>
        <pc:spChg chg="del">
          <ac:chgData name="Pratyasa Pati" userId="0ef0e6d07079aff5" providerId="LiveId" clId="{09D3DEB5-F9CA-46E2-845C-015A670ADC72}" dt="2022-10-05T09:40:08.247" v="1149" actId="478"/>
          <ac:spMkLst>
            <pc:docMk/>
            <pc:sldMk cId="2011930182" sldId="285"/>
            <ac:spMk id="2" creationId="{B2AF69D5-AD7B-521D-22B1-50D8A24356AC}"/>
          </ac:spMkLst>
        </pc:spChg>
        <pc:spChg chg="mod">
          <ac:chgData name="Pratyasa Pati" userId="0ef0e6d07079aff5" providerId="LiveId" clId="{09D3DEB5-F9CA-46E2-845C-015A670ADC72}" dt="2022-10-05T09:57:37.966" v="1284" actId="120"/>
          <ac:spMkLst>
            <pc:docMk/>
            <pc:sldMk cId="2011930182" sldId="285"/>
            <ac:spMk id="4" creationId="{77C09F16-6D23-666F-6800-8FC697831948}"/>
          </ac:spMkLst>
        </pc:spChg>
        <pc:spChg chg="del">
          <ac:chgData name="Pratyasa Pati" userId="0ef0e6d07079aff5" providerId="LiveId" clId="{09D3DEB5-F9CA-46E2-845C-015A670ADC72}" dt="2022-10-05T09:41:12.920" v="1167" actId="21"/>
          <ac:spMkLst>
            <pc:docMk/>
            <pc:sldMk cId="2011930182" sldId="285"/>
            <ac:spMk id="5" creationId="{91128191-45A5-DEA1-F978-421F83D5E664}"/>
          </ac:spMkLst>
        </pc:spChg>
        <pc:spChg chg="del mod">
          <ac:chgData name="Pratyasa Pati" userId="0ef0e6d07079aff5" providerId="LiveId" clId="{09D3DEB5-F9CA-46E2-845C-015A670ADC72}" dt="2022-10-05T09:40:51.513" v="1161" actId="21"/>
          <ac:spMkLst>
            <pc:docMk/>
            <pc:sldMk cId="2011930182" sldId="285"/>
            <ac:spMk id="6" creationId="{EEF6A845-F328-1053-A365-3DA9CBAF9BA4}"/>
          </ac:spMkLst>
        </pc:spChg>
        <pc:spChg chg="add del mod">
          <ac:chgData name="Pratyasa Pati" userId="0ef0e6d07079aff5" providerId="LiveId" clId="{09D3DEB5-F9CA-46E2-845C-015A670ADC72}" dt="2022-10-05T09:40:19.688" v="1155" actId="21"/>
          <ac:spMkLst>
            <pc:docMk/>
            <pc:sldMk cId="2011930182" sldId="285"/>
            <ac:spMk id="7" creationId="{F45DB85A-DFE0-986A-7DE5-E36E356929C2}"/>
          </ac:spMkLst>
        </pc:spChg>
        <pc:spChg chg="del">
          <ac:chgData name="Pratyasa Pati" userId="0ef0e6d07079aff5" providerId="LiveId" clId="{09D3DEB5-F9CA-46E2-845C-015A670ADC72}" dt="2022-10-05T09:41:15.097" v="1168" actId="21"/>
          <ac:spMkLst>
            <pc:docMk/>
            <pc:sldMk cId="2011930182" sldId="285"/>
            <ac:spMk id="8" creationId="{F46AF003-A457-D7E6-F39B-1A85A426A3E5}"/>
          </ac:spMkLst>
        </pc:spChg>
        <pc:spChg chg="del mod">
          <ac:chgData name="Pratyasa Pati" userId="0ef0e6d07079aff5" providerId="LiveId" clId="{09D3DEB5-F9CA-46E2-845C-015A670ADC72}" dt="2022-10-05T09:40:54.345" v="1162" actId="21"/>
          <ac:spMkLst>
            <pc:docMk/>
            <pc:sldMk cId="2011930182" sldId="285"/>
            <ac:spMk id="9" creationId="{0A413FDF-11CF-6B9B-871F-ED1ED06E76B9}"/>
          </ac:spMkLst>
        </pc:spChg>
        <pc:spChg chg="del">
          <ac:chgData name="Pratyasa Pati" userId="0ef0e6d07079aff5" providerId="LiveId" clId="{09D3DEB5-F9CA-46E2-845C-015A670ADC72}" dt="2022-10-05T09:41:24.370" v="1169" actId="478"/>
          <ac:spMkLst>
            <pc:docMk/>
            <pc:sldMk cId="2011930182" sldId="285"/>
            <ac:spMk id="11" creationId="{B3CED26D-9022-0D83-FB0D-E3471E6F7ECE}"/>
          </ac:spMkLst>
        </pc:spChg>
        <pc:spChg chg="del mod">
          <ac:chgData name="Pratyasa Pati" userId="0ef0e6d07079aff5" providerId="LiveId" clId="{09D3DEB5-F9CA-46E2-845C-015A670ADC72}" dt="2022-10-05T09:41:06.554" v="1165" actId="21"/>
          <ac:spMkLst>
            <pc:docMk/>
            <pc:sldMk cId="2011930182" sldId="285"/>
            <ac:spMk id="12" creationId="{518301B7-15C5-E184-096F-BF82F42163C2}"/>
          </ac:spMkLst>
        </pc:spChg>
        <pc:spChg chg="add del mod">
          <ac:chgData name="Pratyasa Pati" userId="0ef0e6d07079aff5" providerId="LiveId" clId="{09D3DEB5-F9CA-46E2-845C-015A670ADC72}" dt="2022-10-05T09:40:30.704" v="1159" actId="21"/>
          <ac:spMkLst>
            <pc:docMk/>
            <pc:sldMk cId="2011930182" sldId="285"/>
            <ac:spMk id="13" creationId="{CCD274B5-4AAC-AF41-3134-192148828793}"/>
          </ac:spMkLst>
        </pc:spChg>
        <pc:spChg chg="del mod">
          <ac:chgData name="Pratyasa Pati" userId="0ef0e6d07079aff5" providerId="LiveId" clId="{09D3DEB5-F9CA-46E2-845C-015A670ADC72}" dt="2022-10-05T09:41:27.435" v="1171" actId="478"/>
          <ac:spMkLst>
            <pc:docMk/>
            <pc:sldMk cId="2011930182" sldId="285"/>
            <ac:spMk id="14" creationId="{DD57FB11-65D1-6B1C-8D88-F932BF765A7C}"/>
          </ac:spMkLst>
        </pc:spChg>
        <pc:spChg chg="add del mod">
          <ac:chgData name="Pratyasa Pati" userId="0ef0e6d07079aff5" providerId="LiveId" clId="{09D3DEB5-F9CA-46E2-845C-015A670ADC72}" dt="2022-10-05T09:40:21.896" v="1156" actId="21"/>
          <ac:spMkLst>
            <pc:docMk/>
            <pc:sldMk cId="2011930182" sldId="285"/>
            <ac:spMk id="17" creationId="{416BFA95-E989-5595-6312-55A8D11714E0}"/>
          </ac:spMkLst>
        </pc:spChg>
        <pc:spChg chg="add del mod">
          <ac:chgData name="Pratyasa Pati" userId="0ef0e6d07079aff5" providerId="LiveId" clId="{09D3DEB5-F9CA-46E2-845C-015A670ADC72}" dt="2022-10-05T09:40:24.184" v="1157" actId="21"/>
          <ac:spMkLst>
            <pc:docMk/>
            <pc:sldMk cId="2011930182" sldId="285"/>
            <ac:spMk id="21" creationId="{CD218542-B03F-7D78-313C-92B83E201D2B}"/>
          </ac:spMkLst>
        </pc:spChg>
        <pc:spChg chg="add del mod">
          <ac:chgData name="Pratyasa Pati" userId="0ef0e6d07079aff5" providerId="LiveId" clId="{09D3DEB5-F9CA-46E2-845C-015A670ADC72}" dt="2022-10-05T09:40:45.440" v="1160" actId="21"/>
          <ac:spMkLst>
            <pc:docMk/>
            <pc:sldMk cId="2011930182" sldId="285"/>
            <ac:spMk id="24" creationId="{9F768371-0A90-5E7A-B2A0-DD409ABE0790}"/>
          </ac:spMkLst>
        </pc:spChg>
        <pc:spChg chg="add del mod">
          <ac:chgData name="Pratyasa Pati" userId="0ef0e6d07079aff5" providerId="LiveId" clId="{09D3DEB5-F9CA-46E2-845C-015A670ADC72}" dt="2022-10-05T09:40:58.984" v="1163" actId="21"/>
          <ac:spMkLst>
            <pc:docMk/>
            <pc:sldMk cId="2011930182" sldId="285"/>
            <ac:spMk id="26" creationId="{E4F9F85F-1CE1-08B0-9225-77487582EA76}"/>
          </ac:spMkLst>
        </pc:spChg>
        <pc:spChg chg="add del mod">
          <ac:chgData name="Pratyasa Pati" userId="0ef0e6d07079aff5" providerId="LiveId" clId="{09D3DEB5-F9CA-46E2-845C-015A670ADC72}" dt="2022-10-05T09:41:01.992" v="1164" actId="21"/>
          <ac:spMkLst>
            <pc:docMk/>
            <pc:sldMk cId="2011930182" sldId="285"/>
            <ac:spMk id="28" creationId="{8B7A673F-AF9A-C62D-B433-646E36C55F7D}"/>
          </ac:spMkLst>
        </pc:spChg>
        <pc:spChg chg="add del mod">
          <ac:chgData name="Pratyasa Pati" userId="0ef0e6d07079aff5" providerId="LiveId" clId="{09D3DEB5-F9CA-46E2-845C-015A670ADC72}" dt="2022-10-05T09:41:08.968" v="1166" actId="21"/>
          <ac:spMkLst>
            <pc:docMk/>
            <pc:sldMk cId="2011930182" sldId="285"/>
            <ac:spMk id="30" creationId="{F5063025-966A-1BDC-0BC9-885563880414}"/>
          </ac:spMkLst>
        </pc:spChg>
        <pc:spChg chg="add del mod">
          <ac:chgData name="Pratyasa Pati" userId="0ef0e6d07079aff5" providerId="LiveId" clId="{09D3DEB5-F9CA-46E2-845C-015A670ADC72}" dt="2022-10-05T09:41:30.660" v="1172" actId="478"/>
          <ac:spMkLst>
            <pc:docMk/>
            <pc:sldMk cId="2011930182" sldId="285"/>
            <ac:spMk id="32" creationId="{2B56C955-700B-89BB-F5D3-D54A8B80E94C}"/>
          </ac:spMkLst>
        </pc:spChg>
        <pc:spChg chg="add del mod">
          <ac:chgData name="Pratyasa Pati" userId="0ef0e6d07079aff5" providerId="LiveId" clId="{09D3DEB5-F9CA-46E2-845C-015A670ADC72}" dt="2022-10-05T09:41:31.749" v="1173" actId="478"/>
          <ac:spMkLst>
            <pc:docMk/>
            <pc:sldMk cId="2011930182" sldId="285"/>
            <ac:spMk id="34" creationId="{9E69ADB9-D0B6-4211-25A0-C16A517FEB81}"/>
          </ac:spMkLst>
        </pc:spChg>
        <pc:spChg chg="add del mod">
          <ac:chgData name="Pratyasa Pati" userId="0ef0e6d07079aff5" providerId="LiveId" clId="{09D3DEB5-F9CA-46E2-845C-015A670ADC72}" dt="2022-10-05T09:41:34.297" v="1174" actId="478"/>
          <ac:spMkLst>
            <pc:docMk/>
            <pc:sldMk cId="2011930182" sldId="285"/>
            <ac:spMk id="36" creationId="{E3828D93-7FA1-1C95-02E6-A4D62D464108}"/>
          </ac:spMkLst>
        </pc:spChg>
        <pc:spChg chg="add mod">
          <ac:chgData name="Pratyasa Pati" userId="0ef0e6d07079aff5" providerId="LiveId" clId="{09D3DEB5-F9CA-46E2-845C-015A670ADC72}" dt="2022-10-05T09:58:04.517" v="1291" actId="1076"/>
          <ac:spMkLst>
            <pc:docMk/>
            <pc:sldMk cId="2011930182" sldId="285"/>
            <ac:spMk id="38" creationId="{8CDC5868-4F14-D526-0254-2BFA1F477B27}"/>
          </ac:spMkLst>
        </pc:spChg>
        <pc:spChg chg="add del">
          <ac:chgData name="Pratyasa Pati" userId="0ef0e6d07079aff5" providerId="LiveId" clId="{09D3DEB5-F9CA-46E2-845C-015A670ADC72}" dt="2022-10-05T09:54:24.678" v="1198" actId="22"/>
          <ac:spMkLst>
            <pc:docMk/>
            <pc:sldMk cId="2011930182" sldId="285"/>
            <ac:spMk id="46" creationId="{4662BED4-CF0F-D314-FA63-94FDB61CD326}"/>
          </ac:spMkLst>
        </pc:spChg>
        <pc:spChg chg="add mod">
          <ac:chgData name="Pratyasa Pati" userId="0ef0e6d07079aff5" providerId="LiveId" clId="{09D3DEB5-F9CA-46E2-845C-015A670ADC72}" dt="2022-10-05T09:57:07.891" v="1280" actId="1076"/>
          <ac:spMkLst>
            <pc:docMk/>
            <pc:sldMk cId="2011930182" sldId="285"/>
            <ac:spMk id="47" creationId="{CB442C7A-4D32-94D6-C7F8-461AA30652FE}"/>
          </ac:spMkLst>
        </pc:spChg>
        <pc:spChg chg="add mod">
          <ac:chgData name="Pratyasa Pati" userId="0ef0e6d07079aff5" providerId="LiveId" clId="{09D3DEB5-F9CA-46E2-845C-015A670ADC72}" dt="2022-10-05T09:56:57.970" v="1277" actId="1076"/>
          <ac:spMkLst>
            <pc:docMk/>
            <pc:sldMk cId="2011930182" sldId="285"/>
            <ac:spMk id="48" creationId="{C96EE261-3F4B-DCBC-B923-EBB9EDFAB083}"/>
          </ac:spMkLst>
        </pc:spChg>
        <pc:spChg chg="del">
          <ac:chgData name="Pratyasa Pati" userId="0ef0e6d07079aff5" providerId="LiveId" clId="{09D3DEB5-F9CA-46E2-845C-015A670ADC72}" dt="2022-10-05T09:39:51.848" v="1146" actId="21"/>
          <ac:spMkLst>
            <pc:docMk/>
            <pc:sldMk cId="2011930182" sldId="285"/>
            <ac:spMk id="73" creationId="{253AA363-0A91-5CE9-7764-DD7813D6BF70}"/>
          </ac:spMkLst>
        </pc:spChg>
        <pc:spChg chg="del">
          <ac:chgData name="Pratyasa Pati" userId="0ef0e6d07079aff5" providerId="LiveId" clId="{09D3DEB5-F9CA-46E2-845C-015A670ADC72}" dt="2022-10-05T09:39:54.896" v="1147" actId="21"/>
          <ac:spMkLst>
            <pc:docMk/>
            <pc:sldMk cId="2011930182" sldId="285"/>
            <ac:spMk id="74" creationId="{B964C6B0-844C-A964-2B74-46CF893E1381}"/>
          </ac:spMkLst>
        </pc:spChg>
        <pc:graphicFrameChg chg="add mod">
          <ac:chgData name="Pratyasa Pati" userId="0ef0e6d07079aff5" providerId="LiveId" clId="{09D3DEB5-F9CA-46E2-845C-015A670ADC72}" dt="2022-10-09T05:25:03.746" v="1588"/>
          <ac:graphicFrameMkLst>
            <pc:docMk/>
            <pc:sldMk cId="2011930182" sldId="285"/>
            <ac:graphicFrameMk id="43" creationId="{4B56C8DF-F40C-FADA-C51C-A9684B26865E}"/>
          </ac:graphicFrameMkLst>
        </pc:graphicFrameChg>
        <pc:graphicFrameChg chg="add del mod">
          <ac:chgData name="Pratyasa Pati" userId="0ef0e6d07079aff5" providerId="LiveId" clId="{09D3DEB5-F9CA-46E2-845C-015A670ADC72}" dt="2022-10-05T09:52:45.604" v="1196" actId="21"/>
          <ac:graphicFrameMkLst>
            <pc:docMk/>
            <pc:sldMk cId="2011930182" sldId="285"/>
            <ac:graphicFrameMk id="44" creationId="{92EF850F-3B7A-2B78-5A66-7E4B8E368169}"/>
          </ac:graphicFrameMkLst>
        </pc:graphicFrameChg>
        <pc:picChg chg="del">
          <ac:chgData name="Pratyasa Pati" userId="0ef0e6d07079aff5" providerId="LiveId" clId="{09D3DEB5-F9CA-46E2-845C-015A670ADC72}" dt="2022-10-05T09:40:07.507" v="1148" actId="478"/>
          <ac:picMkLst>
            <pc:docMk/>
            <pc:sldMk cId="2011930182" sldId="285"/>
            <ac:picMk id="16" creationId="{53DF829E-A1C4-421E-3B50-ABC29F74AD7E}"/>
          </ac:picMkLst>
        </pc:picChg>
        <pc:picChg chg="del">
          <ac:chgData name="Pratyasa Pati" userId="0ef0e6d07079aff5" providerId="LiveId" clId="{09D3DEB5-F9CA-46E2-845C-015A670ADC72}" dt="2022-10-05T09:40:08.887" v="1150" actId="478"/>
          <ac:picMkLst>
            <pc:docMk/>
            <pc:sldMk cId="2011930182" sldId="285"/>
            <ac:picMk id="18" creationId="{E5C9C66F-AADD-4ED0-1C1D-B85BA2731ECA}"/>
          </ac:picMkLst>
        </pc:picChg>
        <pc:picChg chg="del">
          <ac:chgData name="Pratyasa Pati" userId="0ef0e6d07079aff5" providerId="LiveId" clId="{09D3DEB5-F9CA-46E2-845C-015A670ADC72}" dt="2022-10-05T09:40:09.857" v="1152" actId="478"/>
          <ac:picMkLst>
            <pc:docMk/>
            <pc:sldMk cId="2011930182" sldId="285"/>
            <ac:picMk id="20" creationId="{886BA800-53E3-4B2D-1E62-F03543D34994}"/>
          </ac:picMkLst>
        </pc:picChg>
        <pc:picChg chg="del">
          <ac:chgData name="Pratyasa Pati" userId="0ef0e6d07079aff5" providerId="LiveId" clId="{09D3DEB5-F9CA-46E2-845C-015A670ADC72}" dt="2022-10-05T09:40:26.897" v="1158" actId="21"/>
          <ac:picMkLst>
            <pc:docMk/>
            <pc:sldMk cId="2011930182" sldId="285"/>
            <ac:picMk id="22" creationId="{CF9A94E1-4A49-F134-498B-3886D8C21B47}"/>
          </ac:picMkLst>
        </pc:picChg>
        <pc:picChg chg="add mod">
          <ac:chgData name="Pratyasa Pati" userId="0ef0e6d07079aff5" providerId="LiveId" clId="{09D3DEB5-F9CA-46E2-845C-015A670ADC72}" dt="2022-10-05T09:57:52.100" v="1289" actId="1076"/>
          <ac:picMkLst>
            <pc:docMk/>
            <pc:sldMk cId="2011930182" sldId="285"/>
            <ac:picMk id="40" creationId="{3972AF78-C801-3CE5-7FAD-4C5FF307CA8C}"/>
          </ac:picMkLst>
        </pc:picChg>
        <pc:picChg chg="add mod">
          <ac:chgData name="Pratyasa Pati" userId="0ef0e6d07079aff5" providerId="LiveId" clId="{09D3DEB5-F9CA-46E2-845C-015A670ADC72}" dt="2022-10-05T09:58:18.192" v="1293" actId="1076"/>
          <ac:picMkLst>
            <pc:docMk/>
            <pc:sldMk cId="2011930182" sldId="285"/>
            <ac:picMk id="50" creationId="{45694003-0100-CB46-EB89-2D0B322B8AA7}"/>
          </ac:picMkLst>
        </pc:picChg>
      </pc:sldChg>
      <pc:sldChg chg="del">
        <pc:chgData name="Pratyasa Pati" userId="0ef0e6d07079aff5" providerId="LiveId" clId="{09D3DEB5-F9CA-46E2-845C-015A670ADC72}" dt="2022-10-05T10:17:53.704" v="1470" actId="2696"/>
        <pc:sldMkLst>
          <pc:docMk/>
          <pc:sldMk cId="2452269796" sldId="287"/>
        </pc:sldMkLst>
      </pc:sldChg>
      <pc:sldChg chg="addSp delSp modSp del mod ord">
        <pc:chgData name="Pratyasa Pati" userId="0ef0e6d07079aff5" providerId="LiveId" clId="{09D3DEB5-F9CA-46E2-845C-015A670ADC72}" dt="2022-10-05T09:59:35.378" v="1302" actId="2696"/>
        <pc:sldMkLst>
          <pc:docMk/>
          <pc:sldMk cId="1600494506" sldId="288"/>
        </pc:sldMkLst>
        <pc:spChg chg="add del mod">
          <ac:chgData name="Pratyasa Pati" userId="0ef0e6d07079aff5" providerId="LiveId" clId="{09D3DEB5-F9CA-46E2-845C-015A670ADC72}" dt="2022-10-05T09:59:10.481" v="1297" actId="478"/>
          <ac:spMkLst>
            <pc:docMk/>
            <pc:sldMk cId="1600494506" sldId="288"/>
            <ac:spMk id="3" creationId="{3F35050E-6E54-BD97-9F1D-73500286466B}"/>
          </ac:spMkLst>
        </pc:spChg>
        <pc:spChg chg="add del mod">
          <ac:chgData name="Pratyasa Pati" userId="0ef0e6d07079aff5" providerId="LiveId" clId="{09D3DEB5-F9CA-46E2-845C-015A670ADC72}" dt="2022-10-05T09:59:17.190" v="1299" actId="478"/>
          <ac:spMkLst>
            <pc:docMk/>
            <pc:sldMk cId="1600494506" sldId="288"/>
            <ac:spMk id="5" creationId="{DF156661-CABF-43AE-1E96-CB359D57A6E3}"/>
          </ac:spMkLst>
        </pc:spChg>
        <pc:spChg chg="add del mod">
          <ac:chgData name="Pratyasa Pati" userId="0ef0e6d07079aff5" providerId="LiveId" clId="{09D3DEB5-F9CA-46E2-845C-015A670ADC72}" dt="2022-10-05T09:59:20.527" v="1301" actId="478"/>
          <ac:spMkLst>
            <pc:docMk/>
            <pc:sldMk cId="1600494506" sldId="288"/>
            <ac:spMk id="8" creationId="{3A3BDF70-1E14-6579-1664-CBF41389F566}"/>
          </ac:spMkLst>
        </pc:spChg>
        <pc:spChg chg="del">
          <ac:chgData name="Pratyasa Pati" userId="0ef0e6d07079aff5" providerId="LiveId" clId="{09D3DEB5-F9CA-46E2-845C-015A670ADC72}" dt="2022-10-05T09:59:11.212" v="1298" actId="478"/>
          <ac:spMkLst>
            <pc:docMk/>
            <pc:sldMk cId="1600494506" sldId="288"/>
            <ac:spMk id="19" creationId="{270C77AB-7E91-84A6-3E62-DAB80E1E4481}"/>
          </ac:spMkLst>
        </pc:spChg>
        <pc:spChg chg="del">
          <ac:chgData name="Pratyasa Pati" userId="0ef0e6d07079aff5" providerId="LiveId" clId="{09D3DEB5-F9CA-46E2-845C-015A670ADC72}" dt="2022-10-05T09:59:19.364" v="1300" actId="478"/>
          <ac:spMkLst>
            <pc:docMk/>
            <pc:sldMk cId="1600494506" sldId="288"/>
            <ac:spMk id="24" creationId="{A3BF8E55-B2B9-104D-F277-08902534735D}"/>
          </ac:spMkLst>
        </pc:spChg>
        <pc:picChg chg="del">
          <ac:chgData name="Pratyasa Pati" userId="0ef0e6d07079aff5" providerId="LiveId" clId="{09D3DEB5-F9CA-46E2-845C-015A670ADC72}" dt="2022-10-05T09:59:08.948" v="1296" actId="478"/>
          <ac:picMkLst>
            <pc:docMk/>
            <pc:sldMk cId="1600494506" sldId="288"/>
            <ac:picMk id="292" creationId="{8167DB44-EDED-0971-E35D-A5FA1E47C215}"/>
          </ac:picMkLst>
        </pc:picChg>
      </pc:sldChg>
      <pc:sldChg chg="addSp delSp modSp mod ord modTransition">
        <pc:chgData name="Pratyasa Pati" userId="0ef0e6d07079aff5" providerId="LiveId" clId="{09D3DEB5-F9CA-46E2-845C-015A670ADC72}" dt="2022-10-05T10:30:29.642" v="1556"/>
        <pc:sldMkLst>
          <pc:docMk/>
          <pc:sldMk cId="2502887943" sldId="289"/>
        </pc:sldMkLst>
        <pc:spChg chg="add del mod">
          <ac:chgData name="Pratyasa Pati" userId="0ef0e6d07079aff5" providerId="LiveId" clId="{09D3DEB5-F9CA-46E2-845C-015A670ADC72}" dt="2022-10-05T09:59:48.082" v="1306" actId="21"/>
          <ac:spMkLst>
            <pc:docMk/>
            <pc:sldMk cId="2502887943" sldId="289"/>
            <ac:spMk id="3" creationId="{1185A40F-09DC-9E27-2254-25ADB36DCEBC}"/>
          </ac:spMkLst>
        </pc:spChg>
        <pc:spChg chg="add del mod">
          <ac:chgData name="Pratyasa Pati" userId="0ef0e6d07079aff5" providerId="LiveId" clId="{09D3DEB5-F9CA-46E2-845C-015A670ADC72}" dt="2022-10-05T09:59:53.660" v="1308" actId="21"/>
          <ac:spMkLst>
            <pc:docMk/>
            <pc:sldMk cId="2502887943" sldId="289"/>
            <ac:spMk id="5" creationId="{FAD3412E-5E96-DE81-FCA8-DD86D66D5A80}"/>
          </ac:spMkLst>
        </pc:spChg>
        <pc:spChg chg="mod">
          <ac:chgData name="Pratyasa Pati" userId="0ef0e6d07079aff5" providerId="LiveId" clId="{09D3DEB5-F9CA-46E2-845C-015A670ADC72}" dt="2022-10-05T10:09:00.198" v="1400" actId="1076"/>
          <ac:spMkLst>
            <pc:docMk/>
            <pc:sldMk cId="2502887943" sldId="289"/>
            <ac:spMk id="7" creationId="{330A5BFC-C134-C072-C14D-9E51A94C8E7E}"/>
          </ac:spMkLst>
        </pc:spChg>
        <pc:spChg chg="add del mod">
          <ac:chgData name="Pratyasa Pati" userId="0ef0e6d07079aff5" providerId="LiveId" clId="{09D3DEB5-F9CA-46E2-845C-015A670ADC72}" dt="2022-10-05T10:00:01.673" v="1310" actId="478"/>
          <ac:spMkLst>
            <pc:docMk/>
            <pc:sldMk cId="2502887943" sldId="289"/>
            <ac:spMk id="8" creationId="{60FA8427-216B-00F0-E24E-841A84F34869}"/>
          </ac:spMkLst>
        </pc:spChg>
        <pc:spChg chg="add del mod">
          <ac:chgData name="Pratyasa Pati" userId="0ef0e6d07079aff5" providerId="LiveId" clId="{09D3DEB5-F9CA-46E2-845C-015A670ADC72}" dt="2022-10-05T10:00:05.299" v="1313" actId="478"/>
          <ac:spMkLst>
            <pc:docMk/>
            <pc:sldMk cId="2502887943" sldId="289"/>
            <ac:spMk id="10" creationId="{BF68AD97-A91F-CAA0-39C9-C0AFBF0070A6}"/>
          </ac:spMkLst>
        </pc:spChg>
        <pc:spChg chg="add del mod">
          <ac:chgData name="Pratyasa Pati" userId="0ef0e6d07079aff5" providerId="LiveId" clId="{09D3DEB5-F9CA-46E2-845C-015A670ADC72}" dt="2022-10-05T10:00:08.029" v="1316" actId="478"/>
          <ac:spMkLst>
            <pc:docMk/>
            <pc:sldMk cId="2502887943" sldId="289"/>
            <ac:spMk id="12" creationId="{A3130EBD-59C0-C85B-EBC4-C810448E7027}"/>
          </ac:spMkLst>
        </pc:spChg>
        <pc:spChg chg="add del mod">
          <ac:chgData name="Pratyasa Pati" userId="0ef0e6d07079aff5" providerId="LiveId" clId="{09D3DEB5-F9CA-46E2-845C-015A670ADC72}" dt="2022-10-05T10:00:13.316" v="1319" actId="478"/>
          <ac:spMkLst>
            <pc:docMk/>
            <pc:sldMk cId="2502887943" sldId="289"/>
            <ac:spMk id="14" creationId="{D46336AB-D216-C037-C3F6-2B59505EBEB3}"/>
          </ac:spMkLst>
        </pc:spChg>
        <pc:spChg chg="add del mod">
          <ac:chgData name="Pratyasa Pati" userId="0ef0e6d07079aff5" providerId="LiveId" clId="{09D3DEB5-F9CA-46E2-845C-015A670ADC72}" dt="2022-10-05T10:00:17.190" v="1321" actId="478"/>
          <ac:spMkLst>
            <pc:docMk/>
            <pc:sldMk cId="2502887943" sldId="289"/>
            <ac:spMk id="16" creationId="{4A84AB68-DCDA-63A2-A2FF-C393B6EBBF8B}"/>
          </ac:spMkLst>
        </pc:spChg>
        <pc:spChg chg="add del mod">
          <ac:chgData name="Pratyasa Pati" userId="0ef0e6d07079aff5" providerId="LiveId" clId="{09D3DEB5-F9CA-46E2-845C-015A670ADC72}" dt="2022-10-05T10:00:21.304" v="1324" actId="478"/>
          <ac:spMkLst>
            <pc:docMk/>
            <pc:sldMk cId="2502887943" sldId="289"/>
            <ac:spMk id="18" creationId="{58C298CD-082C-0C4F-E0A4-749EB39EEC1C}"/>
          </ac:spMkLst>
        </pc:spChg>
        <pc:spChg chg="add del mod">
          <ac:chgData name="Pratyasa Pati" userId="0ef0e6d07079aff5" providerId="LiveId" clId="{09D3DEB5-F9CA-46E2-845C-015A670ADC72}" dt="2022-10-05T10:00:23.642" v="1327" actId="478"/>
          <ac:spMkLst>
            <pc:docMk/>
            <pc:sldMk cId="2502887943" sldId="289"/>
            <ac:spMk id="20" creationId="{FED791C4-42D3-7713-B888-697DE3F81315}"/>
          </ac:spMkLst>
        </pc:spChg>
        <pc:spChg chg="add del mod">
          <ac:chgData name="Pratyasa Pati" userId="0ef0e6d07079aff5" providerId="LiveId" clId="{09D3DEB5-F9CA-46E2-845C-015A670ADC72}" dt="2022-10-05T10:00:30.151" v="1330" actId="478"/>
          <ac:spMkLst>
            <pc:docMk/>
            <pc:sldMk cId="2502887943" sldId="289"/>
            <ac:spMk id="22" creationId="{F4885B5D-E289-5DBA-506B-A465487B2156}"/>
          </ac:spMkLst>
        </pc:spChg>
        <pc:spChg chg="add mod">
          <ac:chgData name="Pratyasa Pati" userId="0ef0e6d07079aff5" providerId="LiveId" clId="{09D3DEB5-F9CA-46E2-845C-015A670ADC72}" dt="2022-10-05T10:08:57.980" v="1399" actId="1076"/>
          <ac:spMkLst>
            <pc:docMk/>
            <pc:sldMk cId="2502887943" sldId="289"/>
            <ac:spMk id="23" creationId="{FA493A0B-3D32-1E25-65D3-A97942C93359}"/>
          </ac:spMkLst>
        </pc:spChg>
        <pc:spChg chg="del mod">
          <ac:chgData name="Pratyasa Pati" userId="0ef0e6d07079aff5" providerId="LiveId" clId="{09D3DEB5-F9CA-46E2-845C-015A670ADC72}" dt="2022-10-05T10:00:12.319" v="1318" actId="478"/>
          <ac:spMkLst>
            <pc:docMk/>
            <pc:sldMk cId="2502887943" sldId="289"/>
            <ac:spMk id="24" creationId="{A3BF8E55-B2B9-104D-F277-08902534735D}"/>
          </ac:spMkLst>
        </pc:spChg>
        <pc:spChg chg="del">
          <ac:chgData name="Pratyasa Pati" userId="0ef0e6d07079aff5" providerId="LiveId" clId="{09D3DEB5-F9CA-46E2-845C-015A670ADC72}" dt="2022-10-05T10:00:14.826" v="1320" actId="478"/>
          <ac:spMkLst>
            <pc:docMk/>
            <pc:sldMk cId="2502887943" sldId="289"/>
            <ac:spMk id="25" creationId="{BCE9DA14-62AB-A857-6387-1F5D330B3F36}"/>
          </ac:spMkLst>
        </pc:spChg>
        <pc:spChg chg="del mod">
          <ac:chgData name="Pratyasa Pati" userId="0ef0e6d07079aff5" providerId="LiveId" clId="{09D3DEB5-F9CA-46E2-845C-015A670ADC72}" dt="2022-10-05T10:00:19.155" v="1323" actId="478"/>
          <ac:spMkLst>
            <pc:docMk/>
            <pc:sldMk cId="2502887943" sldId="289"/>
            <ac:spMk id="26" creationId="{710CB940-D45B-59F1-06E5-9CC94100EF05}"/>
          </ac:spMkLst>
        </pc:spChg>
        <pc:spChg chg="del mod">
          <ac:chgData name="Pratyasa Pati" userId="0ef0e6d07079aff5" providerId="LiveId" clId="{09D3DEB5-F9CA-46E2-845C-015A670ADC72}" dt="2022-10-05T10:00:22.906" v="1326" actId="478"/>
          <ac:spMkLst>
            <pc:docMk/>
            <pc:sldMk cId="2502887943" sldId="289"/>
            <ac:spMk id="27" creationId="{A0DA38E3-68A2-4FF9-022B-BA0DF832B1DB}"/>
          </ac:spMkLst>
        </pc:spChg>
        <pc:spChg chg="del mod">
          <ac:chgData name="Pratyasa Pati" userId="0ef0e6d07079aff5" providerId="LiveId" clId="{09D3DEB5-F9CA-46E2-845C-015A670ADC72}" dt="2022-10-05T10:00:29.312" v="1329" actId="478"/>
          <ac:spMkLst>
            <pc:docMk/>
            <pc:sldMk cId="2502887943" sldId="289"/>
            <ac:spMk id="28" creationId="{B72BD1AE-7290-BA6E-18FB-8181C0D13E7C}"/>
          </ac:spMkLst>
        </pc:spChg>
        <pc:spChg chg="add mod">
          <ac:chgData name="Pratyasa Pati" userId="0ef0e6d07079aff5" providerId="LiveId" clId="{09D3DEB5-F9CA-46E2-845C-015A670ADC72}" dt="2022-10-05T10:08:23.354" v="1393" actId="1076"/>
          <ac:spMkLst>
            <pc:docMk/>
            <pc:sldMk cId="2502887943" sldId="289"/>
            <ac:spMk id="29" creationId="{2461F36E-957F-1361-DC44-2F053A65128A}"/>
          </ac:spMkLst>
        </pc:spChg>
        <pc:spChg chg="del">
          <ac:chgData name="Pratyasa Pati" userId="0ef0e6d07079aff5" providerId="LiveId" clId="{09D3DEB5-F9CA-46E2-845C-015A670ADC72}" dt="2022-10-05T09:59:44.066" v="1305" actId="21"/>
          <ac:spMkLst>
            <pc:docMk/>
            <pc:sldMk cId="2502887943" sldId="289"/>
            <ac:spMk id="56" creationId="{42027341-30B3-44DB-373E-60B96EBF2043}"/>
          </ac:spMkLst>
        </pc:spChg>
        <pc:spChg chg="del">
          <ac:chgData name="Pratyasa Pati" userId="0ef0e6d07079aff5" providerId="LiveId" clId="{09D3DEB5-F9CA-46E2-845C-015A670ADC72}" dt="2022-10-05T09:59:50.851" v="1307" actId="21"/>
          <ac:spMkLst>
            <pc:docMk/>
            <pc:sldMk cId="2502887943" sldId="289"/>
            <ac:spMk id="57" creationId="{49B99446-8DB8-EAE8-ADEB-8E02F160B106}"/>
          </ac:spMkLst>
        </pc:spChg>
        <pc:spChg chg="del">
          <ac:chgData name="Pratyasa Pati" userId="0ef0e6d07079aff5" providerId="LiveId" clId="{09D3DEB5-F9CA-46E2-845C-015A670ADC72}" dt="2022-10-05T09:59:58.976" v="1309" actId="478"/>
          <ac:spMkLst>
            <pc:docMk/>
            <pc:sldMk cId="2502887943" sldId="289"/>
            <ac:spMk id="58" creationId="{4F1381C5-2C37-6542-2CC4-2EBF6B0C41D4}"/>
          </ac:spMkLst>
        </pc:spChg>
        <pc:spChg chg="del mod">
          <ac:chgData name="Pratyasa Pati" userId="0ef0e6d07079aff5" providerId="LiveId" clId="{09D3DEB5-F9CA-46E2-845C-015A670ADC72}" dt="2022-10-05T10:00:04.046" v="1312" actId="478"/>
          <ac:spMkLst>
            <pc:docMk/>
            <pc:sldMk cId="2502887943" sldId="289"/>
            <ac:spMk id="59" creationId="{9348E88D-CFB1-4BF1-41EC-723BBD602AF2}"/>
          </ac:spMkLst>
        </pc:spChg>
        <pc:spChg chg="del mod">
          <ac:chgData name="Pratyasa Pati" userId="0ef0e6d07079aff5" providerId="LiveId" clId="{09D3DEB5-F9CA-46E2-845C-015A670ADC72}" dt="2022-10-05T10:00:07.318" v="1315" actId="478"/>
          <ac:spMkLst>
            <pc:docMk/>
            <pc:sldMk cId="2502887943" sldId="289"/>
            <ac:spMk id="60" creationId="{E1B218F5-E615-C534-C7FC-E55781596535}"/>
          </ac:spMkLst>
        </pc:spChg>
        <pc:spChg chg="del">
          <ac:chgData name="Pratyasa Pati" userId="0ef0e6d07079aff5" providerId="LiveId" clId="{09D3DEB5-F9CA-46E2-845C-015A670ADC72}" dt="2022-10-05T10:00:41.780" v="1337" actId="478"/>
          <ac:spMkLst>
            <pc:docMk/>
            <pc:sldMk cId="2502887943" sldId="289"/>
            <ac:spMk id="139" creationId="{632DC974-3AFC-3B05-984D-8920F2613BAB}"/>
          </ac:spMkLst>
        </pc:spChg>
        <pc:spChg chg="del">
          <ac:chgData name="Pratyasa Pati" userId="0ef0e6d07079aff5" providerId="LiveId" clId="{09D3DEB5-F9CA-46E2-845C-015A670ADC72}" dt="2022-10-05T10:00:40.557" v="1336" actId="478"/>
          <ac:spMkLst>
            <pc:docMk/>
            <pc:sldMk cId="2502887943" sldId="289"/>
            <ac:spMk id="141" creationId="{F2040969-B583-70C1-87C1-D19C7BB276E9}"/>
          </ac:spMkLst>
        </pc:spChg>
        <pc:spChg chg="del">
          <ac:chgData name="Pratyasa Pati" userId="0ef0e6d07079aff5" providerId="LiveId" clId="{09D3DEB5-F9CA-46E2-845C-015A670ADC72}" dt="2022-10-05T10:00:39.692" v="1335" actId="478"/>
          <ac:spMkLst>
            <pc:docMk/>
            <pc:sldMk cId="2502887943" sldId="289"/>
            <ac:spMk id="143" creationId="{916357F2-DD2F-AE73-F0FE-19F36A996C0A}"/>
          </ac:spMkLst>
        </pc:spChg>
        <pc:spChg chg="del">
          <ac:chgData name="Pratyasa Pati" userId="0ef0e6d07079aff5" providerId="LiveId" clId="{09D3DEB5-F9CA-46E2-845C-015A670ADC72}" dt="2022-10-05T10:00:38.569" v="1334" actId="478"/>
          <ac:spMkLst>
            <pc:docMk/>
            <pc:sldMk cId="2502887943" sldId="289"/>
            <ac:spMk id="145" creationId="{061F8191-7958-A3B6-D754-56FAB2742504}"/>
          </ac:spMkLst>
        </pc:spChg>
        <pc:spChg chg="del mod">
          <ac:chgData name="Pratyasa Pati" userId="0ef0e6d07079aff5" providerId="LiveId" clId="{09D3DEB5-F9CA-46E2-845C-015A670ADC72}" dt="2022-10-05T10:00:37.150" v="1333" actId="478"/>
          <ac:spMkLst>
            <pc:docMk/>
            <pc:sldMk cId="2502887943" sldId="289"/>
            <ac:spMk id="147" creationId="{FA6C0651-6CD9-1742-F030-13CC2F6DAC2F}"/>
          </ac:spMkLst>
        </pc:spChg>
        <pc:picChg chg="add mod">
          <ac:chgData name="Pratyasa Pati" userId="0ef0e6d07079aff5" providerId="LiveId" clId="{09D3DEB5-F9CA-46E2-845C-015A670ADC72}" dt="2022-10-05T10:08:47.593" v="1398" actId="14100"/>
          <ac:picMkLst>
            <pc:docMk/>
            <pc:sldMk cId="2502887943" sldId="289"/>
            <ac:picMk id="31" creationId="{81ADAE9D-CDCC-4D02-2048-3675F36FC433}"/>
          </ac:picMkLst>
        </pc:picChg>
        <pc:picChg chg="add mod">
          <ac:chgData name="Pratyasa Pati" userId="0ef0e6d07079aff5" providerId="LiveId" clId="{09D3DEB5-F9CA-46E2-845C-015A670ADC72}" dt="2022-10-05T10:08:26.494" v="1394" actId="14100"/>
          <ac:picMkLst>
            <pc:docMk/>
            <pc:sldMk cId="2502887943" sldId="289"/>
            <ac:picMk id="33" creationId="{F0B471E7-44C1-3A40-9927-53D3684C09E0}"/>
          </ac:picMkLst>
        </pc:picChg>
      </pc:sldChg>
      <pc:sldChg chg="addSp delSp modSp mod ord modTransition">
        <pc:chgData name="Pratyasa Pati" userId="0ef0e6d07079aff5" providerId="LiveId" clId="{09D3DEB5-F9CA-46E2-845C-015A670ADC72}" dt="2022-10-09T06:09:56.377" v="1598"/>
        <pc:sldMkLst>
          <pc:docMk/>
          <pc:sldMk cId="3170280394" sldId="290"/>
        </pc:sldMkLst>
        <pc:spChg chg="mod">
          <ac:chgData name="Pratyasa Pati" userId="0ef0e6d07079aff5" providerId="LiveId" clId="{09D3DEB5-F9CA-46E2-845C-015A670ADC72}" dt="2022-10-05T10:13:29.308" v="1449" actId="1076"/>
          <ac:spMkLst>
            <pc:docMk/>
            <pc:sldMk cId="3170280394" sldId="290"/>
            <ac:spMk id="2" creationId="{86B309B0-6209-D3D0-9D5E-308B9F6E7303}"/>
          </ac:spMkLst>
        </pc:spChg>
        <pc:spChg chg="add del mod">
          <ac:chgData name="Pratyasa Pati" userId="0ef0e6d07079aff5" providerId="LiveId" clId="{09D3DEB5-F9CA-46E2-845C-015A670ADC72}" dt="2022-10-05T10:10:03.790" v="1413" actId="478"/>
          <ac:spMkLst>
            <pc:docMk/>
            <pc:sldMk cId="3170280394" sldId="290"/>
            <ac:spMk id="4" creationId="{B90A007E-32FA-4BD2-E4BB-BE9B08E5191B}"/>
          </ac:spMkLst>
        </pc:spChg>
        <pc:spChg chg="add del mod">
          <ac:chgData name="Pratyasa Pati" userId="0ef0e6d07079aff5" providerId="LiveId" clId="{09D3DEB5-F9CA-46E2-845C-015A670ADC72}" dt="2022-10-05T10:10:07.174" v="1415" actId="478"/>
          <ac:spMkLst>
            <pc:docMk/>
            <pc:sldMk cId="3170280394" sldId="290"/>
            <ac:spMk id="6" creationId="{6F4295CC-AD92-0EB4-C80D-70E76A56A49F}"/>
          </ac:spMkLst>
        </pc:spChg>
        <pc:spChg chg="add del mod">
          <ac:chgData name="Pratyasa Pati" userId="0ef0e6d07079aff5" providerId="LiveId" clId="{09D3DEB5-F9CA-46E2-845C-015A670ADC72}" dt="2022-10-05T10:10:09.563" v="1417" actId="478"/>
          <ac:spMkLst>
            <pc:docMk/>
            <pc:sldMk cId="3170280394" sldId="290"/>
            <ac:spMk id="8" creationId="{1D8A65D1-D2DD-ADF3-583F-946616FFE4B9}"/>
          </ac:spMkLst>
        </pc:spChg>
        <pc:spChg chg="add del mod">
          <ac:chgData name="Pratyasa Pati" userId="0ef0e6d07079aff5" providerId="LiveId" clId="{09D3DEB5-F9CA-46E2-845C-015A670ADC72}" dt="2022-10-05T10:10:14.371" v="1419" actId="478"/>
          <ac:spMkLst>
            <pc:docMk/>
            <pc:sldMk cId="3170280394" sldId="290"/>
            <ac:spMk id="10" creationId="{5E530D94-98CA-F384-608D-F2D1882BF042}"/>
          </ac:spMkLst>
        </pc:spChg>
        <pc:spChg chg="del">
          <ac:chgData name="Pratyasa Pati" userId="0ef0e6d07079aff5" providerId="LiveId" clId="{09D3DEB5-F9CA-46E2-845C-015A670ADC72}" dt="2022-10-05T10:10:05.318" v="1414" actId="478"/>
          <ac:spMkLst>
            <pc:docMk/>
            <pc:sldMk cId="3170280394" sldId="290"/>
            <ac:spMk id="11" creationId="{A2C39DD0-CD86-2929-7808-58D17FC2C0A6}"/>
          </ac:spMkLst>
        </pc:spChg>
        <pc:spChg chg="del">
          <ac:chgData name="Pratyasa Pati" userId="0ef0e6d07079aff5" providerId="LiveId" clId="{09D3DEB5-F9CA-46E2-845C-015A670ADC72}" dt="2022-10-05T10:10:01.824" v="1412" actId="478"/>
          <ac:spMkLst>
            <pc:docMk/>
            <pc:sldMk cId="3170280394" sldId="290"/>
            <ac:spMk id="12" creationId="{CE3C1BFF-2275-1E7D-0604-E6F5CFEC01F6}"/>
          </ac:spMkLst>
        </pc:spChg>
        <pc:spChg chg="del">
          <ac:chgData name="Pratyasa Pati" userId="0ef0e6d07079aff5" providerId="LiveId" clId="{09D3DEB5-F9CA-46E2-845C-015A670ADC72}" dt="2022-10-05T10:10:08.383" v="1416" actId="478"/>
          <ac:spMkLst>
            <pc:docMk/>
            <pc:sldMk cId="3170280394" sldId="290"/>
            <ac:spMk id="13" creationId="{F618F075-837C-1005-19D6-8DC90759CD53}"/>
          </ac:spMkLst>
        </pc:spChg>
        <pc:spChg chg="del">
          <ac:chgData name="Pratyasa Pati" userId="0ef0e6d07079aff5" providerId="LiveId" clId="{09D3DEB5-F9CA-46E2-845C-015A670ADC72}" dt="2022-10-05T10:10:11.497" v="1418" actId="478"/>
          <ac:spMkLst>
            <pc:docMk/>
            <pc:sldMk cId="3170280394" sldId="290"/>
            <ac:spMk id="14" creationId="{DD1D0BF9-FCAA-67DA-79AB-E6E7E6D2B6A1}"/>
          </ac:spMkLst>
        </pc:spChg>
        <pc:spChg chg="add mod">
          <ac:chgData name="Pratyasa Pati" userId="0ef0e6d07079aff5" providerId="LiveId" clId="{09D3DEB5-F9CA-46E2-845C-015A670ADC72}" dt="2022-10-05T10:13:25.133" v="1448" actId="14100"/>
          <ac:spMkLst>
            <pc:docMk/>
            <pc:sldMk cId="3170280394" sldId="290"/>
            <ac:spMk id="15" creationId="{B80352B1-3CF9-8E43-045D-4012E7E7288D}"/>
          </ac:spMkLst>
        </pc:spChg>
        <pc:spChg chg="del mod">
          <ac:chgData name="Pratyasa Pati" userId="0ef0e6d07079aff5" providerId="LiveId" clId="{09D3DEB5-F9CA-46E2-845C-015A670ADC72}" dt="2022-10-05T10:09:53.634" v="1410" actId="21"/>
          <ac:spMkLst>
            <pc:docMk/>
            <pc:sldMk cId="3170280394" sldId="290"/>
            <ac:spMk id="25" creationId="{5058AE03-D409-0714-CCED-4548A9C92023}"/>
          </ac:spMkLst>
        </pc:spChg>
        <pc:picChg chg="add mod">
          <ac:chgData name="Pratyasa Pati" userId="0ef0e6d07079aff5" providerId="LiveId" clId="{09D3DEB5-F9CA-46E2-845C-015A670ADC72}" dt="2022-10-05T10:13:34.432" v="1450" actId="14100"/>
          <ac:picMkLst>
            <pc:docMk/>
            <pc:sldMk cId="3170280394" sldId="290"/>
            <ac:picMk id="17" creationId="{39B8FC34-0707-9C6D-0653-590171CB0617}"/>
          </ac:picMkLst>
        </pc:picChg>
      </pc:sldChg>
      <pc:sldChg chg="del">
        <pc:chgData name="Pratyasa Pati" userId="0ef0e6d07079aff5" providerId="LiveId" clId="{09D3DEB5-F9CA-46E2-845C-015A670ADC72}" dt="2022-10-05T10:17:57.595" v="1471" actId="2696"/>
        <pc:sldMkLst>
          <pc:docMk/>
          <pc:sldMk cId="249904479" sldId="291"/>
        </pc:sldMkLst>
      </pc:sldChg>
      <pc:sldChg chg="del">
        <pc:chgData name="Pratyasa Pati" userId="0ef0e6d07079aff5" providerId="LiveId" clId="{09D3DEB5-F9CA-46E2-845C-015A670ADC72}" dt="2022-10-05T10:18:01.656" v="1472" actId="2696"/>
        <pc:sldMkLst>
          <pc:docMk/>
          <pc:sldMk cId="94818171" sldId="292"/>
        </pc:sldMkLst>
      </pc:sldChg>
      <pc:sldChg chg="addSp delSp modSp mod modTransition">
        <pc:chgData name="Pratyasa Pati" userId="0ef0e6d07079aff5" providerId="LiveId" clId="{09D3DEB5-F9CA-46E2-845C-015A670ADC72}" dt="2022-10-05T10:31:47.722" v="1579"/>
        <pc:sldMkLst>
          <pc:docMk/>
          <pc:sldMk cId="1003962426" sldId="293"/>
        </pc:sldMkLst>
        <pc:spChg chg="mod">
          <ac:chgData name="Pratyasa Pati" userId="0ef0e6d07079aff5" providerId="LiveId" clId="{09D3DEB5-F9CA-46E2-845C-015A670ADC72}" dt="2022-10-05T10:18:14.343" v="1476" actId="14100"/>
          <ac:spMkLst>
            <pc:docMk/>
            <pc:sldMk cId="1003962426" sldId="293"/>
            <ac:spMk id="2" creationId="{800AB426-5B7C-607E-D413-5D2C9495CC0A}"/>
          </ac:spMkLst>
        </pc:spChg>
        <pc:spChg chg="del">
          <ac:chgData name="Pratyasa Pati" userId="0ef0e6d07079aff5" providerId="LiveId" clId="{09D3DEB5-F9CA-46E2-845C-015A670ADC72}" dt="2022-10-05T10:18:05.639" v="1473" actId="21"/>
          <ac:spMkLst>
            <pc:docMk/>
            <pc:sldMk cId="1003962426" sldId="293"/>
            <ac:spMk id="3" creationId="{B787DFD8-D262-D485-B1F2-817C5A0928C5}"/>
          </ac:spMkLst>
        </pc:spChg>
        <pc:spChg chg="add del mod">
          <ac:chgData name="Pratyasa Pati" userId="0ef0e6d07079aff5" providerId="LiveId" clId="{09D3DEB5-F9CA-46E2-845C-015A670ADC72}" dt="2022-10-05T10:18:08.702" v="1474" actId="21"/>
          <ac:spMkLst>
            <pc:docMk/>
            <pc:sldMk cId="1003962426" sldId="293"/>
            <ac:spMk id="5" creationId="{D226A55B-59E8-53C5-7B87-FB372984FBFF}"/>
          </ac:spMkLst>
        </pc:spChg>
      </pc:sldChg>
      <pc:sldChg chg="addSp delSp modSp add mod ord modTransition">
        <pc:chgData name="Pratyasa Pati" userId="0ef0e6d07079aff5" providerId="LiveId" clId="{09D3DEB5-F9CA-46E2-845C-015A670ADC72}" dt="2022-10-09T05:41:21.034" v="1590"/>
        <pc:sldMkLst>
          <pc:docMk/>
          <pc:sldMk cId="3422917442" sldId="294"/>
        </pc:sldMkLst>
        <pc:spChg chg="mod">
          <ac:chgData name="Pratyasa Pati" userId="0ef0e6d07079aff5" providerId="LiveId" clId="{09D3DEB5-F9CA-46E2-845C-015A670ADC72}" dt="2022-10-05T09:37:12.061" v="1145" actId="1076"/>
          <ac:spMkLst>
            <pc:docMk/>
            <pc:sldMk cId="3422917442" sldId="294"/>
            <ac:spMk id="2" creationId="{FD5E8954-9BCB-7FD9-A210-38DC54382D45}"/>
          </ac:spMkLst>
        </pc:spChg>
        <pc:spChg chg="add mod">
          <ac:chgData name="Pratyasa Pati" userId="0ef0e6d07079aff5" providerId="LiveId" clId="{09D3DEB5-F9CA-46E2-845C-015A670ADC72}" dt="2022-10-05T09:36:43.627" v="1143" actId="20577"/>
          <ac:spMkLst>
            <pc:docMk/>
            <pc:sldMk cId="3422917442" sldId="294"/>
            <ac:spMk id="3" creationId="{390B4918-BD80-4CC1-7C73-97E2A7E71DD6}"/>
          </ac:spMkLst>
        </pc:spChg>
        <pc:spChg chg="mod">
          <ac:chgData name="Pratyasa Pati" userId="0ef0e6d07079aff5" providerId="LiveId" clId="{09D3DEB5-F9CA-46E2-845C-015A670ADC72}" dt="2022-10-05T14:01:14.728" v="1586" actId="1076"/>
          <ac:spMkLst>
            <pc:docMk/>
            <pc:sldMk cId="3422917442" sldId="294"/>
            <ac:spMk id="4" creationId="{D2BBD890-6A99-C160-C084-2916E2310718}"/>
          </ac:spMkLst>
        </pc:spChg>
        <pc:picChg chg="add mod">
          <ac:chgData name="Pratyasa Pati" userId="0ef0e6d07079aff5" providerId="LiveId" clId="{09D3DEB5-F9CA-46E2-845C-015A670ADC72}" dt="2022-10-05T14:01:11.229" v="1585" actId="14100"/>
          <ac:picMkLst>
            <pc:docMk/>
            <pc:sldMk cId="3422917442" sldId="294"/>
            <ac:picMk id="6" creationId="{58D5D402-29C6-ADBB-1249-1FC72CEB1F7C}"/>
          </ac:picMkLst>
        </pc:picChg>
        <pc:picChg chg="del">
          <ac:chgData name="Pratyasa Pati" userId="0ef0e6d07079aff5" providerId="LiveId" clId="{09D3DEB5-F9CA-46E2-845C-015A670ADC72}" dt="2022-10-05T09:33:08.688" v="1091" actId="21"/>
          <ac:picMkLst>
            <pc:docMk/>
            <pc:sldMk cId="3422917442" sldId="294"/>
            <ac:picMk id="11" creationId="{E29F9FEF-6F36-C7D0-E946-237C2FAAD5F2}"/>
          </ac:picMkLst>
        </pc:picChg>
      </pc:sldChg>
      <pc:sldChg chg="addSp delSp modSp add mod ord modTransition">
        <pc:chgData name="Pratyasa Pati" userId="0ef0e6d07079aff5" providerId="LiveId" clId="{09D3DEB5-F9CA-46E2-845C-015A670ADC72}" dt="2022-10-05T10:31:10.686" v="1568"/>
        <pc:sldMkLst>
          <pc:docMk/>
          <pc:sldMk cId="2515874531" sldId="295"/>
        </pc:sldMkLst>
        <pc:spChg chg="mod">
          <ac:chgData name="Pratyasa Pati" userId="0ef0e6d07079aff5" providerId="LiveId" clId="{09D3DEB5-F9CA-46E2-845C-015A670ADC72}" dt="2022-10-05T10:17:20.554" v="1468" actId="1076"/>
          <ac:spMkLst>
            <pc:docMk/>
            <pc:sldMk cId="2515874531" sldId="295"/>
            <ac:spMk id="7" creationId="{330A5BFC-C134-C072-C14D-9E51A94C8E7E}"/>
          </ac:spMkLst>
        </pc:spChg>
        <pc:spChg chg="mod">
          <ac:chgData name="Pratyasa Pati" userId="0ef0e6d07079aff5" providerId="LiveId" clId="{09D3DEB5-F9CA-46E2-845C-015A670ADC72}" dt="2022-10-05T10:16:34.958" v="1463"/>
          <ac:spMkLst>
            <pc:docMk/>
            <pc:sldMk cId="2515874531" sldId="295"/>
            <ac:spMk id="23" creationId="{FA493A0B-3D32-1E25-65D3-A97942C93359}"/>
          </ac:spMkLst>
        </pc:spChg>
        <pc:spChg chg="mod">
          <ac:chgData name="Pratyasa Pati" userId="0ef0e6d07079aff5" providerId="LiveId" clId="{09D3DEB5-F9CA-46E2-845C-015A670ADC72}" dt="2022-10-05T10:15:32.715" v="1457"/>
          <ac:spMkLst>
            <pc:docMk/>
            <pc:sldMk cId="2515874531" sldId="295"/>
            <ac:spMk id="29" creationId="{2461F36E-957F-1361-DC44-2F053A65128A}"/>
          </ac:spMkLst>
        </pc:spChg>
        <pc:picChg chg="add mod">
          <ac:chgData name="Pratyasa Pati" userId="0ef0e6d07079aff5" providerId="LiveId" clId="{09D3DEB5-F9CA-46E2-845C-015A670ADC72}" dt="2022-10-05T10:16:14.846" v="1462" actId="14100"/>
          <ac:picMkLst>
            <pc:docMk/>
            <pc:sldMk cId="2515874531" sldId="295"/>
            <ac:picMk id="3" creationId="{829AF3ED-4E94-E754-756F-01585C77C215}"/>
          </ac:picMkLst>
        </pc:picChg>
        <pc:picChg chg="add mod">
          <ac:chgData name="Pratyasa Pati" userId="0ef0e6d07079aff5" providerId="LiveId" clId="{09D3DEB5-F9CA-46E2-845C-015A670ADC72}" dt="2022-10-05T10:17:28.725" v="1469" actId="14100"/>
          <ac:picMkLst>
            <pc:docMk/>
            <pc:sldMk cId="2515874531" sldId="295"/>
            <ac:picMk id="5" creationId="{7D1CE2ED-BEA2-1966-3562-55BDA1CB9CB1}"/>
          </ac:picMkLst>
        </pc:picChg>
        <pc:picChg chg="del">
          <ac:chgData name="Pratyasa Pati" userId="0ef0e6d07079aff5" providerId="LiveId" clId="{09D3DEB5-F9CA-46E2-845C-015A670ADC72}" dt="2022-10-05T10:16:38.726" v="1464" actId="478"/>
          <ac:picMkLst>
            <pc:docMk/>
            <pc:sldMk cId="2515874531" sldId="295"/>
            <ac:picMk id="31" creationId="{81ADAE9D-CDCC-4D02-2048-3675F36FC433}"/>
          </ac:picMkLst>
        </pc:picChg>
        <pc:picChg chg="del">
          <ac:chgData name="Pratyasa Pati" userId="0ef0e6d07079aff5" providerId="LiveId" clId="{09D3DEB5-F9CA-46E2-845C-015A670ADC72}" dt="2022-10-05T10:15:36.427" v="1458" actId="478"/>
          <ac:picMkLst>
            <pc:docMk/>
            <pc:sldMk cId="2515874531" sldId="295"/>
            <ac:picMk id="33" creationId="{F0B471E7-44C1-3A40-9927-53D3684C09E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file:///C:\Users\praty\OneDrive\Desktop\Data%20Science\Python%20Mini%20Project\Images\ques12.html" TargetMode="External"/><Relationship Id="rId2" Type="http://schemas.openxmlformats.org/officeDocument/2006/relationships/image" Target="../media/image20.png"/><Relationship Id="rId1" Type="http://schemas.openxmlformats.org/officeDocument/2006/relationships/slideLayout" Target="../slideLayouts/slideLayout8.xml"/><Relationship Id="rId5" Type="http://schemas.openxmlformats.org/officeDocument/2006/relationships/image" Target="../media/image22.png"/><Relationship Id="rId4" Type="http://schemas.openxmlformats.org/officeDocument/2006/relationships/image" Target="../media/image21.wmf"/></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1128322" y="963971"/>
            <a:ext cx="9935356" cy="1230590"/>
          </a:xfrm>
        </p:spPr>
        <p:txBody>
          <a:bodyPr/>
          <a:lstStyle/>
          <a:p>
            <a:r>
              <a:rPr lang="en-US" sz="3600" dirty="0"/>
              <a:t>MINI PROJECT – PYTHON</a:t>
            </a:r>
            <a:br>
              <a:rPr lang="en-US" sz="3600" dirty="0"/>
            </a:br>
            <a:r>
              <a:rPr lang="en-US" sz="3600" dirty="0"/>
              <a:t>ANALYSIS ON BANK MARKETING</a:t>
            </a:r>
            <a:br>
              <a:rPr lang="en-US" dirty="0"/>
            </a:br>
            <a:endParaRPr lang="en-US" dirty="0"/>
          </a:p>
        </p:txBody>
      </p:sp>
      <p:sp>
        <p:nvSpPr>
          <p:cNvPr id="8" name="TextBox 7">
            <a:extLst>
              <a:ext uri="{FF2B5EF4-FFF2-40B4-BE49-F238E27FC236}">
                <a16:creationId xmlns:a16="http://schemas.microsoft.com/office/drawing/2014/main" id="{58B8AE6D-42F2-22E7-351E-BD00372F987A}"/>
              </a:ext>
            </a:extLst>
          </p:cNvPr>
          <p:cNvSpPr txBox="1"/>
          <p:nvPr/>
        </p:nvSpPr>
        <p:spPr>
          <a:xfrm>
            <a:off x="4321743" y="2923553"/>
            <a:ext cx="4552749" cy="1754326"/>
          </a:xfrm>
          <a:prstGeom prst="rect">
            <a:avLst/>
          </a:prstGeom>
          <a:noFill/>
        </p:spPr>
        <p:txBody>
          <a:bodyPr wrap="square" rtlCol="0">
            <a:spAutoFit/>
          </a:bodyPr>
          <a:lstStyle/>
          <a:p>
            <a:r>
              <a:rPr lang="en-IN" dirty="0">
                <a:solidFill>
                  <a:schemeClr val="accent6"/>
                </a:solidFill>
              </a:rPr>
              <a:t>TEAM MEMBERS :-</a:t>
            </a:r>
          </a:p>
          <a:p>
            <a:pPr marL="285750" indent="-285750">
              <a:buFont typeface="Arial" panose="020B0604020202020204" pitchFamily="34" charset="0"/>
              <a:buChar char="•"/>
            </a:pPr>
            <a:r>
              <a:rPr lang="en-IN" dirty="0">
                <a:solidFill>
                  <a:schemeClr val="accent6"/>
                </a:solidFill>
              </a:rPr>
              <a:t>PRATYASA PATI</a:t>
            </a:r>
          </a:p>
          <a:p>
            <a:pPr marL="285750" indent="-285750">
              <a:buFont typeface="Arial" panose="020B0604020202020204" pitchFamily="34" charset="0"/>
              <a:buChar char="•"/>
            </a:pPr>
            <a:r>
              <a:rPr lang="en-IN" dirty="0">
                <a:solidFill>
                  <a:schemeClr val="accent6"/>
                </a:solidFill>
              </a:rPr>
              <a:t>M R LAKSHMI PRIYA</a:t>
            </a:r>
          </a:p>
          <a:p>
            <a:pPr marL="285750" indent="-285750">
              <a:buFont typeface="Arial" panose="020B0604020202020204" pitchFamily="34" charset="0"/>
              <a:buChar char="•"/>
            </a:pPr>
            <a:r>
              <a:rPr lang="en-IN" dirty="0">
                <a:solidFill>
                  <a:schemeClr val="accent6"/>
                </a:solidFill>
              </a:rPr>
              <a:t>PREETHI</a:t>
            </a:r>
          </a:p>
          <a:p>
            <a:pPr marL="285750" indent="-285750">
              <a:buFont typeface="Arial" panose="020B0604020202020204" pitchFamily="34" charset="0"/>
              <a:buChar char="•"/>
            </a:pPr>
            <a:r>
              <a:rPr lang="en-IN" dirty="0">
                <a:solidFill>
                  <a:schemeClr val="accent6"/>
                </a:solidFill>
              </a:rPr>
              <a:t>DARSHANA SANTOSH PHALKE</a:t>
            </a:r>
          </a:p>
          <a:p>
            <a:pPr marL="285750" indent="-285750">
              <a:buFont typeface="Arial" panose="020B0604020202020204" pitchFamily="34" charset="0"/>
              <a:buChar char="•"/>
            </a:pPr>
            <a:r>
              <a:rPr lang="en-IN" dirty="0">
                <a:solidFill>
                  <a:schemeClr val="accent6"/>
                </a:solidFill>
              </a:rPr>
              <a:t>SHWETA PURI</a:t>
            </a:r>
          </a:p>
        </p:txBody>
      </p:sp>
    </p:spTree>
    <p:extLst>
      <p:ext uri="{BB962C8B-B14F-4D97-AF65-F5344CB8AC3E}">
        <p14:creationId xmlns:p14="http://schemas.microsoft.com/office/powerpoint/2010/main" val="21315684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title"/>
          </p:nvPr>
        </p:nvSpPr>
        <p:spPr>
          <a:xfrm>
            <a:off x="304800" y="199444"/>
            <a:ext cx="7661709" cy="652601"/>
          </a:xfrm>
        </p:spPr>
        <p:txBody>
          <a:bodyPr/>
          <a:lstStyle/>
          <a:p>
            <a:pPr algn="l"/>
            <a:r>
              <a:rPr lang="en-IN" sz="1800" dirty="0">
                <a:effectLst/>
                <a:latin typeface="Verdana" panose="020B0604030504040204" pitchFamily="34" charset="0"/>
                <a:ea typeface="Verdana" panose="020B0604030504040204" pitchFamily="34" charset="0"/>
                <a:cs typeface="Verdana" panose="020B0604030504040204" pitchFamily="34" charset="0"/>
              </a:rPr>
              <a:t>Use Pivot table to find the maximum balance for each type of job</a:t>
            </a:r>
            <a:endParaRPr lang="en-US" dirty="0"/>
          </a:p>
        </p:txBody>
      </p:sp>
      <p:sp>
        <p:nvSpPr>
          <p:cNvPr id="38" name="Text Placeholder 37">
            <a:extLst>
              <a:ext uri="{FF2B5EF4-FFF2-40B4-BE49-F238E27FC236}">
                <a16:creationId xmlns:a16="http://schemas.microsoft.com/office/drawing/2014/main" id="{8CDC5868-4F14-D526-0254-2BFA1F477B27}"/>
              </a:ext>
            </a:extLst>
          </p:cNvPr>
          <p:cNvSpPr>
            <a:spLocks noGrp="1"/>
          </p:cNvSpPr>
          <p:nvPr>
            <p:ph type="body" sz="quarter" idx="24"/>
          </p:nvPr>
        </p:nvSpPr>
        <p:spPr>
          <a:xfrm>
            <a:off x="4044692" y="353716"/>
            <a:ext cx="5893869" cy="652197"/>
          </a:xfrm>
        </p:spPr>
        <p:txBody>
          <a:bodyPr/>
          <a:lstStyle/>
          <a:p>
            <a:r>
              <a:rPr lang="en-US" dirty="0" err="1"/>
              <a:t>pd.pivot_table</a:t>
            </a:r>
            <a:r>
              <a:rPr lang="en-US" dirty="0"/>
              <a:t>( bank , index='JOB' , values='BALANCE' , </a:t>
            </a:r>
            <a:r>
              <a:rPr lang="en-US" dirty="0" err="1"/>
              <a:t>aggfunc</a:t>
            </a:r>
            <a:r>
              <a:rPr lang="en-US" dirty="0"/>
              <a:t>='max' )</a:t>
            </a:r>
            <a:endParaRPr lang="en-IN" dirty="0"/>
          </a:p>
        </p:txBody>
      </p:sp>
      <p:pic>
        <p:nvPicPr>
          <p:cNvPr id="40" name="Picture 39">
            <a:extLst>
              <a:ext uri="{FF2B5EF4-FFF2-40B4-BE49-F238E27FC236}">
                <a16:creationId xmlns:a16="http://schemas.microsoft.com/office/drawing/2014/main" id="{3972AF78-C801-3CE5-7FAD-4C5FF307CA8C}"/>
              </a:ext>
            </a:extLst>
          </p:cNvPr>
          <p:cNvPicPr>
            <a:picLocks noChangeAspect="1"/>
          </p:cNvPicPr>
          <p:nvPr/>
        </p:nvPicPr>
        <p:blipFill>
          <a:blip r:embed="rId2"/>
          <a:stretch>
            <a:fillRect/>
          </a:stretch>
        </p:blipFill>
        <p:spPr>
          <a:xfrm>
            <a:off x="9884018" y="143673"/>
            <a:ext cx="1780196" cy="3211552"/>
          </a:xfrm>
          <a:prstGeom prst="rect">
            <a:avLst/>
          </a:prstGeom>
        </p:spPr>
      </p:pic>
      <p:graphicFrame>
        <p:nvGraphicFramePr>
          <p:cNvPr id="43" name="Object 42">
            <a:extLst>
              <a:ext uri="{FF2B5EF4-FFF2-40B4-BE49-F238E27FC236}">
                <a16:creationId xmlns:a16="http://schemas.microsoft.com/office/drawing/2014/main" id="{4B56C8DF-F40C-FADA-C51C-A9684B26865E}"/>
              </a:ext>
            </a:extLst>
          </p:cNvPr>
          <p:cNvGraphicFramePr>
            <a:graphicFrameLocks noChangeAspect="1"/>
          </p:cNvGraphicFramePr>
          <p:nvPr>
            <p:extLst>
              <p:ext uri="{D42A27DB-BD31-4B8C-83A1-F6EECF244321}">
                <p14:modId xmlns:p14="http://schemas.microsoft.com/office/powerpoint/2010/main" val="3890616693"/>
              </p:ext>
            </p:extLst>
          </p:nvPr>
        </p:nvGraphicFramePr>
        <p:xfrm>
          <a:off x="4957011" y="3417888"/>
          <a:ext cx="1636294" cy="19050"/>
        </p:xfrm>
        <a:graphic>
          <a:graphicData uri="http://schemas.openxmlformats.org/presentationml/2006/ole">
            <mc:AlternateContent xmlns:mc="http://schemas.openxmlformats.org/markup-compatibility/2006">
              <mc:Choice xmlns:v="urn:schemas-microsoft-com:vml" Requires="v">
                <p:oleObj name="HTML Document" r:id="rId3" imgW="0" imgH="0" progId="htmlfile">
                  <p:link updateAutomatic="1"/>
                </p:oleObj>
              </mc:Choice>
              <mc:Fallback>
                <p:oleObj name="HTML Document" r:id="rId3" imgW="0" imgH="0" progId="htmlfile">
                  <p:link updateAutomatic="1"/>
                  <p:pic>
                    <p:nvPicPr>
                      <p:cNvPr id="43" name="Object 42">
                        <a:extLst>
                          <a:ext uri="{FF2B5EF4-FFF2-40B4-BE49-F238E27FC236}">
                            <a16:creationId xmlns:a16="http://schemas.microsoft.com/office/drawing/2014/main" id="{4B56C8DF-F40C-FADA-C51C-A9684B26865E}"/>
                          </a:ext>
                        </a:extLst>
                      </p:cNvPr>
                      <p:cNvPicPr/>
                      <p:nvPr/>
                    </p:nvPicPr>
                    <p:blipFill>
                      <a:blip r:embed="rId4"/>
                      <a:stretch>
                        <a:fillRect/>
                      </a:stretch>
                    </p:blipFill>
                    <p:spPr>
                      <a:xfrm>
                        <a:off x="4957011" y="3417888"/>
                        <a:ext cx="1636294" cy="19050"/>
                      </a:xfrm>
                      <a:prstGeom prst="rect">
                        <a:avLst/>
                      </a:prstGeom>
                    </p:spPr>
                  </p:pic>
                </p:oleObj>
              </mc:Fallback>
            </mc:AlternateContent>
          </a:graphicData>
        </a:graphic>
      </p:graphicFrame>
      <p:sp>
        <p:nvSpPr>
          <p:cNvPr id="47" name="Title 3">
            <a:extLst>
              <a:ext uri="{FF2B5EF4-FFF2-40B4-BE49-F238E27FC236}">
                <a16:creationId xmlns:a16="http://schemas.microsoft.com/office/drawing/2014/main" id="{CB442C7A-4D32-94D6-C7F8-461AA30652FE}"/>
              </a:ext>
            </a:extLst>
          </p:cNvPr>
          <p:cNvSpPr txBox="1">
            <a:spLocks/>
          </p:cNvSpPr>
          <p:nvPr/>
        </p:nvSpPr>
        <p:spPr>
          <a:xfrm>
            <a:off x="455834" y="1684253"/>
            <a:ext cx="8550442" cy="729197"/>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pPr algn="l"/>
            <a:r>
              <a:rPr lang="en-IN" sz="1800" dirty="0">
                <a:latin typeface="Verdana" panose="020B0604030504040204" pitchFamily="34" charset="0"/>
                <a:ea typeface="Verdana" panose="020B0604030504040204" pitchFamily="34" charset="0"/>
                <a:cs typeface="Verdana" panose="020B0604030504040204" pitchFamily="34" charset="0"/>
              </a:rPr>
              <a:t>RELATIONSHIP BETWEEN </a:t>
            </a:r>
            <a:r>
              <a:rPr lang="en-IN" sz="1800" dirty="0">
                <a:effectLst/>
                <a:latin typeface="Verdana" panose="020B0604030504040204" pitchFamily="34" charset="0"/>
                <a:ea typeface="Verdana" panose="020B0604030504040204" pitchFamily="34" charset="0"/>
                <a:cs typeface="Verdana" panose="020B0604030504040204" pitchFamily="34" charset="0"/>
              </a:rPr>
              <a:t>the Age, balance and Y FEATURES USING SCATTER PLOT</a:t>
            </a:r>
            <a:endParaRPr lang="en-US" dirty="0"/>
          </a:p>
        </p:txBody>
      </p:sp>
      <p:sp>
        <p:nvSpPr>
          <p:cNvPr id="48" name="Text Placeholder 37">
            <a:extLst>
              <a:ext uri="{FF2B5EF4-FFF2-40B4-BE49-F238E27FC236}">
                <a16:creationId xmlns:a16="http://schemas.microsoft.com/office/drawing/2014/main" id="{C96EE261-3F4B-DCBC-B923-EBB9EDFAB083}"/>
              </a:ext>
            </a:extLst>
          </p:cNvPr>
          <p:cNvSpPr txBox="1">
            <a:spLocks/>
          </p:cNvSpPr>
          <p:nvPr/>
        </p:nvSpPr>
        <p:spPr>
          <a:xfrm>
            <a:off x="455834" y="2395445"/>
            <a:ext cx="5877828" cy="850213"/>
          </a:xfrm>
          <a:prstGeom prst="rect">
            <a:avLst/>
          </a:prstGeom>
        </p:spPr>
        <p:txBody>
          <a:bodyPr vert="horz" lIns="91440" tIns="45720" rIns="91440" bIns="45720" rtlCol="0" anchor="ctr">
            <a:noAutofit/>
          </a:bodyPr>
          <a:lstStyle>
            <a:lvl1pPr marL="0" indent="0" algn="ctr" defTabSz="914400" rtl="0" eaLnBrk="1" latinLnBrk="0" hangingPunct="1">
              <a:lnSpc>
                <a:spcPct val="100000"/>
              </a:lnSpc>
              <a:spcBef>
                <a:spcPts val="360"/>
              </a:spcBef>
              <a:buFont typeface="Arial" panose="020B0604020202020204" pitchFamily="34" charset="0"/>
              <a:buNone/>
              <a:defRPr sz="14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t># Importing </a:t>
            </a:r>
            <a:r>
              <a:rPr lang="en-US" dirty="0" err="1"/>
              <a:t>Plotly</a:t>
            </a:r>
            <a:endParaRPr lang="en-US" dirty="0"/>
          </a:p>
          <a:p>
            <a:pPr algn="l"/>
            <a:r>
              <a:rPr lang="en-US" dirty="0"/>
              <a:t>import </a:t>
            </a:r>
            <a:r>
              <a:rPr lang="en-US" dirty="0" err="1"/>
              <a:t>plotly.express</a:t>
            </a:r>
            <a:r>
              <a:rPr lang="en-US" dirty="0"/>
              <a:t> as </a:t>
            </a:r>
            <a:r>
              <a:rPr lang="en-US" dirty="0" err="1"/>
              <a:t>px</a:t>
            </a:r>
            <a:endParaRPr lang="en-US" dirty="0"/>
          </a:p>
          <a:p>
            <a:pPr algn="l"/>
            <a:r>
              <a:rPr lang="en-US" dirty="0" err="1"/>
              <a:t>px.scatter</a:t>
            </a:r>
            <a:r>
              <a:rPr lang="en-US" dirty="0"/>
              <a:t>(bank, x="AGE", y="BALANCE", </a:t>
            </a:r>
            <a:r>
              <a:rPr lang="en-US" dirty="0" err="1"/>
              <a:t>facet_col</a:t>
            </a:r>
            <a:r>
              <a:rPr lang="en-US" dirty="0"/>
              <a:t>="Y")</a:t>
            </a:r>
            <a:endParaRPr lang="en-IN" dirty="0"/>
          </a:p>
        </p:txBody>
      </p:sp>
      <p:pic>
        <p:nvPicPr>
          <p:cNvPr id="50" name="Picture 49">
            <a:extLst>
              <a:ext uri="{FF2B5EF4-FFF2-40B4-BE49-F238E27FC236}">
                <a16:creationId xmlns:a16="http://schemas.microsoft.com/office/drawing/2014/main" id="{45694003-0100-CB46-EB89-2D0B322B8AA7}"/>
              </a:ext>
            </a:extLst>
          </p:cNvPr>
          <p:cNvPicPr>
            <a:picLocks noChangeAspect="1"/>
          </p:cNvPicPr>
          <p:nvPr/>
        </p:nvPicPr>
        <p:blipFill>
          <a:blip r:embed="rId5"/>
          <a:stretch>
            <a:fillRect/>
          </a:stretch>
        </p:blipFill>
        <p:spPr>
          <a:xfrm>
            <a:off x="2069432" y="3471048"/>
            <a:ext cx="7546684" cy="3187508"/>
          </a:xfrm>
          <a:prstGeom prst="rect">
            <a:avLst/>
          </a:prstGeom>
        </p:spPr>
      </p:pic>
    </p:spTree>
    <p:extLst>
      <p:ext uri="{BB962C8B-B14F-4D97-AF65-F5344CB8AC3E}">
        <p14:creationId xmlns:p14="http://schemas.microsoft.com/office/powerpoint/2010/main" val="201193018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a:xfrm>
            <a:off x="3010302" y="920965"/>
            <a:ext cx="8922618" cy="1084287"/>
          </a:xfrm>
        </p:spPr>
        <p:txBody>
          <a:bodyPr>
            <a:normAutofit/>
          </a:bodyPr>
          <a:lstStyle/>
          <a:p>
            <a:r>
              <a:rPr lang="en-IN" sz="1800" dirty="0">
                <a:effectLst/>
                <a:latin typeface="Verdana" panose="020B0604030504040204" pitchFamily="34" charset="0"/>
                <a:ea typeface="Verdana" panose="020B0604030504040204" pitchFamily="34" charset="0"/>
                <a:cs typeface="Verdana" panose="020B0604030504040204" pitchFamily="34" charset="0"/>
              </a:rPr>
              <a:t>Use Box plot and strip plot to know the distribution of the </a:t>
            </a:r>
            <a:r>
              <a:rPr lang="en-IN" sz="1800" dirty="0" err="1">
                <a:effectLst/>
                <a:latin typeface="Verdana" panose="020B0604030504040204" pitchFamily="34" charset="0"/>
                <a:ea typeface="Verdana" panose="020B0604030504040204" pitchFamily="34" charset="0"/>
                <a:cs typeface="Verdana" panose="020B0604030504040204" pitchFamily="34" charset="0"/>
              </a:rPr>
              <a:t>Pdays</a:t>
            </a:r>
            <a:r>
              <a:rPr lang="en-IN" sz="1800" dirty="0">
                <a:effectLst/>
                <a:latin typeface="Verdana" panose="020B0604030504040204" pitchFamily="34" charset="0"/>
                <a:ea typeface="Verdana" panose="020B0604030504040204" pitchFamily="34" charset="0"/>
                <a:cs typeface="Verdana" panose="020B0604030504040204" pitchFamily="34" charset="0"/>
              </a:rPr>
              <a:t> with respect to Y classes and differentiate both plots</a:t>
            </a:r>
            <a:endParaRPr lang="en-US" sz="2000" dirty="0">
              <a:latin typeface="Verdana" panose="020B0604030504040204" pitchFamily="34" charset="0"/>
              <a:ea typeface="Verdana" panose="020B0604030504040204" pitchFamily="34" charset="0"/>
            </a:endParaRPr>
          </a:p>
        </p:txBody>
      </p:sp>
      <p:sp>
        <p:nvSpPr>
          <p:cNvPr id="175" name="Slide Number Placeholder 174">
            <a:extLst>
              <a:ext uri="{FF2B5EF4-FFF2-40B4-BE49-F238E27FC236}">
                <a16:creationId xmlns:a16="http://schemas.microsoft.com/office/drawing/2014/main" id="{1DECFA06-D307-B47D-DA95-31161374AD30}"/>
              </a:ext>
            </a:extLst>
          </p:cNvPr>
          <p:cNvSpPr>
            <a:spLocks noGrp="1"/>
          </p:cNvSpPr>
          <p:nvPr>
            <p:ph type="sldNum" sz="quarter" idx="12"/>
          </p:nvPr>
        </p:nvSpPr>
        <p:spPr/>
        <p:txBody>
          <a:bodyPr/>
          <a:lstStyle/>
          <a:p>
            <a:fld id="{48F63A3B-78C7-47BE-AE5E-E10140E04643}" type="slidenum">
              <a:rPr lang="en-US" smtClean="0"/>
              <a:pPr/>
              <a:t>11</a:t>
            </a:fld>
            <a:endParaRPr lang="en-US" dirty="0"/>
          </a:p>
        </p:txBody>
      </p:sp>
      <p:sp>
        <p:nvSpPr>
          <p:cNvPr id="23" name="Text Placeholder 37">
            <a:extLst>
              <a:ext uri="{FF2B5EF4-FFF2-40B4-BE49-F238E27FC236}">
                <a16:creationId xmlns:a16="http://schemas.microsoft.com/office/drawing/2014/main" id="{FA493A0B-3D32-1E25-65D3-A97942C93359}"/>
              </a:ext>
            </a:extLst>
          </p:cNvPr>
          <p:cNvSpPr txBox="1">
            <a:spLocks/>
          </p:cNvSpPr>
          <p:nvPr/>
        </p:nvSpPr>
        <p:spPr>
          <a:xfrm>
            <a:off x="7003983" y="2219352"/>
            <a:ext cx="5877828" cy="850213"/>
          </a:xfrm>
          <a:prstGeom prst="rect">
            <a:avLst/>
          </a:prstGeom>
        </p:spPr>
        <p:txBody>
          <a:bodyPr vert="horz" lIns="91440" tIns="45720" rIns="91440" bIns="45720" rtlCol="0" anchor="ctr">
            <a:noAutofit/>
          </a:bodyPr>
          <a:lstStyle>
            <a:lvl1pPr marL="0" indent="0" algn="ctr" defTabSz="914400" rtl="0" eaLnBrk="1" latinLnBrk="0" hangingPunct="1">
              <a:lnSpc>
                <a:spcPct val="100000"/>
              </a:lnSpc>
              <a:spcBef>
                <a:spcPts val="360"/>
              </a:spcBef>
              <a:buFont typeface="Arial" panose="020B0604020202020204" pitchFamily="34" charset="0"/>
              <a:buNone/>
              <a:defRPr sz="14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t>sns.stripplot</a:t>
            </a:r>
            <a:r>
              <a:rPr lang="en-US" dirty="0"/>
              <a:t>(bank['Y'],bank['PDAYS'] )</a:t>
            </a:r>
            <a:endParaRPr lang="en-IN" dirty="0"/>
          </a:p>
        </p:txBody>
      </p:sp>
      <p:sp>
        <p:nvSpPr>
          <p:cNvPr id="29" name="Text Placeholder 37">
            <a:extLst>
              <a:ext uri="{FF2B5EF4-FFF2-40B4-BE49-F238E27FC236}">
                <a16:creationId xmlns:a16="http://schemas.microsoft.com/office/drawing/2014/main" id="{2461F36E-957F-1361-DC44-2F053A65128A}"/>
              </a:ext>
            </a:extLst>
          </p:cNvPr>
          <p:cNvSpPr txBox="1">
            <a:spLocks/>
          </p:cNvSpPr>
          <p:nvPr/>
        </p:nvSpPr>
        <p:spPr>
          <a:xfrm>
            <a:off x="1715140" y="2236469"/>
            <a:ext cx="5877828" cy="850213"/>
          </a:xfrm>
          <a:prstGeom prst="rect">
            <a:avLst/>
          </a:prstGeom>
        </p:spPr>
        <p:txBody>
          <a:bodyPr vert="horz" lIns="91440" tIns="45720" rIns="91440" bIns="45720" rtlCol="0" anchor="ctr">
            <a:noAutofit/>
          </a:bodyPr>
          <a:lstStyle>
            <a:lvl1pPr marL="0" indent="0" algn="ctr" defTabSz="914400" rtl="0" eaLnBrk="1" latinLnBrk="0" hangingPunct="1">
              <a:lnSpc>
                <a:spcPct val="100000"/>
              </a:lnSpc>
              <a:spcBef>
                <a:spcPts val="360"/>
              </a:spcBef>
              <a:buFont typeface="Arial" panose="020B0604020202020204" pitchFamily="34" charset="0"/>
              <a:buNone/>
              <a:defRPr sz="14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t>sns.boxplot</a:t>
            </a:r>
            <a:r>
              <a:rPr lang="en-US" dirty="0"/>
              <a:t>(bank['Y'],bank['PDAYS'])</a:t>
            </a:r>
            <a:endParaRPr lang="en-IN" dirty="0"/>
          </a:p>
        </p:txBody>
      </p:sp>
      <p:pic>
        <p:nvPicPr>
          <p:cNvPr id="3" name="Picture 2">
            <a:extLst>
              <a:ext uri="{FF2B5EF4-FFF2-40B4-BE49-F238E27FC236}">
                <a16:creationId xmlns:a16="http://schemas.microsoft.com/office/drawing/2014/main" id="{829AF3ED-4E94-E754-756F-01585C77C215}"/>
              </a:ext>
            </a:extLst>
          </p:cNvPr>
          <p:cNvPicPr>
            <a:picLocks noChangeAspect="1"/>
          </p:cNvPicPr>
          <p:nvPr/>
        </p:nvPicPr>
        <p:blipFill>
          <a:blip r:embed="rId2"/>
          <a:stretch>
            <a:fillRect/>
          </a:stretch>
        </p:blipFill>
        <p:spPr>
          <a:xfrm>
            <a:off x="206839" y="2916454"/>
            <a:ext cx="5749264" cy="3801980"/>
          </a:xfrm>
          <a:prstGeom prst="rect">
            <a:avLst/>
          </a:prstGeom>
        </p:spPr>
      </p:pic>
      <p:pic>
        <p:nvPicPr>
          <p:cNvPr id="5" name="Picture 4">
            <a:extLst>
              <a:ext uri="{FF2B5EF4-FFF2-40B4-BE49-F238E27FC236}">
                <a16:creationId xmlns:a16="http://schemas.microsoft.com/office/drawing/2014/main" id="{7D1CE2ED-BEA2-1966-3562-55BDA1CB9CB1}"/>
              </a:ext>
            </a:extLst>
          </p:cNvPr>
          <p:cNvPicPr>
            <a:picLocks noChangeAspect="1"/>
          </p:cNvPicPr>
          <p:nvPr/>
        </p:nvPicPr>
        <p:blipFill>
          <a:blip r:embed="rId3"/>
          <a:stretch>
            <a:fillRect/>
          </a:stretch>
        </p:blipFill>
        <p:spPr>
          <a:xfrm>
            <a:off x="6075385" y="2916454"/>
            <a:ext cx="6023571" cy="3801980"/>
          </a:xfrm>
          <a:prstGeom prst="rect">
            <a:avLst/>
          </a:prstGeom>
        </p:spPr>
      </p:pic>
    </p:spTree>
    <p:extLst>
      <p:ext uri="{BB962C8B-B14F-4D97-AF65-F5344CB8AC3E}">
        <p14:creationId xmlns:p14="http://schemas.microsoft.com/office/powerpoint/2010/main" val="251587453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430795" y="2947255"/>
            <a:ext cx="4950754" cy="989477"/>
          </a:xfrm>
        </p:spPr>
        <p:txBody>
          <a:bodyPr/>
          <a:lstStyle/>
          <a:p>
            <a:r>
              <a:rPr lang="en-US" dirty="0"/>
              <a:t>THANK YOU</a:t>
            </a:r>
          </a:p>
        </p:txBody>
      </p:sp>
    </p:spTree>
    <p:extLst>
      <p:ext uri="{BB962C8B-B14F-4D97-AF65-F5344CB8AC3E}">
        <p14:creationId xmlns:p14="http://schemas.microsoft.com/office/powerpoint/2010/main" val="100396242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546715" y="477413"/>
            <a:ext cx="9338430" cy="768096"/>
          </a:xfrm>
        </p:spPr>
        <p:txBody>
          <a:bodyPr/>
          <a:lstStyle/>
          <a:p>
            <a:r>
              <a:rPr lang="en-US" sz="3600" b="1" dirty="0">
                <a:solidFill>
                  <a:schemeClr val="accent6"/>
                </a:solidFill>
                <a:latin typeface="Arial Black" panose="020B0604020202020204" pitchFamily="34" charset="0"/>
                <a:ea typeface="Arial Regular" pitchFamily="34" charset="-122"/>
                <a:cs typeface="Arial Black" panose="020B0604020202020204" pitchFamily="34" charset="0"/>
              </a:rPr>
              <a:t>OVERVIEW OF PROJECT :-</a:t>
            </a:r>
            <a:endParaRPr lang="en-US" sz="36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546715" y="1582393"/>
            <a:ext cx="6922489" cy="4375645"/>
          </a:xfrm>
        </p:spPr>
        <p:txBody>
          <a:bodyPr/>
          <a:lstStyle/>
          <a:p>
            <a:pPr marL="342900" indent="-342900">
              <a:buFont typeface="Arial" panose="020B0604020202020204" pitchFamily="34" charset="0"/>
              <a:buChar char="•"/>
            </a:pPr>
            <a:r>
              <a:rPr lang="en-IN" sz="1800" dirty="0">
                <a:effectLst/>
                <a:latin typeface="Verdana" panose="020B0604030504040204" pitchFamily="34" charset="0"/>
                <a:ea typeface="Verdana" panose="020B0604030504040204" pitchFamily="34" charset="0"/>
                <a:cs typeface="Verdana" panose="020B0604030504040204" pitchFamily="34" charset="0"/>
              </a:rPr>
              <a:t>The problem is that the Bank Marketing Campaigns of a Portuguese Banking </a:t>
            </a:r>
            <a:r>
              <a:rPr lang="en-IN" sz="1800" dirty="0">
                <a:latin typeface="Verdana" panose="020B0604030504040204" pitchFamily="34" charset="0"/>
                <a:ea typeface="Verdana" panose="020B0604030504040204" pitchFamily="34" charset="0"/>
                <a:cs typeface="Verdana" panose="020B0604030504040204" pitchFamily="34" charset="0"/>
              </a:rPr>
              <a:t>I</a:t>
            </a:r>
            <a:r>
              <a:rPr lang="en-IN" sz="1800" dirty="0">
                <a:effectLst/>
                <a:latin typeface="Verdana" panose="020B0604030504040204" pitchFamily="34" charset="0"/>
                <a:ea typeface="Verdana" panose="020B0604030504040204" pitchFamily="34" charset="0"/>
                <a:cs typeface="Verdana" panose="020B0604030504040204" pitchFamily="34" charset="0"/>
              </a:rPr>
              <a:t>nstitution need to identify the factors that cause the customers to tend to take the subscription, as well as Bank Marketing Campaigns of the institution need to identify the reasons behind the customer which make them not take the subscription.</a:t>
            </a:r>
          </a:p>
          <a:p>
            <a:endParaRPr lang="en-IN" sz="1800" dirty="0">
              <a:effectLst/>
              <a:latin typeface="Arial" panose="020B0604020202020204" pitchFamily="34" charset="0"/>
              <a:ea typeface="Arial" panose="020B0604020202020204" pitchFamily="34" charset="0"/>
            </a:endParaRPr>
          </a:p>
          <a:p>
            <a:pPr marL="342900" indent="-342900">
              <a:buFont typeface="Arial" panose="020B0604020202020204" pitchFamily="34" charset="0"/>
              <a:buChar char="•"/>
            </a:pPr>
            <a:r>
              <a:rPr lang="en-IN" sz="1800" dirty="0">
                <a:latin typeface="Verdana" panose="020B0604030504040204" pitchFamily="34" charset="0"/>
                <a:ea typeface="Verdana" panose="020B0604030504040204" pitchFamily="34" charset="0"/>
                <a:cs typeface="Verdana" panose="020B0604030504040204" pitchFamily="34" charset="0"/>
              </a:rPr>
              <a:t>The a</a:t>
            </a:r>
            <a:r>
              <a:rPr lang="en-IN" sz="1800" dirty="0">
                <a:effectLst/>
                <a:latin typeface="Verdana" panose="020B0604030504040204" pitchFamily="34" charset="0"/>
                <a:ea typeface="Verdana" panose="020B0604030504040204" pitchFamily="34" charset="0"/>
                <a:cs typeface="Verdana" panose="020B0604030504040204" pitchFamily="34" charset="0"/>
              </a:rPr>
              <a:t>im is to Determinate and analyse the factors for the subscription and non-subscription of the Bank Customers.</a:t>
            </a:r>
          </a:p>
          <a:p>
            <a:pPr marL="342900" indent="-34290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385553180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685512" y="284426"/>
            <a:ext cx="7961055" cy="768096"/>
          </a:xfrm>
        </p:spPr>
        <p:txBody>
          <a:bodyPr/>
          <a:lstStyle/>
          <a:p>
            <a:r>
              <a:rPr lang="en-US" sz="3600" dirty="0"/>
              <a:t>ANALYSE THE DATASET :-</a:t>
            </a:r>
          </a:p>
        </p:txBody>
      </p:sp>
      <p:pic>
        <p:nvPicPr>
          <p:cNvPr id="5" name="Content Placeholder 4">
            <a:extLst>
              <a:ext uri="{FF2B5EF4-FFF2-40B4-BE49-F238E27FC236}">
                <a16:creationId xmlns:a16="http://schemas.microsoft.com/office/drawing/2014/main" id="{38674888-DBC9-6B0C-5B00-77C04C3A46DF}"/>
              </a:ext>
            </a:extLst>
          </p:cNvPr>
          <p:cNvPicPr>
            <a:picLocks noGrp="1" noChangeAspect="1"/>
          </p:cNvPicPr>
          <p:nvPr>
            <p:ph idx="1"/>
          </p:nvPr>
        </p:nvPicPr>
        <p:blipFill>
          <a:blip r:embed="rId2"/>
          <a:stretch>
            <a:fillRect/>
          </a:stretch>
        </p:blipFill>
        <p:spPr>
          <a:xfrm>
            <a:off x="3513221" y="2266291"/>
            <a:ext cx="8556860" cy="941893"/>
          </a:xfrm>
        </p:spPr>
      </p:pic>
      <p:sp>
        <p:nvSpPr>
          <p:cNvPr id="7" name="TextBox 6">
            <a:extLst>
              <a:ext uri="{FF2B5EF4-FFF2-40B4-BE49-F238E27FC236}">
                <a16:creationId xmlns:a16="http://schemas.microsoft.com/office/drawing/2014/main" id="{38FE8CBA-9B61-E344-EF1D-D31FAD3591D0}"/>
              </a:ext>
            </a:extLst>
          </p:cNvPr>
          <p:cNvSpPr txBox="1"/>
          <p:nvPr/>
        </p:nvSpPr>
        <p:spPr>
          <a:xfrm>
            <a:off x="3513220" y="1052522"/>
            <a:ext cx="8755780" cy="923330"/>
          </a:xfrm>
          <a:prstGeom prst="rect">
            <a:avLst/>
          </a:prstGeom>
          <a:noFill/>
        </p:spPr>
        <p:txBody>
          <a:bodyPr wrap="square" rtlCol="0">
            <a:spAutoFit/>
          </a:bodyPr>
          <a:lstStyle/>
          <a:p>
            <a:r>
              <a:rPr lang="en-IN" dirty="0">
                <a:solidFill>
                  <a:schemeClr val="accent6"/>
                </a:solidFill>
                <a:latin typeface="Verdana" panose="020B0604030504040204" pitchFamily="34" charset="0"/>
                <a:ea typeface="Verdana" panose="020B0604030504040204" pitchFamily="34" charset="0"/>
              </a:rPr>
              <a:t>The Dataset in the picture below represents the first few records of the Dataset which gives us information regarding the Bank Marketing Campaign Conducted -</a:t>
            </a:r>
          </a:p>
        </p:txBody>
      </p:sp>
      <p:sp>
        <p:nvSpPr>
          <p:cNvPr id="8" name="TextBox 7">
            <a:extLst>
              <a:ext uri="{FF2B5EF4-FFF2-40B4-BE49-F238E27FC236}">
                <a16:creationId xmlns:a16="http://schemas.microsoft.com/office/drawing/2014/main" id="{73ACA7E8-41A8-CCE1-8702-4B9CC851BF07}"/>
              </a:ext>
            </a:extLst>
          </p:cNvPr>
          <p:cNvSpPr txBox="1"/>
          <p:nvPr/>
        </p:nvSpPr>
        <p:spPr>
          <a:xfrm>
            <a:off x="3469422" y="3354405"/>
            <a:ext cx="4404041" cy="861774"/>
          </a:xfrm>
          <a:prstGeom prst="rect">
            <a:avLst/>
          </a:prstGeom>
          <a:noFill/>
        </p:spPr>
        <p:txBody>
          <a:bodyPr wrap="square" rtlCol="0">
            <a:spAutoFit/>
          </a:bodyPr>
          <a:lstStyle/>
          <a:p>
            <a:r>
              <a:rPr lang="en-IN" sz="1600" dirty="0">
                <a:solidFill>
                  <a:schemeClr val="accent6"/>
                </a:solidFill>
                <a:latin typeface="Verdana" panose="020B0604030504040204" pitchFamily="34" charset="0"/>
                <a:ea typeface="Verdana" panose="020B0604030504040204" pitchFamily="34" charset="0"/>
              </a:rPr>
              <a:t>Identify the Datatypes of the Features :-</a:t>
            </a:r>
          </a:p>
          <a:p>
            <a:r>
              <a:rPr lang="en-IN" sz="1600" i="1" dirty="0" err="1">
                <a:solidFill>
                  <a:schemeClr val="accent6"/>
                </a:solidFill>
                <a:latin typeface="Verdana" panose="020B0604030504040204" pitchFamily="34" charset="0"/>
                <a:ea typeface="Verdana" panose="020B0604030504040204" pitchFamily="34" charset="0"/>
              </a:rPr>
              <a:t>bank.dtypes</a:t>
            </a:r>
            <a:endParaRPr lang="en-IN" sz="1600" i="1" dirty="0">
              <a:solidFill>
                <a:schemeClr val="accent6"/>
              </a:solidFill>
              <a:latin typeface="Verdana" panose="020B0604030504040204" pitchFamily="34" charset="0"/>
              <a:ea typeface="Verdana" panose="020B0604030504040204" pitchFamily="34" charset="0"/>
            </a:endParaRPr>
          </a:p>
          <a:p>
            <a:endParaRPr lang="en-IN" dirty="0">
              <a:solidFill>
                <a:schemeClr val="accent6"/>
              </a:solidFill>
              <a:latin typeface="Verdana" panose="020B0604030504040204" pitchFamily="34" charset="0"/>
              <a:ea typeface="Verdana" panose="020B0604030504040204" pitchFamily="34" charset="0"/>
            </a:endParaRPr>
          </a:p>
        </p:txBody>
      </p:sp>
      <p:pic>
        <p:nvPicPr>
          <p:cNvPr id="10" name="Picture 9">
            <a:extLst>
              <a:ext uri="{FF2B5EF4-FFF2-40B4-BE49-F238E27FC236}">
                <a16:creationId xmlns:a16="http://schemas.microsoft.com/office/drawing/2014/main" id="{60656A8A-C874-2804-288B-3E3822B270BA}"/>
              </a:ext>
            </a:extLst>
          </p:cNvPr>
          <p:cNvPicPr>
            <a:picLocks noChangeAspect="1"/>
          </p:cNvPicPr>
          <p:nvPr/>
        </p:nvPicPr>
        <p:blipFill>
          <a:blip r:embed="rId3"/>
          <a:stretch>
            <a:fillRect/>
          </a:stretch>
        </p:blipFill>
        <p:spPr>
          <a:xfrm>
            <a:off x="3513221" y="3965815"/>
            <a:ext cx="1607419" cy="2481258"/>
          </a:xfrm>
          <a:prstGeom prst="rect">
            <a:avLst/>
          </a:prstGeom>
        </p:spPr>
      </p:pic>
      <p:sp>
        <p:nvSpPr>
          <p:cNvPr id="11" name="TextBox 10">
            <a:extLst>
              <a:ext uri="{FF2B5EF4-FFF2-40B4-BE49-F238E27FC236}">
                <a16:creationId xmlns:a16="http://schemas.microsoft.com/office/drawing/2014/main" id="{32ADE75B-A1A7-8B3E-14E6-62D5CC59DEC1}"/>
              </a:ext>
            </a:extLst>
          </p:cNvPr>
          <p:cNvSpPr txBox="1"/>
          <p:nvPr/>
        </p:nvSpPr>
        <p:spPr>
          <a:xfrm>
            <a:off x="6096000" y="3965815"/>
            <a:ext cx="4404042" cy="2154436"/>
          </a:xfrm>
          <a:prstGeom prst="rect">
            <a:avLst/>
          </a:prstGeom>
          <a:noFill/>
        </p:spPr>
        <p:txBody>
          <a:bodyPr wrap="square" rtlCol="0">
            <a:spAutoFit/>
          </a:bodyPr>
          <a:lstStyle/>
          <a:p>
            <a:r>
              <a:rPr lang="en-IN" sz="1600" dirty="0">
                <a:solidFill>
                  <a:schemeClr val="accent6"/>
                </a:solidFill>
                <a:latin typeface="Verdana" panose="020B0604030504040204" pitchFamily="34" charset="0"/>
                <a:ea typeface="Verdana" panose="020B0604030504040204" pitchFamily="34" charset="0"/>
              </a:rPr>
              <a:t>After converting the Datatypes as per the Business Domain :-</a:t>
            </a:r>
          </a:p>
          <a:p>
            <a:endParaRPr lang="en-IN" i="1" dirty="0">
              <a:latin typeface="Verdana" panose="020B0604030504040204" pitchFamily="34" charset="0"/>
              <a:ea typeface="Verdana" panose="020B0604030504040204" pitchFamily="34" charset="0"/>
            </a:endParaRPr>
          </a:p>
          <a:p>
            <a:r>
              <a:rPr lang="en-IN" sz="1200" dirty="0">
                <a:solidFill>
                  <a:schemeClr val="accent6"/>
                </a:solidFill>
                <a:latin typeface="Verdana" panose="020B0604030504040204" pitchFamily="34" charset="0"/>
                <a:ea typeface="Verdana" panose="020B0604030504040204" pitchFamily="34" charset="0"/>
              </a:rPr>
              <a:t>def </a:t>
            </a:r>
            <a:r>
              <a:rPr lang="en-IN" sz="1200" dirty="0" err="1">
                <a:solidFill>
                  <a:schemeClr val="accent6"/>
                </a:solidFill>
                <a:latin typeface="Verdana" panose="020B0604030504040204" pitchFamily="34" charset="0"/>
                <a:ea typeface="Verdana" panose="020B0604030504040204" pitchFamily="34" charset="0"/>
              </a:rPr>
              <a:t>change_dtype</a:t>
            </a:r>
            <a:r>
              <a:rPr lang="en-IN" sz="1200" dirty="0">
                <a:solidFill>
                  <a:schemeClr val="accent6"/>
                </a:solidFill>
                <a:latin typeface="Verdana" panose="020B0604030504040204" pitchFamily="34" charset="0"/>
                <a:ea typeface="Verdana" panose="020B0604030504040204" pitchFamily="34" charset="0"/>
              </a:rPr>
              <a:t>():</a:t>
            </a:r>
          </a:p>
          <a:p>
            <a:r>
              <a:rPr lang="en-IN" sz="1200" dirty="0">
                <a:solidFill>
                  <a:schemeClr val="accent6"/>
                </a:solidFill>
                <a:latin typeface="Verdana" panose="020B0604030504040204" pitchFamily="34" charset="0"/>
                <a:ea typeface="Verdana" panose="020B0604030504040204" pitchFamily="34" charset="0"/>
              </a:rPr>
              <a:t>    for </a:t>
            </a:r>
            <a:r>
              <a:rPr lang="en-IN" sz="1200" dirty="0" err="1">
                <a:solidFill>
                  <a:schemeClr val="accent6"/>
                </a:solidFill>
                <a:latin typeface="Verdana" panose="020B0604030504040204" pitchFamily="34" charset="0"/>
                <a:ea typeface="Verdana" panose="020B0604030504040204" pitchFamily="34" charset="0"/>
              </a:rPr>
              <a:t>i</a:t>
            </a:r>
            <a:r>
              <a:rPr lang="en-IN" sz="1200" dirty="0">
                <a:solidFill>
                  <a:schemeClr val="accent6"/>
                </a:solidFill>
                <a:latin typeface="Verdana" panose="020B0604030504040204" pitchFamily="34" charset="0"/>
                <a:ea typeface="Verdana" panose="020B0604030504040204" pitchFamily="34" charset="0"/>
              </a:rPr>
              <a:t> in </a:t>
            </a:r>
            <a:r>
              <a:rPr lang="en-IN" sz="1200" dirty="0" err="1">
                <a:solidFill>
                  <a:schemeClr val="accent6"/>
                </a:solidFill>
                <a:latin typeface="Verdana" panose="020B0604030504040204" pitchFamily="34" charset="0"/>
                <a:ea typeface="Verdana" panose="020B0604030504040204" pitchFamily="34" charset="0"/>
              </a:rPr>
              <a:t>bank.columns</a:t>
            </a:r>
            <a:r>
              <a:rPr lang="en-IN" sz="1200" dirty="0">
                <a:solidFill>
                  <a:schemeClr val="accent6"/>
                </a:solidFill>
                <a:latin typeface="Verdana" panose="020B0604030504040204" pitchFamily="34" charset="0"/>
                <a:ea typeface="Verdana" panose="020B0604030504040204" pitchFamily="34" charset="0"/>
              </a:rPr>
              <a:t>:</a:t>
            </a:r>
          </a:p>
          <a:p>
            <a:r>
              <a:rPr lang="en-IN" sz="1200" dirty="0">
                <a:solidFill>
                  <a:schemeClr val="accent6"/>
                </a:solidFill>
                <a:latin typeface="Verdana" panose="020B0604030504040204" pitchFamily="34" charset="0"/>
                <a:ea typeface="Verdana" panose="020B0604030504040204" pitchFamily="34" charset="0"/>
              </a:rPr>
              <a:t>        if </a:t>
            </a:r>
            <a:r>
              <a:rPr lang="en-IN" sz="1200" dirty="0" err="1">
                <a:solidFill>
                  <a:schemeClr val="accent6"/>
                </a:solidFill>
                <a:latin typeface="Verdana" panose="020B0604030504040204" pitchFamily="34" charset="0"/>
                <a:ea typeface="Verdana" panose="020B0604030504040204" pitchFamily="34" charset="0"/>
              </a:rPr>
              <a:t>i</a:t>
            </a:r>
            <a:r>
              <a:rPr lang="en-IN" sz="1200" dirty="0">
                <a:solidFill>
                  <a:schemeClr val="accent6"/>
                </a:solidFill>
                <a:latin typeface="Verdana" panose="020B0604030504040204" pitchFamily="34" charset="0"/>
                <a:ea typeface="Verdana" panose="020B0604030504040204" pitchFamily="34" charset="0"/>
              </a:rPr>
              <a:t> == 'AGE' and type(</a:t>
            </a:r>
            <a:r>
              <a:rPr lang="en-IN" sz="1200" dirty="0" err="1">
                <a:solidFill>
                  <a:schemeClr val="accent6"/>
                </a:solidFill>
                <a:latin typeface="Verdana" panose="020B0604030504040204" pitchFamily="34" charset="0"/>
                <a:ea typeface="Verdana" panose="020B0604030504040204" pitchFamily="34" charset="0"/>
              </a:rPr>
              <a:t>i</a:t>
            </a:r>
            <a:r>
              <a:rPr lang="en-IN" sz="1200" dirty="0">
                <a:solidFill>
                  <a:schemeClr val="accent6"/>
                </a:solidFill>
                <a:latin typeface="Verdana" panose="020B0604030504040204" pitchFamily="34" charset="0"/>
                <a:ea typeface="Verdana" panose="020B0604030504040204" pitchFamily="34" charset="0"/>
              </a:rPr>
              <a:t>) != 'int64’:</a:t>
            </a:r>
          </a:p>
          <a:p>
            <a:r>
              <a:rPr lang="en-IN" sz="1200" dirty="0">
                <a:solidFill>
                  <a:schemeClr val="accent6"/>
                </a:solidFill>
                <a:latin typeface="Verdana" panose="020B0604030504040204" pitchFamily="34" charset="0"/>
                <a:ea typeface="Verdana" panose="020B0604030504040204" pitchFamily="34" charset="0"/>
              </a:rPr>
              <a:t>		</a:t>
            </a:r>
            <a:r>
              <a:rPr lang="en-IN" sz="1200" dirty="0" err="1">
                <a:solidFill>
                  <a:schemeClr val="accent6"/>
                </a:solidFill>
                <a:latin typeface="Verdana" panose="020B0604030504040204" pitchFamily="34" charset="0"/>
                <a:ea typeface="Verdana" panose="020B0604030504040204" pitchFamily="34" charset="0"/>
              </a:rPr>
              <a:t>bank.AGE</a:t>
            </a:r>
            <a:r>
              <a:rPr lang="en-IN" sz="1200" dirty="0">
                <a:solidFill>
                  <a:schemeClr val="accent6"/>
                </a:solidFill>
                <a:latin typeface="Verdana" panose="020B0604030504040204" pitchFamily="34" charset="0"/>
                <a:ea typeface="Verdana" panose="020B0604030504040204" pitchFamily="34" charset="0"/>
              </a:rPr>
              <a:t> = </a:t>
            </a:r>
            <a:r>
              <a:rPr lang="en-IN" sz="1200" dirty="0" err="1">
                <a:solidFill>
                  <a:schemeClr val="accent6"/>
                </a:solidFill>
                <a:latin typeface="Verdana" panose="020B0604030504040204" pitchFamily="34" charset="0"/>
                <a:ea typeface="Verdana" panose="020B0604030504040204" pitchFamily="34" charset="0"/>
              </a:rPr>
              <a:t>bank.AGE.astype</a:t>
            </a:r>
            <a:r>
              <a:rPr lang="en-IN" sz="1200" dirty="0">
                <a:solidFill>
                  <a:schemeClr val="accent6"/>
                </a:solidFill>
                <a:latin typeface="Verdana" panose="020B0604030504040204" pitchFamily="34" charset="0"/>
                <a:ea typeface="Verdana" panose="020B0604030504040204" pitchFamily="34" charset="0"/>
              </a:rPr>
              <a:t>('int64')</a:t>
            </a:r>
          </a:p>
          <a:p>
            <a:r>
              <a:rPr lang="en-IN" sz="1200" dirty="0">
                <a:solidFill>
                  <a:schemeClr val="accent6"/>
                </a:solidFill>
                <a:latin typeface="Verdana" panose="020B0604030504040204" pitchFamily="34" charset="0"/>
                <a:ea typeface="Verdana" panose="020B0604030504040204" pitchFamily="34" charset="0"/>
              </a:rPr>
              <a:t>        </a:t>
            </a:r>
            <a:r>
              <a:rPr lang="en-IN" sz="1200" dirty="0" err="1">
                <a:solidFill>
                  <a:schemeClr val="accent6"/>
                </a:solidFill>
                <a:latin typeface="Verdana" panose="020B0604030504040204" pitchFamily="34" charset="0"/>
                <a:ea typeface="Verdana" panose="020B0604030504040204" pitchFamily="34" charset="0"/>
              </a:rPr>
              <a:t>elif</a:t>
            </a:r>
            <a:r>
              <a:rPr lang="en-IN" sz="1200" dirty="0">
                <a:solidFill>
                  <a:schemeClr val="accent6"/>
                </a:solidFill>
                <a:latin typeface="Verdana" panose="020B0604030504040204" pitchFamily="34" charset="0"/>
                <a:ea typeface="Verdana" panose="020B0604030504040204" pitchFamily="34" charset="0"/>
              </a:rPr>
              <a:t> </a:t>
            </a:r>
            <a:r>
              <a:rPr lang="en-IN" sz="1200" dirty="0" err="1">
                <a:solidFill>
                  <a:schemeClr val="accent6"/>
                </a:solidFill>
                <a:latin typeface="Verdana" panose="020B0604030504040204" pitchFamily="34" charset="0"/>
                <a:ea typeface="Verdana" panose="020B0604030504040204" pitchFamily="34" charset="0"/>
              </a:rPr>
              <a:t>i</a:t>
            </a:r>
            <a:r>
              <a:rPr lang="en-IN" sz="1200" dirty="0">
                <a:solidFill>
                  <a:schemeClr val="accent6"/>
                </a:solidFill>
                <a:latin typeface="Verdana" panose="020B0604030504040204" pitchFamily="34" charset="0"/>
                <a:ea typeface="Verdana" panose="020B0604030504040204" pitchFamily="34" charset="0"/>
              </a:rPr>
              <a:t> == 'JOB' and type(</a:t>
            </a:r>
            <a:r>
              <a:rPr lang="en-IN" sz="1200" dirty="0" err="1">
                <a:solidFill>
                  <a:schemeClr val="accent6"/>
                </a:solidFill>
                <a:latin typeface="Verdana" panose="020B0604030504040204" pitchFamily="34" charset="0"/>
                <a:ea typeface="Verdana" panose="020B0604030504040204" pitchFamily="34" charset="0"/>
              </a:rPr>
              <a:t>i</a:t>
            </a:r>
            <a:r>
              <a:rPr lang="en-IN" sz="1200" dirty="0">
                <a:solidFill>
                  <a:schemeClr val="accent6"/>
                </a:solidFill>
                <a:latin typeface="Verdana" panose="020B0604030504040204" pitchFamily="34" charset="0"/>
                <a:ea typeface="Verdana" panose="020B0604030504040204" pitchFamily="34" charset="0"/>
              </a:rPr>
              <a:t>) != 'category':</a:t>
            </a:r>
          </a:p>
          <a:p>
            <a:r>
              <a:rPr lang="en-IN" sz="1200" dirty="0">
                <a:solidFill>
                  <a:schemeClr val="accent6"/>
                </a:solidFill>
                <a:latin typeface="Verdana" panose="020B0604030504040204" pitchFamily="34" charset="0"/>
                <a:ea typeface="Verdana" panose="020B0604030504040204" pitchFamily="34" charset="0"/>
              </a:rPr>
              <a:t>            	</a:t>
            </a:r>
            <a:r>
              <a:rPr lang="en-IN" sz="1200" dirty="0" err="1">
                <a:solidFill>
                  <a:schemeClr val="accent6"/>
                </a:solidFill>
                <a:latin typeface="Verdana" panose="020B0604030504040204" pitchFamily="34" charset="0"/>
                <a:ea typeface="Verdana" panose="020B0604030504040204" pitchFamily="34" charset="0"/>
              </a:rPr>
              <a:t>bank.JOB</a:t>
            </a:r>
            <a:r>
              <a:rPr lang="en-IN" sz="1200" dirty="0">
                <a:solidFill>
                  <a:schemeClr val="accent6"/>
                </a:solidFill>
                <a:latin typeface="Verdana" panose="020B0604030504040204" pitchFamily="34" charset="0"/>
                <a:ea typeface="Verdana" panose="020B0604030504040204" pitchFamily="34" charset="0"/>
              </a:rPr>
              <a:t> = </a:t>
            </a:r>
            <a:r>
              <a:rPr lang="en-IN" sz="1200" dirty="0" err="1">
                <a:solidFill>
                  <a:schemeClr val="accent6"/>
                </a:solidFill>
                <a:latin typeface="Verdana" panose="020B0604030504040204" pitchFamily="34" charset="0"/>
                <a:ea typeface="Verdana" panose="020B0604030504040204" pitchFamily="34" charset="0"/>
              </a:rPr>
              <a:t>bank.JOB.astype</a:t>
            </a:r>
            <a:r>
              <a:rPr lang="en-IN" sz="1200" dirty="0">
                <a:solidFill>
                  <a:schemeClr val="accent6"/>
                </a:solidFill>
                <a:latin typeface="Verdana" panose="020B0604030504040204" pitchFamily="34" charset="0"/>
                <a:ea typeface="Verdana" panose="020B0604030504040204" pitchFamily="34" charset="0"/>
              </a:rPr>
              <a:t>('category’)</a:t>
            </a:r>
          </a:p>
          <a:p>
            <a:r>
              <a:rPr lang="en-IN" sz="1200" dirty="0">
                <a:solidFill>
                  <a:schemeClr val="accent6"/>
                </a:solidFill>
                <a:latin typeface="Verdana" panose="020B0604030504040204" pitchFamily="34" charset="0"/>
                <a:ea typeface="Verdana" panose="020B0604030504040204" pitchFamily="34" charset="0"/>
              </a:rPr>
              <a:t>( To be continued similarly for other columns. )</a:t>
            </a:r>
          </a:p>
        </p:txBody>
      </p:sp>
      <p:pic>
        <p:nvPicPr>
          <p:cNvPr id="13" name="Picture 12">
            <a:extLst>
              <a:ext uri="{FF2B5EF4-FFF2-40B4-BE49-F238E27FC236}">
                <a16:creationId xmlns:a16="http://schemas.microsoft.com/office/drawing/2014/main" id="{30286860-6CB8-49D4-CCAD-41791DA0722D}"/>
              </a:ext>
            </a:extLst>
          </p:cNvPr>
          <p:cNvPicPr>
            <a:picLocks noChangeAspect="1"/>
          </p:cNvPicPr>
          <p:nvPr/>
        </p:nvPicPr>
        <p:blipFill>
          <a:blip r:embed="rId4"/>
          <a:stretch>
            <a:fillRect/>
          </a:stretch>
        </p:blipFill>
        <p:spPr>
          <a:xfrm>
            <a:off x="10283148" y="3802404"/>
            <a:ext cx="1607419" cy="2481258"/>
          </a:xfrm>
          <a:prstGeom prst="rect">
            <a:avLst/>
          </a:prstGeom>
        </p:spPr>
      </p:pic>
    </p:spTree>
    <p:extLst>
      <p:ext uri="{BB962C8B-B14F-4D97-AF65-F5344CB8AC3E}">
        <p14:creationId xmlns:p14="http://schemas.microsoft.com/office/powerpoint/2010/main" val="9796220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269508" y="1374007"/>
            <a:ext cx="2175309" cy="4109986"/>
          </a:xfrm>
        </p:spPr>
        <p:txBody>
          <a:bodyPr/>
          <a:lstStyle/>
          <a:p>
            <a:r>
              <a:rPr lang="en-US" sz="2400" dirty="0">
                <a:effectLst/>
                <a:latin typeface="Verdana" panose="020B0604030504040204" pitchFamily="34" charset="0"/>
                <a:ea typeface="Verdana" panose="020B0604030504040204" pitchFamily="34" charset="0"/>
                <a:cs typeface="Verdana" panose="020B0604030504040204" pitchFamily="34" charset="0"/>
              </a:rPr>
              <a:t>Use the </a:t>
            </a:r>
            <a:r>
              <a:rPr lang="en-US" sz="2400" dirty="0" err="1">
                <a:effectLst/>
                <a:latin typeface="Verdana" panose="020B0604030504040204" pitchFamily="34" charset="0"/>
                <a:ea typeface="Verdana" panose="020B0604030504040204" pitchFamily="34" charset="0"/>
                <a:cs typeface="Verdana" panose="020B0604030504040204" pitchFamily="34" charset="0"/>
              </a:rPr>
              <a:t>Pdays</a:t>
            </a:r>
            <a:r>
              <a:rPr lang="en-US" sz="2400" dirty="0">
                <a:effectLst/>
                <a:latin typeface="Verdana" panose="020B0604030504040204" pitchFamily="34" charset="0"/>
                <a:ea typeface="Verdana" panose="020B0604030504040204" pitchFamily="34" charset="0"/>
                <a:cs typeface="Verdana" panose="020B0604030504040204" pitchFamily="34" charset="0"/>
              </a:rPr>
              <a:t> feature and find does it cause any effect on the subscription of the term</a:t>
            </a:r>
            <a:endParaRPr lang="en-US" sz="2400" dirty="0"/>
          </a:p>
        </p:txBody>
      </p:sp>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a:off x="2695074" y="327260"/>
            <a:ext cx="2598821" cy="5784781"/>
          </a:xfrm>
        </p:spPr>
        <p:txBody>
          <a:bodyPr/>
          <a:lstStyle/>
          <a:p>
            <a:r>
              <a:rPr lang="en-US" sz="1400" b="1" dirty="0">
                <a:ea typeface="Verdana" panose="020B0604030504040204" pitchFamily="34" charset="0"/>
              </a:rPr>
              <a:t>days = ['Not Called','0-300','400-600','700-900’]</a:t>
            </a:r>
          </a:p>
          <a:p>
            <a:r>
              <a:rPr lang="en-US" sz="1400" b="1" dirty="0">
                <a:ea typeface="Verdana" panose="020B0604030504040204" pitchFamily="34" charset="0"/>
              </a:rPr>
              <a:t>for </a:t>
            </a:r>
            <a:r>
              <a:rPr lang="en-US" sz="1400" b="1" dirty="0" err="1">
                <a:ea typeface="Verdana" panose="020B0604030504040204" pitchFamily="34" charset="0"/>
              </a:rPr>
              <a:t>i,j</a:t>
            </a:r>
            <a:r>
              <a:rPr lang="en-US" sz="1400" b="1" dirty="0">
                <a:ea typeface="Verdana" panose="020B0604030504040204" pitchFamily="34" charset="0"/>
              </a:rPr>
              <a:t> in zip(</a:t>
            </a:r>
            <a:r>
              <a:rPr lang="en-US" sz="1400" b="1" dirty="0" err="1">
                <a:ea typeface="Verdana" panose="020B0604030504040204" pitchFamily="34" charset="0"/>
              </a:rPr>
              <a:t>bank.PDAYS,bank.Y</a:t>
            </a:r>
            <a:r>
              <a:rPr lang="en-US" sz="1400" b="1" dirty="0">
                <a:ea typeface="Verdana" panose="020B0604030504040204" pitchFamily="34" charset="0"/>
              </a:rPr>
              <a:t>):</a:t>
            </a:r>
          </a:p>
          <a:p>
            <a:r>
              <a:rPr lang="en-US" sz="1400" b="1" dirty="0">
                <a:ea typeface="Verdana" panose="020B0604030504040204" pitchFamily="34" charset="0"/>
              </a:rPr>
              <a:t>    if j == 0:</a:t>
            </a:r>
          </a:p>
          <a:p>
            <a:r>
              <a:rPr lang="en-US" sz="1400" b="1" dirty="0">
                <a:ea typeface="Verdana" panose="020B0604030504040204" pitchFamily="34" charset="0"/>
              </a:rPr>
              <a:t>        if </a:t>
            </a:r>
            <a:r>
              <a:rPr lang="en-US" sz="1400" b="1" dirty="0" err="1">
                <a:ea typeface="Verdana" panose="020B0604030504040204" pitchFamily="34" charset="0"/>
              </a:rPr>
              <a:t>i</a:t>
            </a:r>
            <a:r>
              <a:rPr lang="en-US" sz="1400" b="1" dirty="0">
                <a:ea typeface="Verdana" panose="020B0604030504040204" pitchFamily="34" charset="0"/>
              </a:rPr>
              <a:t> == -1:</a:t>
            </a:r>
          </a:p>
          <a:p>
            <a:r>
              <a:rPr lang="en-US" sz="1400" b="1" dirty="0">
                <a:ea typeface="Verdana" panose="020B0604030504040204" pitchFamily="34" charset="0"/>
              </a:rPr>
              <a:t>            </a:t>
            </a:r>
            <a:r>
              <a:rPr lang="en-US" sz="1400" b="1" dirty="0" err="1">
                <a:ea typeface="Verdana" panose="020B0604030504040204" pitchFamily="34" charset="0"/>
              </a:rPr>
              <a:t>unsub_not_called</a:t>
            </a:r>
            <a:r>
              <a:rPr lang="en-US" sz="1400" b="1" dirty="0">
                <a:ea typeface="Verdana" panose="020B0604030504040204" pitchFamily="34" charset="0"/>
              </a:rPr>
              <a:t> += 1</a:t>
            </a:r>
          </a:p>
          <a:p>
            <a:r>
              <a:rPr lang="en-US" sz="1400" b="1" dirty="0">
                <a:ea typeface="Verdana" panose="020B0604030504040204" pitchFamily="34" charset="0"/>
              </a:rPr>
              <a:t>        </a:t>
            </a:r>
            <a:r>
              <a:rPr lang="en-US" sz="1400" b="1" dirty="0" err="1">
                <a:ea typeface="Verdana" panose="020B0604030504040204" pitchFamily="34" charset="0"/>
              </a:rPr>
              <a:t>elif</a:t>
            </a:r>
            <a:r>
              <a:rPr lang="en-US" sz="1400" b="1" dirty="0">
                <a:ea typeface="Verdana" panose="020B0604030504040204" pitchFamily="34" charset="0"/>
              </a:rPr>
              <a:t> </a:t>
            </a:r>
            <a:r>
              <a:rPr lang="en-US" sz="1400" b="1" dirty="0" err="1">
                <a:ea typeface="Verdana" panose="020B0604030504040204" pitchFamily="34" charset="0"/>
              </a:rPr>
              <a:t>i</a:t>
            </a:r>
            <a:r>
              <a:rPr lang="en-US" sz="1400" b="1" dirty="0">
                <a:ea typeface="Verdana" panose="020B0604030504040204" pitchFamily="34" charset="0"/>
              </a:rPr>
              <a:t>&gt;=0 and </a:t>
            </a:r>
            <a:r>
              <a:rPr lang="en-US" sz="1400" b="1" dirty="0" err="1">
                <a:ea typeface="Verdana" panose="020B0604030504040204" pitchFamily="34" charset="0"/>
              </a:rPr>
              <a:t>i</a:t>
            </a:r>
            <a:r>
              <a:rPr lang="en-US" sz="1400" b="1" dirty="0">
                <a:ea typeface="Verdana" panose="020B0604030504040204" pitchFamily="34" charset="0"/>
              </a:rPr>
              <a:t>&lt;=300:</a:t>
            </a:r>
          </a:p>
          <a:p>
            <a:r>
              <a:rPr lang="en-US" sz="1400" b="1" dirty="0">
                <a:ea typeface="Verdana" panose="020B0604030504040204" pitchFamily="34" charset="0"/>
              </a:rPr>
              <a:t>            unsub_called1 +=1</a:t>
            </a:r>
          </a:p>
          <a:p>
            <a:r>
              <a:rPr lang="en-US" sz="1400" b="1" dirty="0">
                <a:ea typeface="Verdana" panose="020B0604030504040204" pitchFamily="34" charset="0"/>
              </a:rPr>
              <a:t>        </a:t>
            </a:r>
            <a:r>
              <a:rPr lang="en-US" sz="1400" b="1" dirty="0" err="1">
                <a:ea typeface="Verdana" panose="020B0604030504040204" pitchFamily="34" charset="0"/>
              </a:rPr>
              <a:t>elif</a:t>
            </a:r>
            <a:r>
              <a:rPr lang="en-US" sz="1400" b="1" dirty="0">
                <a:ea typeface="Verdana" panose="020B0604030504040204" pitchFamily="34" charset="0"/>
              </a:rPr>
              <a:t> </a:t>
            </a:r>
            <a:r>
              <a:rPr lang="en-US" sz="1400" b="1" dirty="0" err="1">
                <a:ea typeface="Verdana" panose="020B0604030504040204" pitchFamily="34" charset="0"/>
              </a:rPr>
              <a:t>i</a:t>
            </a:r>
            <a:r>
              <a:rPr lang="en-US" sz="1400" b="1" dirty="0">
                <a:ea typeface="Verdana" panose="020B0604030504040204" pitchFamily="34" charset="0"/>
              </a:rPr>
              <a:t>&gt;300 and </a:t>
            </a:r>
            <a:r>
              <a:rPr lang="en-US" sz="1400" b="1" dirty="0" err="1">
                <a:ea typeface="Verdana" panose="020B0604030504040204" pitchFamily="34" charset="0"/>
              </a:rPr>
              <a:t>i</a:t>
            </a:r>
            <a:r>
              <a:rPr lang="en-US" sz="1400" b="1" dirty="0">
                <a:ea typeface="Verdana" panose="020B0604030504040204" pitchFamily="34" charset="0"/>
              </a:rPr>
              <a:t>&lt;=600:</a:t>
            </a:r>
          </a:p>
          <a:p>
            <a:r>
              <a:rPr lang="en-US" sz="1400" b="1" dirty="0">
                <a:ea typeface="Verdana" panose="020B0604030504040204" pitchFamily="34" charset="0"/>
              </a:rPr>
              <a:t>            unsub_called2 +=1</a:t>
            </a:r>
          </a:p>
          <a:p>
            <a:r>
              <a:rPr lang="en-US" sz="1400" b="1" dirty="0">
                <a:ea typeface="Verdana" panose="020B0604030504040204" pitchFamily="34" charset="0"/>
              </a:rPr>
              <a:t>        </a:t>
            </a:r>
            <a:r>
              <a:rPr lang="en-US" sz="1400" b="1" dirty="0" err="1">
                <a:ea typeface="Verdana" panose="020B0604030504040204" pitchFamily="34" charset="0"/>
              </a:rPr>
              <a:t>elif</a:t>
            </a:r>
            <a:r>
              <a:rPr lang="en-US" sz="1400" b="1" dirty="0">
                <a:ea typeface="Verdana" panose="020B0604030504040204" pitchFamily="34" charset="0"/>
              </a:rPr>
              <a:t> </a:t>
            </a:r>
            <a:r>
              <a:rPr lang="en-US" sz="1400" b="1" dirty="0" err="1">
                <a:ea typeface="Verdana" panose="020B0604030504040204" pitchFamily="34" charset="0"/>
              </a:rPr>
              <a:t>i</a:t>
            </a:r>
            <a:r>
              <a:rPr lang="en-US" sz="1400" b="1" dirty="0">
                <a:ea typeface="Verdana" panose="020B0604030504040204" pitchFamily="34" charset="0"/>
              </a:rPr>
              <a:t>&gt;600 and </a:t>
            </a:r>
            <a:r>
              <a:rPr lang="en-US" sz="1400" b="1" dirty="0" err="1">
                <a:ea typeface="Verdana" panose="020B0604030504040204" pitchFamily="34" charset="0"/>
              </a:rPr>
              <a:t>i</a:t>
            </a:r>
            <a:r>
              <a:rPr lang="en-US" sz="1400" b="1" dirty="0">
                <a:ea typeface="Verdana" panose="020B0604030504040204" pitchFamily="34" charset="0"/>
              </a:rPr>
              <a:t>&lt;=900:</a:t>
            </a:r>
          </a:p>
          <a:p>
            <a:r>
              <a:rPr lang="en-US" sz="1400" b="1" dirty="0">
                <a:ea typeface="Verdana" panose="020B0604030504040204" pitchFamily="34" charset="0"/>
              </a:rPr>
              <a:t>            unsub_called3 +=1</a:t>
            </a:r>
          </a:p>
          <a:p>
            <a:r>
              <a:rPr lang="en-US" sz="1400" b="1" dirty="0">
                <a:ea typeface="Verdana" panose="020B0604030504040204" pitchFamily="34" charset="0"/>
              </a:rPr>
              <a:t>    if j == 1:</a:t>
            </a:r>
          </a:p>
          <a:p>
            <a:r>
              <a:rPr lang="en-US" sz="1400" b="1" dirty="0">
                <a:ea typeface="Verdana" panose="020B0604030504040204" pitchFamily="34" charset="0"/>
              </a:rPr>
              <a:t>        if </a:t>
            </a:r>
            <a:r>
              <a:rPr lang="en-US" sz="1400" b="1" dirty="0" err="1">
                <a:ea typeface="Verdana" panose="020B0604030504040204" pitchFamily="34" charset="0"/>
              </a:rPr>
              <a:t>i</a:t>
            </a:r>
            <a:r>
              <a:rPr lang="en-US" sz="1400" b="1" dirty="0">
                <a:ea typeface="Verdana" panose="020B0604030504040204" pitchFamily="34" charset="0"/>
              </a:rPr>
              <a:t> == -1:</a:t>
            </a:r>
          </a:p>
          <a:p>
            <a:r>
              <a:rPr lang="en-US" sz="1400" b="1" dirty="0">
                <a:ea typeface="Verdana" panose="020B0604030504040204" pitchFamily="34" charset="0"/>
              </a:rPr>
              <a:t>            </a:t>
            </a:r>
            <a:r>
              <a:rPr lang="en-US" sz="1400" b="1" dirty="0" err="1">
                <a:ea typeface="Verdana" panose="020B0604030504040204" pitchFamily="34" charset="0"/>
              </a:rPr>
              <a:t>sub_not_called</a:t>
            </a:r>
            <a:r>
              <a:rPr lang="en-US" sz="1400" b="1" dirty="0">
                <a:ea typeface="Verdana" panose="020B0604030504040204" pitchFamily="34" charset="0"/>
              </a:rPr>
              <a:t> += 1</a:t>
            </a:r>
          </a:p>
          <a:p>
            <a:r>
              <a:rPr lang="en-US" sz="1400" b="1" dirty="0">
                <a:ea typeface="Verdana" panose="020B0604030504040204" pitchFamily="34" charset="0"/>
              </a:rPr>
              <a:t>        </a:t>
            </a:r>
            <a:r>
              <a:rPr lang="en-US" sz="1400" b="1" dirty="0" err="1">
                <a:ea typeface="Verdana" panose="020B0604030504040204" pitchFamily="34" charset="0"/>
              </a:rPr>
              <a:t>elif</a:t>
            </a:r>
            <a:r>
              <a:rPr lang="en-US" sz="1400" b="1" dirty="0">
                <a:ea typeface="Verdana" panose="020B0604030504040204" pitchFamily="34" charset="0"/>
              </a:rPr>
              <a:t> </a:t>
            </a:r>
            <a:r>
              <a:rPr lang="en-US" sz="1400" b="1" dirty="0" err="1">
                <a:ea typeface="Verdana" panose="020B0604030504040204" pitchFamily="34" charset="0"/>
              </a:rPr>
              <a:t>i</a:t>
            </a:r>
            <a:r>
              <a:rPr lang="en-US" sz="1400" b="1" dirty="0">
                <a:ea typeface="Verdana" panose="020B0604030504040204" pitchFamily="34" charset="0"/>
              </a:rPr>
              <a:t>&gt;=0 and </a:t>
            </a:r>
            <a:r>
              <a:rPr lang="en-US" sz="1400" b="1" dirty="0" err="1">
                <a:ea typeface="Verdana" panose="020B0604030504040204" pitchFamily="34" charset="0"/>
              </a:rPr>
              <a:t>i</a:t>
            </a:r>
            <a:r>
              <a:rPr lang="en-US" sz="1400" b="1" dirty="0">
                <a:ea typeface="Verdana" panose="020B0604030504040204" pitchFamily="34" charset="0"/>
              </a:rPr>
              <a:t>&lt;=300:</a:t>
            </a:r>
          </a:p>
          <a:p>
            <a:r>
              <a:rPr lang="en-US" sz="1400" b="1" dirty="0">
                <a:ea typeface="Verdana" panose="020B0604030504040204" pitchFamily="34" charset="0"/>
              </a:rPr>
              <a:t>            sub_called1 +=1</a:t>
            </a:r>
          </a:p>
          <a:p>
            <a:r>
              <a:rPr lang="en-US" sz="1400" b="1" dirty="0">
                <a:ea typeface="Verdana" panose="020B0604030504040204" pitchFamily="34" charset="0"/>
              </a:rPr>
              <a:t>        </a:t>
            </a:r>
            <a:r>
              <a:rPr lang="en-US" sz="1400" b="1" dirty="0" err="1">
                <a:ea typeface="Verdana" panose="020B0604030504040204" pitchFamily="34" charset="0"/>
              </a:rPr>
              <a:t>elif</a:t>
            </a:r>
            <a:r>
              <a:rPr lang="en-US" sz="1400" b="1" dirty="0">
                <a:ea typeface="Verdana" panose="020B0604030504040204" pitchFamily="34" charset="0"/>
              </a:rPr>
              <a:t> </a:t>
            </a:r>
            <a:r>
              <a:rPr lang="en-US" sz="1400" b="1" dirty="0" err="1">
                <a:ea typeface="Verdana" panose="020B0604030504040204" pitchFamily="34" charset="0"/>
              </a:rPr>
              <a:t>i</a:t>
            </a:r>
            <a:r>
              <a:rPr lang="en-US" sz="1400" b="1" dirty="0">
                <a:ea typeface="Verdana" panose="020B0604030504040204" pitchFamily="34" charset="0"/>
              </a:rPr>
              <a:t>&gt;300 and </a:t>
            </a:r>
            <a:r>
              <a:rPr lang="en-US" sz="1400" b="1" dirty="0" err="1">
                <a:ea typeface="Verdana" panose="020B0604030504040204" pitchFamily="34" charset="0"/>
              </a:rPr>
              <a:t>i</a:t>
            </a:r>
            <a:r>
              <a:rPr lang="en-US" sz="1400" b="1" dirty="0">
                <a:ea typeface="Verdana" panose="020B0604030504040204" pitchFamily="34" charset="0"/>
              </a:rPr>
              <a:t>&lt;=600:</a:t>
            </a:r>
          </a:p>
          <a:p>
            <a:r>
              <a:rPr lang="en-US" sz="1400" b="1" dirty="0">
                <a:ea typeface="Verdana" panose="020B0604030504040204" pitchFamily="34" charset="0"/>
              </a:rPr>
              <a:t>            sub_called2 +=1</a:t>
            </a:r>
          </a:p>
          <a:p>
            <a:r>
              <a:rPr lang="en-US" sz="1400" b="1" dirty="0">
                <a:ea typeface="Verdana" panose="020B0604030504040204" pitchFamily="34" charset="0"/>
              </a:rPr>
              <a:t>        </a:t>
            </a:r>
            <a:r>
              <a:rPr lang="en-US" sz="1400" b="1" dirty="0" err="1">
                <a:ea typeface="Verdana" panose="020B0604030504040204" pitchFamily="34" charset="0"/>
              </a:rPr>
              <a:t>elif</a:t>
            </a:r>
            <a:r>
              <a:rPr lang="en-US" sz="1400" b="1" dirty="0">
                <a:ea typeface="Verdana" panose="020B0604030504040204" pitchFamily="34" charset="0"/>
              </a:rPr>
              <a:t> </a:t>
            </a:r>
            <a:r>
              <a:rPr lang="en-US" sz="1400" b="1" dirty="0" err="1">
                <a:ea typeface="Verdana" panose="020B0604030504040204" pitchFamily="34" charset="0"/>
              </a:rPr>
              <a:t>i</a:t>
            </a:r>
            <a:r>
              <a:rPr lang="en-US" sz="1400" b="1" dirty="0">
                <a:ea typeface="Verdana" panose="020B0604030504040204" pitchFamily="34" charset="0"/>
              </a:rPr>
              <a:t>&gt;600 and </a:t>
            </a:r>
            <a:r>
              <a:rPr lang="en-US" sz="1400" b="1" dirty="0" err="1">
                <a:ea typeface="Verdana" panose="020B0604030504040204" pitchFamily="34" charset="0"/>
              </a:rPr>
              <a:t>i</a:t>
            </a:r>
            <a:r>
              <a:rPr lang="en-US" sz="1400" b="1" dirty="0">
                <a:ea typeface="Verdana" panose="020B0604030504040204" pitchFamily="34" charset="0"/>
              </a:rPr>
              <a:t>&lt;=900:</a:t>
            </a:r>
          </a:p>
          <a:p>
            <a:r>
              <a:rPr lang="en-US" sz="1400" b="1" dirty="0">
                <a:ea typeface="Verdana" panose="020B0604030504040204" pitchFamily="34" charset="0"/>
              </a:rPr>
              <a:t>            sub_called3 +=1</a:t>
            </a:r>
          </a:p>
        </p:txBody>
      </p:sp>
      <p:sp>
        <p:nvSpPr>
          <p:cNvPr id="3" name="TextBox 2">
            <a:extLst>
              <a:ext uri="{FF2B5EF4-FFF2-40B4-BE49-F238E27FC236}">
                <a16:creationId xmlns:a16="http://schemas.microsoft.com/office/drawing/2014/main" id="{390B4918-BD80-4CC1-7C73-97E2A7E71DD6}"/>
              </a:ext>
            </a:extLst>
          </p:cNvPr>
          <p:cNvSpPr txBox="1"/>
          <p:nvPr/>
        </p:nvSpPr>
        <p:spPr>
          <a:xfrm>
            <a:off x="6458552" y="163633"/>
            <a:ext cx="5144702" cy="3970318"/>
          </a:xfrm>
          <a:prstGeom prst="rect">
            <a:avLst/>
          </a:prstGeom>
          <a:noFill/>
        </p:spPr>
        <p:txBody>
          <a:bodyPr wrap="square" rtlCol="0">
            <a:spAutoFit/>
          </a:bodyPr>
          <a:lstStyle/>
          <a:p>
            <a:r>
              <a:rPr lang="en-US" sz="1400" b="1" dirty="0">
                <a:solidFill>
                  <a:schemeClr val="accent6"/>
                </a:solidFill>
                <a:ea typeface="Verdana" panose="020B0604030504040204" pitchFamily="34" charset="0"/>
              </a:rPr>
              <a:t>unsubscribed = [unsub_not_called,unsub_called1,unsub_called2,unsub_called3]      </a:t>
            </a:r>
          </a:p>
          <a:p>
            <a:r>
              <a:rPr lang="en-US" sz="1400" b="1" dirty="0">
                <a:solidFill>
                  <a:schemeClr val="accent6"/>
                </a:solidFill>
                <a:ea typeface="Verdana" panose="020B0604030504040204" pitchFamily="34" charset="0"/>
              </a:rPr>
              <a:t>  </a:t>
            </a:r>
          </a:p>
          <a:p>
            <a:r>
              <a:rPr lang="en-US" sz="1400" b="1" dirty="0">
                <a:solidFill>
                  <a:schemeClr val="accent6"/>
                </a:solidFill>
                <a:ea typeface="Verdana" panose="020B0604030504040204" pitchFamily="34" charset="0"/>
              </a:rPr>
              <a:t>subscribed = [sub_not_called,sub_called1,sub_called2,sub_called3]  </a:t>
            </a:r>
          </a:p>
          <a:p>
            <a:r>
              <a:rPr lang="en-US" sz="1400" b="1" dirty="0">
                <a:solidFill>
                  <a:schemeClr val="accent6"/>
                </a:solidFill>
                <a:ea typeface="Verdana" panose="020B0604030504040204" pitchFamily="34" charset="0"/>
              </a:rPr>
              <a:t>      </a:t>
            </a:r>
          </a:p>
          <a:p>
            <a:r>
              <a:rPr lang="en-US" sz="1400" b="1" dirty="0">
                <a:solidFill>
                  <a:schemeClr val="accent6"/>
                </a:solidFill>
                <a:ea typeface="Verdana" panose="020B0604030504040204" pitchFamily="34" charset="0"/>
              </a:rPr>
              <a:t>fig, ax= </a:t>
            </a:r>
            <a:r>
              <a:rPr lang="en-US" sz="1400" b="1" dirty="0" err="1">
                <a:solidFill>
                  <a:schemeClr val="accent6"/>
                </a:solidFill>
                <a:ea typeface="Verdana" panose="020B0604030504040204" pitchFamily="34" charset="0"/>
              </a:rPr>
              <a:t>plt.subplots</a:t>
            </a:r>
            <a:r>
              <a:rPr lang="en-US" sz="1400" b="1" dirty="0">
                <a:solidFill>
                  <a:schemeClr val="accent6"/>
                </a:solidFill>
                <a:ea typeface="Verdana" panose="020B0604030504040204" pitchFamily="34" charset="0"/>
              </a:rPr>
              <a:t>()</a:t>
            </a:r>
          </a:p>
          <a:p>
            <a:r>
              <a:rPr lang="en-US" sz="1400" b="1" dirty="0">
                <a:solidFill>
                  <a:schemeClr val="accent6"/>
                </a:solidFill>
                <a:ea typeface="Verdana" panose="020B0604030504040204" pitchFamily="34" charset="0"/>
              </a:rPr>
              <a:t>bar1 = </a:t>
            </a:r>
            <a:r>
              <a:rPr lang="en-US" sz="1400" b="1" dirty="0" err="1">
                <a:solidFill>
                  <a:schemeClr val="accent6"/>
                </a:solidFill>
                <a:ea typeface="Verdana" panose="020B0604030504040204" pitchFamily="34" charset="0"/>
              </a:rPr>
              <a:t>ax.bar</a:t>
            </a:r>
            <a:r>
              <a:rPr lang="en-US" sz="1400" b="1" dirty="0">
                <a:solidFill>
                  <a:schemeClr val="accent6"/>
                </a:solidFill>
                <a:ea typeface="Verdana" panose="020B0604030504040204" pitchFamily="34" charset="0"/>
              </a:rPr>
              <a:t>(x-width/2 , unsubscribed , width, label='Unsubscribed')</a:t>
            </a:r>
          </a:p>
          <a:p>
            <a:r>
              <a:rPr lang="en-US" sz="1400" b="1" dirty="0">
                <a:solidFill>
                  <a:schemeClr val="accent6"/>
                </a:solidFill>
                <a:ea typeface="Verdana" panose="020B0604030504040204" pitchFamily="34" charset="0"/>
              </a:rPr>
              <a:t>bar2 = </a:t>
            </a:r>
            <a:r>
              <a:rPr lang="en-US" sz="1400" b="1" dirty="0" err="1">
                <a:solidFill>
                  <a:schemeClr val="accent6"/>
                </a:solidFill>
                <a:ea typeface="Verdana" panose="020B0604030504040204" pitchFamily="34" charset="0"/>
              </a:rPr>
              <a:t>ax.bar</a:t>
            </a:r>
            <a:r>
              <a:rPr lang="en-US" sz="1400" b="1" dirty="0">
                <a:solidFill>
                  <a:schemeClr val="accent6"/>
                </a:solidFill>
                <a:ea typeface="Verdana" panose="020B0604030504040204" pitchFamily="34" charset="0"/>
              </a:rPr>
              <a:t>(</a:t>
            </a:r>
            <a:r>
              <a:rPr lang="en-US" sz="1400" b="1" dirty="0" err="1">
                <a:solidFill>
                  <a:schemeClr val="accent6"/>
                </a:solidFill>
                <a:ea typeface="Verdana" panose="020B0604030504040204" pitchFamily="34" charset="0"/>
              </a:rPr>
              <a:t>x+width</a:t>
            </a:r>
            <a:r>
              <a:rPr lang="en-US" sz="1400" b="1" dirty="0">
                <a:solidFill>
                  <a:schemeClr val="accent6"/>
                </a:solidFill>
                <a:ea typeface="Verdana" panose="020B0604030504040204" pitchFamily="34" charset="0"/>
              </a:rPr>
              <a:t>/2 , subscribed , width, label='Subscribed')</a:t>
            </a:r>
          </a:p>
          <a:p>
            <a:r>
              <a:rPr lang="en-US" sz="1400" b="1" dirty="0" err="1">
                <a:solidFill>
                  <a:schemeClr val="accent6"/>
                </a:solidFill>
                <a:ea typeface="Verdana" panose="020B0604030504040204" pitchFamily="34" charset="0"/>
              </a:rPr>
              <a:t>plt.title</a:t>
            </a:r>
            <a:r>
              <a:rPr lang="en-US" sz="1400" b="1" dirty="0">
                <a:solidFill>
                  <a:schemeClr val="accent6"/>
                </a:solidFill>
                <a:ea typeface="Verdana" panose="020B0604030504040204" pitchFamily="34" charset="0"/>
              </a:rPr>
              <a:t>("Subscribed VS Unsubscribed customers on the number of days that passed by after the client was last contacted from a previous campaign",</a:t>
            </a:r>
            <a:r>
              <a:rPr lang="en-US" sz="1400" b="1" dirty="0" err="1">
                <a:solidFill>
                  <a:schemeClr val="accent6"/>
                </a:solidFill>
                <a:ea typeface="Verdana" panose="020B0604030504040204" pitchFamily="34" charset="0"/>
              </a:rPr>
              <a:t>fontsize</a:t>
            </a:r>
            <a:r>
              <a:rPr lang="en-US" sz="1400" b="1" dirty="0">
                <a:solidFill>
                  <a:schemeClr val="accent6"/>
                </a:solidFill>
                <a:ea typeface="Verdana" panose="020B0604030504040204" pitchFamily="34" charset="0"/>
              </a:rPr>
              <a:t>=12)</a:t>
            </a:r>
          </a:p>
          <a:p>
            <a:r>
              <a:rPr lang="en-US" sz="1400" b="1" dirty="0" err="1">
                <a:solidFill>
                  <a:schemeClr val="accent6"/>
                </a:solidFill>
                <a:ea typeface="Verdana" panose="020B0604030504040204" pitchFamily="34" charset="0"/>
              </a:rPr>
              <a:t>plt.xticks</a:t>
            </a:r>
            <a:r>
              <a:rPr lang="en-US" sz="1400" b="1" dirty="0">
                <a:solidFill>
                  <a:schemeClr val="accent6"/>
                </a:solidFill>
                <a:ea typeface="Verdana" panose="020B0604030504040204" pitchFamily="34" charset="0"/>
              </a:rPr>
              <a:t>([</a:t>
            </a:r>
            <a:r>
              <a:rPr lang="en-US" sz="1400" b="1" dirty="0" err="1">
                <a:solidFill>
                  <a:schemeClr val="accent6"/>
                </a:solidFill>
                <a:ea typeface="Verdana" panose="020B0604030504040204" pitchFamily="34" charset="0"/>
              </a:rPr>
              <a:t>i</a:t>
            </a:r>
            <a:r>
              <a:rPr lang="en-US" sz="1400" b="1" dirty="0">
                <a:solidFill>
                  <a:schemeClr val="accent6"/>
                </a:solidFill>
                <a:ea typeface="Verdana" panose="020B0604030504040204" pitchFamily="34" charset="0"/>
              </a:rPr>
              <a:t> for </a:t>
            </a:r>
            <a:r>
              <a:rPr lang="en-US" sz="1400" b="1" dirty="0" err="1">
                <a:solidFill>
                  <a:schemeClr val="accent6"/>
                </a:solidFill>
                <a:ea typeface="Verdana" panose="020B0604030504040204" pitchFamily="34" charset="0"/>
              </a:rPr>
              <a:t>i</a:t>
            </a:r>
            <a:r>
              <a:rPr lang="en-US" sz="1400" b="1" dirty="0">
                <a:solidFill>
                  <a:schemeClr val="accent6"/>
                </a:solidFill>
                <a:ea typeface="Verdana" panose="020B0604030504040204" pitchFamily="34" charset="0"/>
              </a:rPr>
              <a:t> in x],days) # Set text labels for X-axis</a:t>
            </a:r>
          </a:p>
          <a:p>
            <a:r>
              <a:rPr lang="en-US" sz="1400" b="1" dirty="0" err="1">
                <a:solidFill>
                  <a:schemeClr val="accent6"/>
                </a:solidFill>
                <a:ea typeface="Verdana" panose="020B0604030504040204" pitchFamily="34" charset="0"/>
              </a:rPr>
              <a:t>plt.xlabel</a:t>
            </a:r>
            <a:r>
              <a:rPr lang="en-US" sz="1400" b="1" dirty="0">
                <a:solidFill>
                  <a:schemeClr val="accent6"/>
                </a:solidFill>
                <a:ea typeface="Verdana" panose="020B0604030504040204" pitchFamily="34" charset="0"/>
              </a:rPr>
              <a:t>('PDAYS', </a:t>
            </a:r>
            <a:r>
              <a:rPr lang="en-US" sz="1400" b="1" dirty="0" err="1">
                <a:solidFill>
                  <a:schemeClr val="accent6"/>
                </a:solidFill>
                <a:ea typeface="Verdana" panose="020B0604030504040204" pitchFamily="34" charset="0"/>
              </a:rPr>
              <a:t>fontsize</a:t>
            </a:r>
            <a:r>
              <a:rPr lang="en-US" sz="1400" b="1" dirty="0">
                <a:solidFill>
                  <a:schemeClr val="accent6"/>
                </a:solidFill>
                <a:ea typeface="Verdana" panose="020B0604030504040204" pitchFamily="34" charset="0"/>
              </a:rPr>
              <a:t>=12)</a:t>
            </a:r>
          </a:p>
          <a:p>
            <a:r>
              <a:rPr lang="en-US" sz="1400" b="1" dirty="0" err="1">
                <a:solidFill>
                  <a:schemeClr val="accent6"/>
                </a:solidFill>
                <a:ea typeface="Verdana" panose="020B0604030504040204" pitchFamily="34" charset="0"/>
              </a:rPr>
              <a:t>plt.ylabel</a:t>
            </a:r>
            <a:r>
              <a:rPr lang="en-US" sz="1400" b="1" dirty="0">
                <a:solidFill>
                  <a:schemeClr val="accent6"/>
                </a:solidFill>
                <a:ea typeface="Verdana" panose="020B0604030504040204" pitchFamily="34" charset="0"/>
              </a:rPr>
              <a:t>('COUNT', </a:t>
            </a:r>
            <a:r>
              <a:rPr lang="en-US" sz="1400" b="1" dirty="0" err="1">
                <a:solidFill>
                  <a:schemeClr val="accent6"/>
                </a:solidFill>
                <a:ea typeface="Verdana" panose="020B0604030504040204" pitchFamily="34" charset="0"/>
              </a:rPr>
              <a:t>fontsize</a:t>
            </a:r>
            <a:r>
              <a:rPr lang="en-US" sz="1400" b="1" dirty="0">
                <a:solidFill>
                  <a:schemeClr val="accent6"/>
                </a:solidFill>
                <a:ea typeface="Verdana" panose="020B0604030504040204" pitchFamily="34" charset="0"/>
              </a:rPr>
              <a:t>=12)</a:t>
            </a:r>
          </a:p>
        </p:txBody>
      </p:sp>
      <p:pic>
        <p:nvPicPr>
          <p:cNvPr id="6" name="Picture 5">
            <a:extLst>
              <a:ext uri="{FF2B5EF4-FFF2-40B4-BE49-F238E27FC236}">
                <a16:creationId xmlns:a16="http://schemas.microsoft.com/office/drawing/2014/main" id="{58D5D402-29C6-ADBB-1249-1FC72CEB1F7C}"/>
              </a:ext>
            </a:extLst>
          </p:cNvPr>
          <p:cNvPicPr>
            <a:picLocks noChangeAspect="1"/>
          </p:cNvPicPr>
          <p:nvPr/>
        </p:nvPicPr>
        <p:blipFill>
          <a:blip r:embed="rId2"/>
          <a:stretch>
            <a:fillRect/>
          </a:stretch>
        </p:blipFill>
        <p:spPr>
          <a:xfrm>
            <a:off x="4903042" y="4363900"/>
            <a:ext cx="7090035" cy="2360939"/>
          </a:xfrm>
          <a:prstGeom prst="rect">
            <a:avLst/>
          </a:prstGeom>
        </p:spPr>
      </p:pic>
    </p:spTree>
    <p:extLst>
      <p:ext uri="{BB962C8B-B14F-4D97-AF65-F5344CB8AC3E}">
        <p14:creationId xmlns:p14="http://schemas.microsoft.com/office/powerpoint/2010/main" val="342291744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pattFill prst="pct9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210312" y="542384"/>
            <a:ext cx="5006581" cy="920656"/>
          </a:xfrm>
        </p:spPr>
        <p:txBody>
          <a:bodyPr/>
          <a:lstStyle/>
          <a:p>
            <a:r>
              <a:rPr lang="en-IN" sz="2000" dirty="0">
                <a:latin typeface="+mn-lt"/>
                <a:cs typeface="Arial Black" panose="020B0604020202020204" pitchFamily="34" charset="0"/>
              </a:rPr>
              <a:t>ANALYSE THE </a:t>
            </a:r>
            <a:r>
              <a:rPr lang="en-IN" sz="2000" dirty="0">
                <a:effectLst/>
                <a:latin typeface="+mn-lt"/>
                <a:ea typeface="Verdana" panose="020B0604030504040204" pitchFamily="34" charset="0"/>
                <a:cs typeface="Verdana" panose="020B0604030504040204" pitchFamily="34" charset="0"/>
              </a:rPr>
              <a:t>distribution(frequency) of the education</a:t>
            </a:r>
            <a:endParaRPr lang="en-US" sz="2000" b="1" dirty="0">
              <a:solidFill>
                <a:schemeClr val="accent6"/>
              </a:solidFill>
              <a:latin typeface="+mn-lt"/>
              <a:cs typeface="Arial Black" panose="020B0604020202020204" pitchFamily="34" charset="0"/>
            </a:endParaRPr>
          </a:p>
        </p:txBody>
      </p:sp>
      <p:sp>
        <p:nvSpPr>
          <p:cNvPr id="4" name="Content Placeholder 3">
            <a:extLst>
              <a:ext uri="{FF2B5EF4-FFF2-40B4-BE49-F238E27FC236}">
                <a16:creationId xmlns:a16="http://schemas.microsoft.com/office/drawing/2014/main" id="{E10CA881-8033-7B3F-C5CB-AA79F7859940}"/>
              </a:ext>
            </a:extLst>
          </p:cNvPr>
          <p:cNvSpPr>
            <a:spLocks noGrp="1"/>
          </p:cNvSpPr>
          <p:nvPr>
            <p:ph sz="half" idx="1"/>
          </p:nvPr>
        </p:nvSpPr>
        <p:spPr>
          <a:xfrm>
            <a:off x="293892" y="1641588"/>
            <a:ext cx="5006581" cy="668475"/>
          </a:xfrm>
        </p:spPr>
        <p:txBody>
          <a:bodyPr/>
          <a:lstStyle/>
          <a:p>
            <a:pPr marL="0" indent="0">
              <a:buNone/>
            </a:pPr>
            <a:r>
              <a:rPr lang="en-US" sz="1200" dirty="0" err="1">
                <a:latin typeface="Verdana" panose="020B0604030504040204" pitchFamily="34" charset="0"/>
                <a:ea typeface="Verdana" panose="020B0604030504040204" pitchFamily="34" charset="0"/>
              </a:rPr>
              <a:t>bank.groupby</a:t>
            </a:r>
            <a:r>
              <a:rPr lang="en-US" sz="1200" dirty="0">
                <a:latin typeface="Verdana" panose="020B0604030504040204" pitchFamily="34" charset="0"/>
                <a:ea typeface="Verdana" panose="020B0604030504040204" pitchFamily="34" charset="0"/>
              </a:rPr>
              <a:t>('EDUCATION').size().plot(kind='pie' , </a:t>
            </a:r>
            <a:r>
              <a:rPr lang="en-US" sz="1200" dirty="0" err="1">
                <a:latin typeface="Verdana" panose="020B0604030504040204" pitchFamily="34" charset="0"/>
                <a:ea typeface="Verdana" panose="020B0604030504040204" pitchFamily="34" charset="0"/>
              </a:rPr>
              <a:t>autopct</a:t>
            </a:r>
            <a:r>
              <a:rPr lang="en-US" sz="1200" dirty="0">
                <a:latin typeface="Verdana" panose="020B0604030504040204" pitchFamily="34" charset="0"/>
                <a:ea typeface="Verdana" panose="020B0604030504040204" pitchFamily="34" charset="0"/>
              </a:rPr>
              <a:t>='%.2f%%' , radius =1 ,legend=True ,label="EDUCATION" )</a:t>
            </a:r>
            <a:endParaRPr lang="en-IN" sz="1200" dirty="0">
              <a:latin typeface="Verdana" panose="020B0604030504040204" pitchFamily="34" charset="0"/>
              <a:ea typeface="Verdana" panose="020B0604030504040204" pitchFamily="34" charset="0"/>
            </a:endParaRPr>
          </a:p>
        </p:txBody>
      </p:sp>
      <p:pic>
        <p:nvPicPr>
          <p:cNvPr id="9" name="Picture 8">
            <a:extLst>
              <a:ext uri="{FF2B5EF4-FFF2-40B4-BE49-F238E27FC236}">
                <a16:creationId xmlns:a16="http://schemas.microsoft.com/office/drawing/2014/main" id="{1D5499C6-59F4-2FA6-1625-E8D8835FBBAB}"/>
              </a:ext>
            </a:extLst>
          </p:cNvPr>
          <p:cNvPicPr>
            <a:picLocks noChangeAspect="1"/>
          </p:cNvPicPr>
          <p:nvPr/>
        </p:nvPicPr>
        <p:blipFill>
          <a:blip r:embed="rId2"/>
          <a:stretch>
            <a:fillRect/>
          </a:stretch>
        </p:blipFill>
        <p:spPr>
          <a:xfrm>
            <a:off x="435570" y="2452516"/>
            <a:ext cx="4328935" cy="3930566"/>
          </a:xfrm>
          <a:prstGeom prst="rect">
            <a:avLst/>
          </a:prstGeom>
        </p:spPr>
      </p:pic>
      <p:sp>
        <p:nvSpPr>
          <p:cNvPr id="12" name="Title 1">
            <a:extLst>
              <a:ext uri="{FF2B5EF4-FFF2-40B4-BE49-F238E27FC236}">
                <a16:creationId xmlns:a16="http://schemas.microsoft.com/office/drawing/2014/main" id="{70E0CA14-E3CF-ED0E-5420-4BD667548B75}"/>
              </a:ext>
            </a:extLst>
          </p:cNvPr>
          <p:cNvSpPr txBox="1">
            <a:spLocks/>
          </p:cNvSpPr>
          <p:nvPr/>
        </p:nvSpPr>
        <p:spPr>
          <a:xfrm>
            <a:off x="6205246" y="515695"/>
            <a:ext cx="5006581" cy="1099204"/>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pPr>
              <a:lnSpc>
                <a:spcPct val="115000"/>
              </a:lnSpc>
            </a:pPr>
            <a:r>
              <a:rPr lang="en-IN" sz="2000" dirty="0">
                <a:effectLst/>
                <a:latin typeface="+mn-lt"/>
                <a:ea typeface="Verdana" panose="020B0604030504040204" pitchFamily="34" charset="0"/>
                <a:cs typeface="Verdana" panose="020B0604030504040204" pitchFamily="34" charset="0"/>
              </a:rPr>
              <a:t>Does the customer take the term subscription who has less than 0 balance?</a:t>
            </a:r>
            <a:endParaRPr lang="en-IN" sz="2000" dirty="0">
              <a:effectLst/>
              <a:latin typeface="+mn-lt"/>
              <a:ea typeface="Arial" panose="020B0604020202020204" pitchFamily="34" charset="0"/>
            </a:endParaRPr>
          </a:p>
        </p:txBody>
      </p:sp>
      <p:sp>
        <p:nvSpPr>
          <p:cNvPr id="19" name="TextBox 18">
            <a:extLst>
              <a:ext uri="{FF2B5EF4-FFF2-40B4-BE49-F238E27FC236}">
                <a16:creationId xmlns:a16="http://schemas.microsoft.com/office/drawing/2014/main" id="{5B1F9E16-5689-DE4C-63B2-B401BBE191C7}"/>
              </a:ext>
            </a:extLst>
          </p:cNvPr>
          <p:cNvSpPr txBox="1"/>
          <p:nvPr/>
        </p:nvSpPr>
        <p:spPr>
          <a:xfrm>
            <a:off x="6391175" y="1641588"/>
            <a:ext cx="5236143" cy="938719"/>
          </a:xfrm>
          <a:prstGeom prst="rect">
            <a:avLst/>
          </a:prstGeom>
          <a:noFill/>
        </p:spPr>
        <p:txBody>
          <a:bodyPr wrap="square" rtlCol="0">
            <a:spAutoFit/>
          </a:bodyPr>
          <a:lstStyle/>
          <a:p>
            <a:r>
              <a:rPr lang="en-US" sz="1100" dirty="0">
                <a:solidFill>
                  <a:schemeClr val="accent6"/>
                </a:solidFill>
                <a:latin typeface="Verdana" panose="020B0604030504040204" pitchFamily="34" charset="0"/>
                <a:ea typeface="Verdana" panose="020B0604030504040204" pitchFamily="34" charset="0"/>
              </a:rPr>
              <a:t>bank3 = bank[bank['BALANCE']&lt;0] </a:t>
            </a:r>
          </a:p>
          <a:p>
            <a:r>
              <a:rPr lang="en-US" sz="1100" dirty="0" err="1">
                <a:solidFill>
                  <a:schemeClr val="accent6"/>
                </a:solidFill>
                <a:latin typeface="Verdana" panose="020B0604030504040204" pitchFamily="34" charset="0"/>
                <a:ea typeface="Verdana" panose="020B0604030504040204" pitchFamily="34" charset="0"/>
              </a:rPr>
              <a:t>mycolors</a:t>
            </a:r>
            <a:r>
              <a:rPr lang="en-US" sz="1100" dirty="0">
                <a:solidFill>
                  <a:schemeClr val="accent6"/>
                </a:solidFill>
                <a:latin typeface="Verdana" panose="020B0604030504040204" pitchFamily="34" charset="0"/>
                <a:ea typeface="Verdana" panose="020B0604030504040204" pitchFamily="34" charset="0"/>
              </a:rPr>
              <a:t>=["#FFA833","#33FFDA"] bank3.Y.value_counts().plot(kind='pie',</a:t>
            </a:r>
            <a:r>
              <a:rPr lang="en-US" sz="1100" dirty="0" err="1">
                <a:solidFill>
                  <a:schemeClr val="accent6"/>
                </a:solidFill>
                <a:latin typeface="Verdana" panose="020B0604030504040204" pitchFamily="34" charset="0"/>
                <a:ea typeface="Verdana" panose="020B0604030504040204" pitchFamily="34" charset="0"/>
              </a:rPr>
              <a:t>autopct</a:t>
            </a:r>
            <a:r>
              <a:rPr lang="en-US" sz="1100" dirty="0">
                <a:solidFill>
                  <a:schemeClr val="accent6"/>
                </a:solidFill>
                <a:latin typeface="Verdana" panose="020B0604030504040204" pitchFamily="34" charset="0"/>
                <a:ea typeface="Verdana" panose="020B0604030504040204" pitchFamily="34" charset="0"/>
              </a:rPr>
              <a:t>='%.2f%%' , radius =1 , legend=True, colors=</a:t>
            </a:r>
            <a:r>
              <a:rPr lang="en-US" sz="1100" dirty="0" err="1">
                <a:solidFill>
                  <a:schemeClr val="accent6"/>
                </a:solidFill>
                <a:latin typeface="Verdana" panose="020B0604030504040204" pitchFamily="34" charset="0"/>
                <a:ea typeface="Verdana" panose="020B0604030504040204" pitchFamily="34" charset="0"/>
              </a:rPr>
              <a:t>mycolors</a:t>
            </a:r>
            <a:r>
              <a:rPr lang="en-US" sz="1100" dirty="0">
                <a:solidFill>
                  <a:schemeClr val="accent6"/>
                </a:solidFill>
                <a:latin typeface="Verdana" panose="020B0604030504040204" pitchFamily="34" charset="0"/>
                <a:ea typeface="Verdana" panose="020B0604030504040204" pitchFamily="34" charset="0"/>
              </a:rPr>
              <a:t> ,label="Plot for Count of Customers who have balance less than Rs.0")</a:t>
            </a:r>
            <a:endParaRPr lang="en-IN" sz="1100" dirty="0">
              <a:solidFill>
                <a:schemeClr val="accent6"/>
              </a:solidFill>
              <a:latin typeface="Verdana" panose="020B0604030504040204" pitchFamily="34" charset="0"/>
              <a:ea typeface="Verdana" panose="020B0604030504040204" pitchFamily="34" charset="0"/>
            </a:endParaRPr>
          </a:p>
        </p:txBody>
      </p:sp>
      <p:pic>
        <p:nvPicPr>
          <p:cNvPr id="21" name="Picture 20">
            <a:extLst>
              <a:ext uri="{FF2B5EF4-FFF2-40B4-BE49-F238E27FC236}">
                <a16:creationId xmlns:a16="http://schemas.microsoft.com/office/drawing/2014/main" id="{9F91A182-CFB4-05F3-E12F-2C1F97D505F6}"/>
              </a:ext>
            </a:extLst>
          </p:cNvPr>
          <p:cNvPicPr>
            <a:picLocks noChangeAspect="1"/>
          </p:cNvPicPr>
          <p:nvPr/>
        </p:nvPicPr>
        <p:blipFill>
          <a:blip r:embed="rId3"/>
          <a:stretch>
            <a:fillRect/>
          </a:stretch>
        </p:blipFill>
        <p:spPr>
          <a:xfrm>
            <a:off x="6865046" y="2792473"/>
            <a:ext cx="4102311" cy="3549832"/>
          </a:xfrm>
          <a:prstGeom prst="rect">
            <a:avLst/>
          </a:prstGeom>
        </p:spPr>
      </p:pic>
    </p:spTree>
    <p:extLst>
      <p:ext uri="{BB962C8B-B14F-4D97-AF65-F5344CB8AC3E}">
        <p14:creationId xmlns:p14="http://schemas.microsoft.com/office/powerpoint/2010/main" val="2886474736"/>
      </p:ext>
    </p:extLst>
  </p:cSld>
  <p:clrMapOvr>
    <a:masterClrMapping/>
  </p:clrMapOvr>
  <p:transition spd="slow">
    <p:wheel spokes="1"/>
  </p:transition>
</p:sld>
</file>

<file path=ppt/slides/slide6.xml><?xml version="1.0" encoding="utf-8"?>
<p:sld xmlns:a="http://schemas.openxmlformats.org/drawingml/2006/main" xmlns:r="http://schemas.openxmlformats.org/officeDocument/2006/relationships" xmlns:p="http://schemas.openxmlformats.org/presentationml/2006/main" showMasterSp="0">
  <p:cSld>
    <p:bg>
      <p:bgPr>
        <a:pattFill prst="pct6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42775" y="351321"/>
            <a:ext cx="11215036" cy="660775"/>
          </a:xfrm>
        </p:spPr>
        <p:txBody>
          <a:bodyPr/>
          <a:lstStyle/>
          <a:p>
            <a:r>
              <a:rPr lang="en-IN" sz="1600" dirty="0">
                <a:effectLst/>
                <a:latin typeface="Verdana" panose="020B0604030504040204" pitchFamily="34" charset="0"/>
                <a:ea typeface="Verdana" panose="020B0604030504040204" pitchFamily="34" charset="0"/>
                <a:cs typeface="Verdana" panose="020B0604030504040204" pitchFamily="34" charset="0"/>
              </a:rPr>
              <a:t>Find the average balance of the customer who belongs to the subscribed customer and non-subscribed customer</a:t>
            </a:r>
            <a:endParaRPr lang="en-US" sz="1600" b="1" dirty="0">
              <a:latin typeface="Arial Black" panose="020B0604020202020204" pitchFamily="34" charset="0"/>
              <a:cs typeface="Arial Black" panose="020B0604020202020204" pitchFamily="34" charset="0"/>
            </a:endParaRP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19778" y="1050598"/>
            <a:ext cx="6633410" cy="5573028"/>
          </a:xfrm>
        </p:spPr>
        <p:txBody>
          <a:bodyPr/>
          <a:lstStyle/>
          <a:p>
            <a:pPr algn="l"/>
            <a:r>
              <a:rPr lang="en-US" sz="1200" b="1" i="1" dirty="0">
                <a:solidFill>
                  <a:schemeClr val="accent6"/>
                </a:solidFill>
                <a:latin typeface="Sabon Next LT" panose="02000500000000000000" pitchFamily="2" charset="0"/>
                <a:cs typeface="Sabon Next LT" panose="02000500000000000000" pitchFamily="2" charset="0"/>
              </a:rPr>
              <a:t># Initializing variables for storing the count of the number of the customers in each category</a:t>
            </a:r>
          </a:p>
          <a:p>
            <a:pPr algn="l"/>
            <a:r>
              <a:rPr lang="en-US" sz="1200" b="1" dirty="0" err="1">
                <a:solidFill>
                  <a:schemeClr val="accent6"/>
                </a:solidFill>
                <a:latin typeface="Sabon Next LT" panose="02000500000000000000" pitchFamily="2" charset="0"/>
                <a:cs typeface="Sabon Next LT" panose="02000500000000000000" pitchFamily="2" charset="0"/>
              </a:rPr>
              <a:t>count_unsubsribed</a:t>
            </a:r>
            <a:r>
              <a:rPr lang="en-US" sz="1200" b="1" dirty="0">
                <a:solidFill>
                  <a:schemeClr val="accent6"/>
                </a:solidFill>
                <a:latin typeface="Sabon Next LT" panose="02000500000000000000" pitchFamily="2" charset="0"/>
                <a:cs typeface="Sabon Next LT" panose="02000500000000000000" pitchFamily="2" charset="0"/>
              </a:rPr>
              <a:t> = </a:t>
            </a:r>
            <a:r>
              <a:rPr lang="en-US" sz="1200" b="1" dirty="0" err="1">
                <a:solidFill>
                  <a:schemeClr val="accent6"/>
                </a:solidFill>
                <a:latin typeface="Sabon Next LT" panose="02000500000000000000" pitchFamily="2" charset="0"/>
                <a:cs typeface="Sabon Next LT" panose="02000500000000000000" pitchFamily="2" charset="0"/>
              </a:rPr>
              <a:t>bank.Y.value_counts</a:t>
            </a:r>
            <a:r>
              <a:rPr lang="en-US" sz="1200" b="1" dirty="0">
                <a:solidFill>
                  <a:schemeClr val="accent6"/>
                </a:solidFill>
                <a:latin typeface="Sabon Next LT" panose="02000500000000000000" pitchFamily="2" charset="0"/>
                <a:cs typeface="Sabon Next LT" panose="02000500000000000000" pitchFamily="2" charset="0"/>
              </a:rPr>
              <a:t>().loc[0]</a:t>
            </a:r>
          </a:p>
          <a:p>
            <a:pPr algn="l"/>
            <a:r>
              <a:rPr lang="en-US" sz="1200" b="1" dirty="0" err="1">
                <a:solidFill>
                  <a:schemeClr val="accent6"/>
                </a:solidFill>
                <a:latin typeface="Sabon Next LT" panose="02000500000000000000" pitchFamily="2" charset="0"/>
                <a:cs typeface="Sabon Next LT" panose="02000500000000000000" pitchFamily="2" charset="0"/>
              </a:rPr>
              <a:t>count_subsribed</a:t>
            </a:r>
            <a:r>
              <a:rPr lang="en-US" sz="1200" b="1" dirty="0">
                <a:solidFill>
                  <a:schemeClr val="accent6"/>
                </a:solidFill>
                <a:latin typeface="Sabon Next LT" panose="02000500000000000000" pitchFamily="2" charset="0"/>
                <a:cs typeface="Sabon Next LT" panose="02000500000000000000" pitchFamily="2" charset="0"/>
              </a:rPr>
              <a:t> = </a:t>
            </a:r>
            <a:r>
              <a:rPr lang="en-US" sz="1200" b="1" dirty="0" err="1">
                <a:solidFill>
                  <a:schemeClr val="accent6"/>
                </a:solidFill>
                <a:latin typeface="Sabon Next LT" panose="02000500000000000000" pitchFamily="2" charset="0"/>
                <a:cs typeface="Sabon Next LT" panose="02000500000000000000" pitchFamily="2" charset="0"/>
              </a:rPr>
              <a:t>bank.Y.value_counts</a:t>
            </a:r>
            <a:r>
              <a:rPr lang="en-US" sz="1200" b="1" dirty="0">
                <a:solidFill>
                  <a:schemeClr val="accent6"/>
                </a:solidFill>
                <a:latin typeface="Sabon Next LT" panose="02000500000000000000" pitchFamily="2" charset="0"/>
                <a:cs typeface="Sabon Next LT" panose="02000500000000000000" pitchFamily="2" charset="0"/>
              </a:rPr>
              <a:t>().loc[1]</a:t>
            </a:r>
          </a:p>
          <a:p>
            <a:pPr algn="l"/>
            <a:r>
              <a:rPr lang="en-US" sz="1200" b="1" i="1" dirty="0">
                <a:solidFill>
                  <a:schemeClr val="accent6"/>
                </a:solidFill>
                <a:latin typeface="Sabon Next LT" panose="02000500000000000000" pitchFamily="2" charset="0"/>
                <a:cs typeface="Sabon Next LT" panose="02000500000000000000" pitchFamily="2" charset="0"/>
              </a:rPr>
              <a:t># Initializing variables for storing the sum and average of the balance of the customers</a:t>
            </a:r>
          </a:p>
          <a:p>
            <a:pPr algn="l"/>
            <a:r>
              <a:rPr lang="en-US" sz="1200" b="1" dirty="0" err="1">
                <a:solidFill>
                  <a:schemeClr val="accent6"/>
                </a:solidFill>
                <a:latin typeface="Sabon Next LT" panose="02000500000000000000" pitchFamily="2" charset="0"/>
                <a:cs typeface="Sabon Next LT" panose="02000500000000000000" pitchFamily="2" charset="0"/>
              </a:rPr>
              <a:t>avg_unsubsribed</a:t>
            </a:r>
            <a:r>
              <a:rPr lang="en-US" sz="1200" b="1" dirty="0">
                <a:solidFill>
                  <a:schemeClr val="accent6"/>
                </a:solidFill>
                <a:latin typeface="Sabon Next LT" panose="02000500000000000000" pitchFamily="2" charset="0"/>
                <a:cs typeface="Sabon Next LT" panose="02000500000000000000" pitchFamily="2" charset="0"/>
              </a:rPr>
              <a:t> = 0</a:t>
            </a:r>
          </a:p>
          <a:p>
            <a:pPr algn="l"/>
            <a:r>
              <a:rPr lang="en-US" sz="1200" b="1" dirty="0" err="1">
                <a:solidFill>
                  <a:schemeClr val="accent6"/>
                </a:solidFill>
                <a:latin typeface="Sabon Next LT" panose="02000500000000000000" pitchFamily="2" charset="0"/>
                <a:cs typeface="Sabon Next LT" panose="02000500000000000000" pitchFamily="2" charset="0"/>
              </a:rPr>
              <a:t>avg_subsribed</a:t>
            </a:r>
            <a:r>
              <a:rPr lang="en-US" sz="1200" b="1" dirty="0">
                <a:solidFill>
                  <a:schemeClr val="accent6"/>
                </a:solidFill>
                <a:latin typeface="Sabon Next LT" panose="02000500000000000000" pitchFamily="2" charset="0"/>
                <a:cs typeface="Sabon Next LT" panose="02000500000000000000" pitchFamily="2" charset="0"/>
              </a:rPr>
              <a:t> = 0</a:t>
            </a:r>
          </a:p>
          <a:p>
            <a:pPr algn="l"/>
            <a:r>
              <a:rPr lang="en-US" sz="1200" b="1" dirty="0" err="1">
                <a:solidFill>
                  <a:schemeClr val="accent6"/>
                </a:solidFill>
                <a:latin typeface="Sabon Next LT" panose="02000500000000000000" pitchFamily="2" charset="0"/>
                <a:cs typeface="Sabon Next LT" panose="02000500000000000000" pitchFamily="2" charset="0"/>
              </a:rPr>
              <a:t>sum_unsubsribed</a:t>
            </a:r>
            <a:r>
              <a:rPr lang="en-US" sz="1200" b="1" dirty="0">
                <a:solidFill>
                  <a:schemeClr val="accent6"/>
                </a:solidFill>
                <a:latin typeface="Sabon Next LT" panose="02000500000000000000" pitchFamily="2" charset="0"/>
                <a:cs typeface="Sabon Next LT" panose="02000500000000000000" pitchFamily="2" charset="0"/>
              </a:rPr>
              <a:t> = 0</a:t>
            </a:r>
          </a:p>
          <a:p>
            <a:pPr algn="l"/>
            <a:r>
              <a:rPr lang="en-US" sz="1200" b="1" dirty="0" err="1">
                <a:solidFill>
                  <a:schemeClr val="accent6"/>
                </a:solidFill>
                <a:latin typeface="Sabon Next LT" panose="02000500000000000000" pitchFamily="2" charset="0"/>
                <a:cs typeface="Sabon Next LT" panose="02000500000000000000" pitchFamily="2" charset="0"/>
              </a:rPr>
              <a:t>sum_subsribed</a:t>
            </a:r>
            <a:r>
              <a:rPr lang="en-US" sz="1200" b="1" dirty="0">
                <a:solidFill>
                  <a:schemeClr val="accent6"/>
                </a:solidFill>
                <a:latin typeface="Sabon Next LT" panose="02000500000000000000" pitchFamily="2" charset="0"/>
                <a:cs typeface="Sabon Next LT" panose="02000500000000000000" pitchFamily="2" charset="0"/>
              </a:rPr>
              <a:t> = 0</a:t>
            </a:r>
          </a:p>
          <a:p>
            <a:pPr algn="l"/>
            <a:endParaRPr lang="en-US" sz="1200" b="1" dirty="0">
              <a:solidFill>
                <a:schemeClr val="accent6"/>
              </a:solidFill>
              <a:latin typeface="Sabon Next LT" panose="02000500000000000000" pitchFamily="2" charset="0"/>
              <a:cs typeface="Sabon Next LT" panose="02000500000000000000" pitchFamily="2" charset="0"/>
            </a:endParaRPr>
          </a:p>
          <a:p>
            <a:pPr algn="l"/>
            <a:r>
              <a:rPr lang="en-US" sz="1200" b="1" i="1" dirty="0">
                <a:solidFill>
                  <a:schemeClr val="accent6"/>
                </a:solidFill>
                <a:latin typeface="Sabon Next LT" panose="02000500000000000000" pitchFamily="2" charset="0"/>
                <a:cs typeface="Sabon Next LT" panose="02000500000000000000" pitchFamily="2" charset="0"/>
              </a:rPr>
              <a:t># Using for loop to check if user is subscribed or not from Y column and take the sum of the balance accordingly</a:t>
            </a:r>
          </a:p>
          <a:p>
            <a:pPr algn="l"/>
            <a:r>
              <a:rPr lang="en-US" sz="1200" b="1" dirty="0">
                <a:solidFill>
                  <a:schemeClr val="accent6"/>
                </a:solidFill>
                <a:latin typeface="Sabon Next LT" panose="02000500000000000000" pitchFamily="2" charset="0"/>
                <a:cs typeface="Sabon Next LT" panose="02000500000000000000" pitchFamily="2" charset="0"/>
              </a:rPr>
              <a:t>for </a:t>
            </a:r>
            <a:r>
              <a:rPr lang="en-US" sz="1200" b="1" dirty="0" err="1">
                <a:solidFill>
                  <a:schemeClr val="accent6"/>
                </a:solidFill>
                <a:latin typeface="Sabon Next LT" panose="02000500000000000000" pitchFamily="2" charset="0"/>
                <a:cs typeface="Sabon Next LT" panose="02000500000000000000" pitchFamily="2" charset="0"/>
              </a:rPr>
              <a:t>i,j</a:t>
            </a:r>
            <a:r>
              <a:rPr lang="en-US" sz="1200" b="1" dirty="0">
                <a:solidFill>
                  <a:schemeClr val="accent6"/>
                </a:solidFill>
                <a:latin typeface="Sabon Next LT" panose="02000500000000000000" pitchFamily="2" charset="0"/>
                <a:cs typeface="Sabon Next LT" panose="02000500000000000000" pitchFamily="2" charset="0"/>
              </a:rPr>
              <a:t> in zip(</a:t>
            </a:r>
            <a:r>
              <a:rPr lang="en-US" sz="1200" b="1" dirty="0" err="1">
                <a:solidFill>
                  <a:schemeClr val="accent6"/>
                </a:solidFill>
                <a:latin typeface="Sabon Next LT" panose="02000500000000000000" pitchFamily="2" charset="0"/>
                <a:cs typeface="Sabon Next LT" panose="02000500000000000000" pitchFamily="2" charset="0"/>
              </a:rPr>
              <a:t>bank.Y,bank.BALANCE</a:t>
            </a:r>
            <a:r>
              <a:rPr lang="en-US" sz="1200" b="1" dirty="0">
                <a:solidFill>
                  <a:schemeClr val="accent6"/>
                </a:solidFill>
                <a:latin typeface="Sabon Next LT" panose="02000500000000000000" pitchFamily="2" charset="0"/>
                <a:cs typeface="Sabon Next LT" panose="02000500000000000000" pitchFamily="2" charset="0"/>
              </a:rPr>
              <a:t>) :</a:t>
            </a:r>
          </a:p>
          <a:p>
            <a:pPr algn="l"/>
            <a:r>
              <a:rPr lang="en-US" sz="1200" b="1" dirty="0">
                <a:solidFill>
                  <a:schemeClr val="accent6"/>
                </a:solidFill>
                <a:latin typeface="Sabon Next LT" panose="02000500000000000000" pitchFamily="2" charset="0"/>
                <a:cs typeface="Sabon Next LT" panose="02000500000000000000" pitchFamily="2" charset="0"/>
              </a:rPr>
              <a:t>    if </a:t>
            </a:r>
            <a:r>
              <a:rPr lang="en-US" sz="1200" b="1" dirty="0" err="1">
                <a:solidFill>
                  <a:schemeClr val="accent6"/>
                </a:solidFill>
                <a:latin typeface="Sabon Next LT" panose="02000500000000000000" pitchFamily="2" charset="0"/>
                <a:cs typeface="Sabon Next LT" panose="02000500000000000000" pitchFamily="2" charset="0"/>
              </a:rPr>
              <a:t>i</a:t>
            </a:r>
            <a:r>
              <a:rPr lang="en-US" sz="1200" b="1" dirty="0">
                <a:solidFill>
                  <a:schemeClr val="accent6"/>
                </a:solidFill>
                <a:latin typeface="Sabon Next LT" panose="02000500000000000000" pitchFamily="2" charset="0"/>
                <a:cs typeface="Sabon Next LT" panose="02000500000000000000" pitchFamily="2" charset="0"/>
              </a:rPr>
              <a:t>==0:</a:t>
            </a:r>
          </a:p>
          <a:p>
            <a:pPr algn="l"/>
            <a:r>
              <a:rPr lang="en-US" sz="1200" b="1" dirty="0">
                <a:solidFill>
                  <a:schemeClr val="accent6"/>
                </a:solidFill>
                <a:latin typeface="Sabon Next LT" panose="02000500000000000000" pitchFamily="2" charset="0"/>
                <a:cs typeface="Sabon Next LT" panose="02000500000000000000" pitchFamily="2" charset="0"/>
              </a:rPr>
              <a:t>        </a:t>
            </a:r>
            <a:r>
              <a:rPr lang="en-US" sz="1200" b="1" dirty="0" err="1">
                <a:solidFill>
                  <a:schemeClr val="accent6"/>
                </a:solidFill>
                <a:latin typeface="Sabon Next LT" panose="02000500000000000000" pitchFamily="2" charset="0"/>
                <a:cs typeface="Sabon Next LT" panose="02000500000000000000" pitchFamily="2" charset="0"/>
              </a:rPr>
              <a:t>sum_unsubsribed</a:t>
            </a:r>
            <a:r>
              <a:rPr lang="en-US" sz="1200" b="1" dirty="0">
                <a:solidFill>
                  <a:schemeClr val="accent6"/>
                </a:solidFill>
                <a:latin typeface="Sabon Next LT" panose="02000500000000000000" pitchFamily="2" charset="0"/>
                <a:cs typeface="Sabon Next LT" panose="02000500000000000000" pitchFamily="2" charset="0"/>
              </a:rPr>
              <a:t> += j</a:t>
            </a:r>
          </a:p>
          <a:p>
            <a:pPr algn="l"/>
            <a:r>
              <a:rPr lang="en-US" sz="1200" b="1" dirty="0">
                <a:solidFill>
                  <a:schemeClr val="accent6"/>
                </a:solidFill>
                <a:latin typeface="Sabon Next LT" panose="02000500000000000000" pitchFamily="2" charset="0"/>
                <a:cs typeface="Sabon Next LT" panose="02000500000000000000" pitchFamily="2" charset="0"/>
              </a:rPr>
              <a:t>    else:</a:t>
            </a:r>
          </a:p>
          <a:p>
            <a:pPr algn="l"/>
            <a:r>
              <a:rPr lang="en-US" sz="1200" b="1" dirty="0">
                <a:solidFill>
                  <a:schemeClr val="accent6"/>
                </a:solidFill>
                <a:latin typeface="Sabon Next LT" panose="02000500000000000000" pitchFamily="2" charset="0"/>
                <a:cs typeface="Sabon Next LT" panose="02000500000000000000" pitchFamily="2" charset="0"/>
              </a:rPr>
              <a:t>        </a:t>
            </a:r>
            <a:r>
              <a:rPr lang="en-US" sz="1200" b="1" dirty="0" err="1">
                <a:solidFill>
                  <a:schemeClr val="accent6"/>
                </a:solidFill>
                <a:latin typeface="Sabon Next LT" panose="02000500000000000000" pitchFamily="2" charset="0"/>
                <a:cs typeface="Sabon Next LT" panose="02000500000000000000" pitchFamily="2" charset="0"/>
              </a:rPr>
              <a:t>sum_subsribed</a:t>
            </a:r>
            <a:r>
              <a:rPr lang="en-US" sz="1200" b="1" dirty="0">
                <a:solidFill>
                  <a:schemeClr val="accent6"/>
                </a:solidFill>
                <a:latin typeface="Sabon Next LT" panose="02000500000000000000" pitchFamily="2" charset="0"/>
                <a:cs typeface="Sabon Next LT" panose="02000500000000000000" pitchFamily="2" charset="0"/>
              </a:rPr>
              <a:t> += j</a:t>
            </a:r>
          </a:p>
          <a:p>
            <a:pPr algn="l"/>
            <a:r>
              <a:rPr lang="en-US" sz="1200" b="1" dirty="0">
                <a:solidFill>
                  <a:schemeClr val="accent6"/>
                </a:solidFill>
                <a:latin typeface="Sabon Next LT" panose="02000500000000000000" pitchFamily="2" charset="0"/>
                <a:cs typeface="Sabon Next LT" panose="02000500000000000000" pitchFamily="2" charset="0"/>
              </a:rPr>
              <a:t>        </a:t>
            </a:r>
          </a:p>
          <a:p>
            <a:pPr algn="l"/>
            <a:r>
              <a:rPr lang="en-US" sz="1200" b="1" i="1" dirty="0">
                <a:solidFill>
                  <a:schemeClr val="accent6"/>
                </a:solidFill>
                <a:latin typeface="Sabon Next LT" panose="02000500000000000000" pitchFamily="2" charset="0"/>
                <a:cs typeface="Sabon Next LT" panose="02000500000000000000" pitchFamily="2" charset="0"/>
              </a:rPr>
              <a:t># Finding the average and rounding the value </a:t>
            </a:r>
            <a:r>
              <a:rPr lang="en-US" sz="1200" b="1" i="1" dirty="0" err="1">
                <a:solidFill>
                  <a:schemeClr val="accent6"/>
                </a:solidFill>
                <a:latin typeface="Sabon Next LT" panose="02000500000000000000" pitchFamily="2" charset="0"/>
                <a:cs typeface="Sabon Next LT" panose="02000500000000000000" pitchFamily="2" charset="0"/>
              </a:rPr>
              <a:t>upto</a:t>
            </a:r>
            <a:r>
              <a:rPr lang="en-US" sz="1200" b="1" i="1" dirty="0">
                <a:solidFill>
                  <a:schemeClr val="accent6"/>
                </a:solidFill>
                <a:latin typeface="Sabon Next LT" panose="02000500000000000000" pitchFamily="2" charset="0"/>
                <a:cs typeface="Sabon Next LT" panose="02000500000000000000" pitchFamily="2" charset="0"/>
              </a:rPr>
              <a:t> 2 decimals</a:t>
            </a:r>
          </a:p>
          <a:p>
            <a:pPr algn="l"/>
            <a:r>
              <a:rPr lang="en-US" sz="1200" b="1" dirty="0" err="1">
                <a:solidFill>
                  <a:schemeClr val="accent6"/>
                </a:solidFill>
                <a:latin typeface="Sabon Next LT" panose="02000500000000000000" pitchFamily="2" charset="0"/>
                <a:cs typeface="Sabon Next LT" panose="02000500000000000000" pitchFamily="2" charset="0"/>
              </a:rPr>
              <a:t>avg_unsubsribed</a:t>
            </a:r>
            <a:r>
              <a:rPr lang="en-US" sz="1200" b="1" dirty="0">
                <a:solidFill>
                  <a:schemeClr val="accent6"/>
                </a:solidFill>
                <a:latin typeface="Sabon Next LT" panose="02000500000000000000" pitchFamily="2" charset="0"/>
                <a:cs typeface="Sabon Next LT" panose="02000500000000000000" pitchFamily="2" charset="0"/>
              </a:rPr>
              <a:t> = round((</a:t>
            </a:r>
            <a:r>
              <a:rPr lang="en-US" sz="1200" b="1" dirty="0" err="1">
                <a:solidFill>
                  <a:schemeClr val="accent6"/>
                </a:solidFill>
                <a:latin typeface="Sabon Next LT" panose="02000500000000000000" pitchFamily="2" charset="0"/>
                <a:cs typeface="Sabon Next LT" panose="02000500000000000000" pitchFamily="2" charset="0"/>
              </a:rPr>
              <a:t>sum_unsubsribed</a:t>
            </a:r>
            <a:r>
              <a:rPr lang="en-US" sz="1200" b="1" dirty="0">
                <a:solidFill>
                  <a:schemeClr val="accent6"/>
                </a:solidFill>
                <a:latin typeface="Sabon Next LT" panose="02000500000000000000" pitchFamily="2" charset="0"/>
                <a:cs typeface="Sabon Next LT" panose="02000500000000000000" pitchFamily="2" charset="0"/>
              </a:rPr>
              <a:t>/</a:t>
            </a:r>
            <a:r>
              <a:rPr lang="en-US" sz="1200" b="1" dirty="0" err="1">
                <a:solidFill>
                  <a:schemeClr val="accent6"/>
                </a:solidFill>
                <a:latin typeface="Sabon Next LT" panose="02000500000000000000" pitchFamily="2" charset="0"/>
                <a:cs typeface="Sabon Next LT" panose="02000500000000000000" pitchFamily="2" charset="0"/>
              </a:rPr>
              <a:t>count_unsubsribed</a:t>
            </a:r>
            <a:r>
              <a:rPr lang="en-US" sz="1200" b="1" dirty="0">
                <a:solidFill>
                  <a:schemeClr val="accent6"/>
                </a:solidFill>
                <a:latin typeface="Sabon Next LT" panose="02000500000000000000" pitchFamily="2" charset="0"/>
                <a:cs typeface="Sabon Next LT" panose="02000500000000000000" pitchFamily="2" charset="0"/>
              </a:rPr>
              <a:t>) , 2)</a:t>
            </a:r>
          </a:p>
          <a:p>
            <a:pPr algn="l"/>
            <a:r>
              <a:rPr lang="en-US" sz="1200" b="1" dirty="0" err="1">
                <a:solidFill>
                  <a:schemeClr val="accent6"/>
                </a:solidFill>
                <a:latin typeface="Sabon Next LT" panose="02000500000000000000" pitchFamily="2" charset="0"/>
                <a:cs typeface="Sabon Next LT" panose="02000500000000000000" pitchFamily="2" charset="0"/>
              </a:rPr>
              <a:t>avg_subsribed</a:t>
            </a:r>
            <a:r>
              <a:rPr lang="en-US" sz="1200" b="1" dirty="0">
                <a:solidFill>
                  <a:schemeClr val="accent6"/>
                </a:solidFill>
                <a:latin typeface="Sabon Next LT" panose="02000500000000000000" pitchFamily="2" charset="0"/>
                <a:cs typeface="Sabon Next LT" panose="02000500000000000000" pitchFamily="2" charset="0"/>
              </a:rPr>
              <a:t> = round((</a:t>
            </a:r>
            <a:r>
              <a:rPr lang="en-US" sz="1200" b="1" dirty="0" err="1">
                <a:solidFill>
                  <a:schemeClr val="accent6"/>
                </a:solidFill>
                <a:latin typeface="Sabon Next LT" panose="02000500000000000000" pitchFamily="2" charset="0"/>
                <a:cs typeface="Sabon Next LT" panose="02000500000000000000" pitchFamily="2" charset="0"/>
              </a:rPr>
              <a:t>sum_subsribed</a:t>
            </a:r>
            <a:r>
              <a:rPr lang="en-US" sz="1200" b="1" dirty="0">
                <a:solidFill>
                  <a:schemeClr val="accent6"/>
                </a:solidFill>
                <a:latin typeface="Sabon Next LT" panose="02000500000000000000" pitchFamily="2" charset="0"/>
                <a:cs typeface="Sabon Next LT" panose="02000500000000000000" pitchFamily="2" charset="0"/>
              </a:rPr>
              <a:t>/</a:t>
            </a:r>
            <a:r>
              <a:rPr lang="en-US" sz="1200" b="1" dirty="0" err="1">
                <a:solidFill>
                  <a:schemeClr val="accent6"/>
                </a:solidFill>
                <a:latin typeface="Sabon Next LT" panose="02000500000000000000" pitchFamily="2" charset="0"/>
                <a:cs typeface="Sabon Next LT" panose="02000500000000000000" pitchFamily="2" charset="0"/>
              </a:rPr>
              <a:t>count_subsribed</a:t>
            </a:r>
            <a:r>
              <a:rPr lang="en-US" sz="1200" b="1" dirty="0">
                <a:solidFill>
                  <a:schemeClr val="accent6"/>
                </a:solidFill>
                <a:latin typeface="Sabon Next LT" panose="02000500000000000000" pitchFamily="2" charset="0"/>
                <a:cs typeface="Sabon Next LT" panose="02000500000000000000" pitchFamily="2" charset="0"/>
              </a:rPr>
              <a:t>) , 2)</a:t>
            </a:r>
          </a:p>
          <a:p>
            <a:pPr algn="l"/>
            <a:endParaRPr lang="en-US" sz="1200" b="1" dirty="0">
              <a:latin typeface="Sabon Next LT" panose="02000500000000000000" pitchFamily="2" charset="0"/>
              <a:cs typeface="Sabon Next LT" panose="02000500000000000000" pitchFamily="2" charset="0"/>
            </a:endParaRPr>
          </a:p>
          <a:p>
            <a:pPr algn="l"/>
            <a:r>
              <a:rPr lang="en-US" sz="1200" b="1" dirty="0">
                <a:solidFill>
                  <a:schemeClr val="accent6"/>
                </a:solidFill>
                <a:latin typeface="Sabon Next LT" panose="02000500000000000000" pitchFamily="2" charset="0"/>
                <a:cs typeface="Sabon Next LT" panose="02000500000000000000" pitchFamily="2" charset="0"/>
              </a:rPr>
              <a:t>count=[</a:t>
            </a:r>
            <a:r>
              <a:rPr lang="en-US" sz="1200" b="1" dirty="0" err="1">
                <a:solidFill>
                  <a:schemeClr val="accent6"/>
                </a:solidFill>
                <a:latin typeface="Sabon Next LT" panose="02000500000000000000" pitchFamily="2" charset="0"/>
                <a:cs typeface="Sabon Next LT" panose="02000500000000000000" pitchFamily="2" charset="0"/>
              </a:rPr>
              <a:t>count_unsubsribed</a:t>
            </a:r>
            <a:r>
              <a:rPr lang="en-US" sz="1200" b="1" dirty="0">
                <a:solidFill>
                  <a:schemeClr val="accent6"/>
                </a:solidFill>
                <a:latin typeface="Sabon Next LT" panose="02000500000000000000" pitchFamily="2" charset="0"/>
                <a:cs typeface="Sabon Next LT" panose="02000500000000000000" pitchFamily="2" charset="0"/>
              </a:rPr>
              <a:t>, </a:t>
            </a:r>
            <a:r>
              <a:rPr lang="en-US" sz="1200" b="1" dirty="0" err="1">
                <a:solidFill>
                  <a:schemeClr val="accent6"/>
                </a:solidFill>
                <a:latin typeface="Sabon Next LT" panose="02000500000000000000" pitchFamily="2" charset="0"/>
                <a:cs typeface="Sabon Next LT" panose="02000500000000000000" pitchFamily="2" charset="0"/>
              </a:rPr>
              <a:t>count_subsribed</a:t>
            </a:r>
            <a:r>
              <a:rPr lang="en-US" sz="1200" b="1" dirty="0">
                <a:solidFill>
                  <a:schemeClr val="accent6"/>
                </a:solidFill>
                <a:latin typeface="Sabon Next LT" panose="02000500000000000000" pitchFamily="2" charset="0"/>
                <a:cs typeface="Sabon Next LT" panose="02000500000000000000" pitchFamily="2" charset="0"/>
              </a:rPr>
              <a:t>]</a:t>
            </a:r>
          </a:p>
          <a:p>
            <a:pPr algn="l"/>
            <a:r>
              <a:rPr lang="en-US" sz="1200" b="1" dirty="0">
                <a:solidFill>
                  <a:schemeClr val="accent6"/>
                </a:solidFill>
                <a:latin typeface="Sabon Next LT" panose="02000500000000000000" pitchFamily="2" charset="0"/>
                <a:cs typeface="Sabon Next LT" panose="02000500000000000000" pitchFamily="2" charset="0"/>
              </a:rPr>
              <a:t>average=[</a:t>
            </a:r>
            <a:r>
              <a:rPr lang="en-US" sz="1200" b="1" dirty="0" err="1">
                <a:solidFill>
                  <a:schemeClr val="accent6"/>
                </a:solidFill>
                <a:latin typeface="Sabon Next LT" panose="02000500000000000000" pitchFamily="2" charset="0"/>
                <a:cs typeface="Sabon Next LT" panose="02000500000000000000" pitchFamily="2" charset="0"/>
              </a:rPr>
              <a:t>avg_unsubsribed</a:t>
            </a:r>
            <a:r>
              <a:rPr lang="en-US" sz="1200" b="1" dirty="0">
                <a:solidFill>
                  <a:schemeClr val="accent6"/>
                </a:solidFill>
                <a:latin typeface="Sabon Next LT" panose="02000500000000000000" pitchFamily="2" charset="0"/>
                <a:cs typeface="Sabon Next LT" panose="02000500000000000000" pitchFamily="2" charset="0"/>
              </a:rPr>
              <a:t>, </a:t>
            </a:r>
            <a:r>
              <a:rPr lang="en-US" sz="1200" b="1" dirty="0" err="1">
                <a:solidFill>
                  <a:schemeClr val="accent6"/>
                </a:solidFill>
                <a:latin typeface="Sabon Next LT" panose="02000500000000000000" pitchFamily="2" charset="0"/>
                <a:cs typeface="Sabon Next LT" panose="02000500000000000000" pitchFamily="2" charset="0"/>
              </a:rPr>
              <a:t>avg_subsribed</a:t>
            </a:r>
            <a:r>
              <a:rPr lang="en-US" sz="1200" b="1" dirty="0">
                <a:solidFill>
                  <a:schemeClr val="accent6"/>
                </a:solidFill>
                <a:latin typeface="Sabon Next LT" panose="02000500000000000000" pitchFamily="2" charset="0"/>
                <a:cs typeface="Sabon Next LT" panose="02000500000000000000" pitchFamily="2" charset="0"/>
              </a:rPr>
              <a:t>]</a:t>
            </a:r>
          </a:p>
          <a:p>
            <a:pPr algn="l"/>
            <a:r>
              <a:rPr lang="en-US" sz="1200" b="1" dirty="0" err="1">
                <a:solidFill>
                  <a:schemeClr val="accent6"/>
                </a:solidFill>
                <a:latin typeface="Sabon Next LT" panose="02000500000000000000" pitchFamily="2" charset="0"/>
                <a:cs typeface="Sabon Next LT" panose="02000500000000000000" pitchFamily="2" charset="0"/>
              </a:rPr>
              <a:t>plt.figure</a:t>
            </a:r>
            <a:r>
              <a:rPr lang="en-US" sz="1200" b="1" dirty="0">
                <a:solidFill>
                  <a:schemeClr val="accent6"/>
                </a:solidFill>
                <a:latin typeface="Sabon Next LT" panose="02000500000000000000" pitchFamily="2" charset="0"/>
                <a:cs typeface="Sabon Next LT" panose="02000500000000000000" pitchFamily="2" charset="0"/>
              </a:rPr>
              <a:t>(</a:t>
            </a:r>
            <a:r>
              <a:rPr lang="en-US" sz="1200" b="1" dirty="0" err="1">
                <a:solidFill>
                  <a:schemeClr val="accent6"/>
                </a:solidFill>
                <a:latin typeface="Sabon Next LT" panose="02000500000000000000" pitchFamily="2" charset="0"/>
                <a:cs typeface="Sabon Next LT" panose="02000500000000000000" pitchFamily="2" charset="0"/>
              </a:rPr>
              <a:t>figsize</a:t>
            </a:r>
            <a:r>
              <a:rPr lang="en-US" sz="1200" b="1" dirty="0">
                <a:solidFill>
                  <a:schemeClr val="accent6"/>
                </a:solidFill>
                <a:latin typeface="Sabon Next LT" panose="02000500000000000000" pitchFamily="2" charset="0"/>
                <a:cs typeface="Sabon Next LT" panose="02000500000000000000" pitchFamily="2" charset="0"/>
              </a:rPr>
              <a:t>=(20,8))</a:t>
            </a:r>
          </a:p>
          <a:p>
            <a:pPr algn="l"/>
            <a:r>
              <a:rPr lang="en-US" sz="1200" b="1" dirty="0" err="1">
                <a:solidFill>
                  <a:schemeClr val="accent6"/>
                </a:solidFill>
                <a:latin typeface="Sabon Next LT" panose="02000500000000000000" pitchFamily="2" charset="0"/>
                <a:cs typeface="Sabon Next LT" panose="02000500000000000000" pitchFamily="2" charset="0"/>
              </a:rPr>
              <a:t>plt.title</a:t>
            </a:r>
            <a:r>
              <a:rPr lang="en-US" sz="1200" b="1" dirty="0">
                <a:solidFill>
                  <a:schemeClr val="accent6"/>
                </a:solidFill>
                <a:latin typeface="Sabon Next LT" panose="02000500000000000000" pitchFamily="2" charset="0"/>
                <a:cs typeface="Sabon Next LT" panose="02000500000000000000" pitchFamily="2" charset="0"/>
              </a:rPr>
              <a:t>('Plot for Average of Subscribed/Unsubscribed Customers', </a:t>
            </a:r>
            <a:r>
              <a:rPr lang="en-US" sz="1200" b="1" dirty="0" err="1">
                <a:solidFill>
                  <a:schemeClr val="accent6"/>
                </a:solidFill>
                <a:latin typeface="Sabon Next LT" panose="02000500000000000000" pitchFamily="2" charset="0"/>
                <a:cs typeface="Sabon Next LT" panose="02000500000000000000" pitchFamily="2" charset="0"/>
              </a:rPr>
              <a:t>fontsize</a:t>
            </a:r>
            <a:r>
              <a:rPr lang="en-US" sz="1200" b="1" dirty="0">
                <a:solidFill>
                  <a:schemeClr val="accent6"/>
                </a:solidFill>
                <a:latin typeface="Sabon Next LT" panose="02000500000000000000" pitchFamily="2" charset="0"/>
                <a:cs typeface="Sabon Next LT" panose="02000500000000000000" pitchFamily="2" charset="0"/>
              </a:rPr>
              <a:t>=20)</a:t>
            </a:r>
          </a:p>
          <a:p>
            <a:pPr algn="l"/>
            <a:r>
              <a:rPr lang="en-US" sz="1200" b="1" dirty="0" err="1">
                <a:solidFill>
                  <a:schemeClr val="accent6"/>
                </a:solidFill>
                <a:latin typeface="Sabon Next LT" panose="02000500000000000000" pitchFamily="2" charset="0"/>
                <a:cs typeface="Sabon Next LT" panose="02000500000000000000" pitchFamily="2" charset="0"/>
              </a:rPr>
              <a:t>plt.xlabel</a:t>
            </a:r>
            <a:r>
              <a:rPr lang="en-US" sz="1200" b="1" dirty="0">
                <a:solidFill>
                  <a:schemeClr val="accent6"/>
                </a:solidFill>
                <a:latin typeface="Sabon Next LT" panose="02000500000000000000" pitchFamily="2" charset="0"/>
                <a:cs typeface="Sabon Next LT" panose="02000500000000000000" pitchFamily="2" charset="0"/>
              </a:rPr>
              <a:t>('COUNT', </a:t>
            </a:r>
            <a:r>
              <a:rPr lang="en-US" sz="1200" b="1" dirty="0" err="1">
                <a:solidFill>
                  <a:schemeClr val="accent6"/>
                </a:solidFill>
                <a:latin typeface="Sabon Next LT" panose="02000500000000000000" pitchFamily="2" charset="0"/>
                <a:cs typeface="Sabon Next LT" panose="02000500000000000000" pitchFamily="2" charset="0"/>
              </a:rPr>
              <a:t>fontsize</a:t>
            </a:r>
            <a:r>
              <a:rPr lang="en-US" sz="1200" b="1" dirty="0">
                <a:solidFill>
                  <a:schemeClr val="accent6"/>
                </a:solidFill>
                <a:latin typeface="Sabon Next LT" panose="02000500000000000000" pitchFamily="2" charset="0"/>
                <a:cs typeface="Sabon Next LT" panose="02000500000000000000" pitchFamily="2" charset="0"/>
              </a:rPr>
              <a:t>=20)</a:t>
            </a:r>
          </a:p>
          <a:p>
            <a:pPr algn="l"/>
            <a:r>
              <a:rPr lang="en-US" sz="1200" b="1" dirty="0" err="1">
                <a:solidFill>
                  <a:schemeClr val="accent6"/>
                </a:solidFill>
                <a:latin typeface="Sabon Next LT" panose="02000500000000000000" pitchFamily="2" charset="0"/>
                <a:cs typeface="Sabon Next LT" panose="02000500000000000000" pitchFamily="2" charset="0"/>
              </a:rPr>
              <a:t>plt.ylabel</a:t>
            </a:r>
            <a:r>
              <a:rPr lang="en-US" sz="1200" b="1" dirty="0">
                <a:solidFill>
                  <a:schemeClr val="accent6"/>
                </a:solidFill>
                <a:latin typeface="Sabon Next LT" panose="02000500000000000000" pitchFamily="2" charset="0"/>
                <a:cs typeface="Sabon Next LT" panose="02000500000000000000" pitchFamily="2" charset="0"/>
              </a:rPr>
              <a:t>('AVERAGE', </a:t>
            </a:r>
            <a:r>
              <a:rPr lang="en-US" sz="1200" b="1" dirty="0" err="1">
                <a:solidFill>
                  <a:schemeClr val="accent6"/>
                </a:solidFill>
                <a:latin typeface="Sabon Next LT" panose="02000500000000000000" pitchFamily="2" charset="0"/>
                <a:cs typeface="Sabon Next LT" panose="02000500000000000000" pitchFamily="2" charset="0"/>
              </a:rPr>
              <a:t>fontsize</a:t>
            </a:r>
            <a:r>
              <a:rPr lang="en-US" sz="1200" b="1" dirty="0">
                <a:solidFill>
                  <a:schemeClr val="accent6"/>
                </a:solidFill>
                <a:latin typeface="Sabon Next LT" panose="02000500000000000000" pitchFamily="2" charset="0"/>
                <a:cs typeface="Sabon Next LT" panose="02000500000000000000" pitchFamily="2" charset="0"/>
              </a:rPr>
              <a:t>=20)</a:t>
            </a:r>
          </a:p>
          <a:p>
            <a:pPr algn="l"/>
            <a:r>
              <a:rPr lang="en-US" sz="1200" b="1" dirty="0" err="1">
                <a:solidFill>
                  <a:schemeClr val="accent6"/>
                </a:solidFill>
                <a:latin typeface="Sabon Next LT" panose="02000500000000000000" pitchFamily="2" charset="0"/>
                <a:cs typeface="Sabon Next LT" panose="02000500000000000000" pitchFamily="2" charset="0"/>
              </a:rPr>
              <a:t>plt.plot</a:t>
            </a:r>
            <a:r>
              <a:rPr lang="en-US" sz="1200" b="1" dirty="0">
                <a:solidFill>
                  <a:schemeClr val="accent6"/>
                </a:solidFill>
                <a:latin typeface="Sabon Next LT" panose="02000500000000000000" pitchFamily="2" charset="0"/>
                <a:cs typeface="Sabon Next LT" panose="02000500000000000000" pitchFamily="2" charset="0"/>
              </a:rPr>
              <a:t>(</a:t>
            </a:r>
            <a:r>
              <a:rPr lang="en-US" sz="1200" b="1" dirty="0" err="1">
                <a:solidFill>
                  <a:schemeClr val="accent6"/>
                </a:solidFill>
                <a:latin typeface="Sabon Next LT" panose="02000500000000000000" pitchFamily="2" charset="0"/>
                <a:cs typeface="Sabon Next LT" panose="02000500000000000000" pitchFamily="2" charset="0"/>
              </a:rPr>
              <a:t>count,average,color</a:t>
            </a:r>
            <a:r>
              <a:rPr lang="en-US" sz="1200" b="1" dirty="0">
                <a:solidFill>
                  <a:schemeClr val="accent6"/>
                </a:solidFill>
                <a:latin typeface="Sabon Next LT" panose="02000500000000000000" pitchFamily="2" charset="0"/>
                <a:cs typeface="Sabon Next LT" panose="02000500000000000000" pitchFamily="2" charset="0"/>
              </a:rPr>
              <a:t>='green', </a:t>
            </a:r>
            <a:r>
              <a:rPr lang="en-US" sz="1200" b="1" dirty="0" err="1">
                <a:solidFill>
                  <a:schemeClr val="accent6"/>
                </a:solidFill>
                <a:latin typeface="Sabon Next LT" panose="02000500000000000000" pitchFamily="2" charset="0"/>
                <a:cs typeface="Sabon Next LT" panose="02000500000000000000" pitchFamily="2" charset="0"/>
              </a:rPr>
              <a:t>linestyle</a:t>
            </a:r>
            <a:r>
              <a:rPr lang="en-US" sz="1200" b="1" dirty="0">
                <a:solidFill>
                  <a:schemeClr val="accent6"/>
                </a:solidFill>
                <a:latin typeface="Sabon Next LT" panose="02000500000000000000" pitchFamily="2" charset="0"/>
                <a:cs typeface="Sabon Next LT" panose="02000500000000000000" pitchFamily="2" charset="0"/>
              </a:rPr>
              <a:t>='dashed', linewidth = 3, marker='o', </a:t>
            </a:r>
            <a:r>
              <a:rPr lang="en-US" sz="1200" b="1" dirty="0" err="1">
                <a:solidFill>
                  <a:schemeClr val="accent6"/>
                </a:solidFill>
                <a:latin typeface="Sabon Next LT" panose="02000500000000000000" pitchFamily="2" charset="0"/>
                <a:cs typeface="Sabon Next LT" panose="02000500000000000000" pitchFamily="2" charset="0"/>
              </a:rPr>
              <a:t>markerfacecolor</a:t>
            </a:r>
            <a:r>
              <a:rPr lang="en-US" sz="1200" b="1" dirty="0">
                <a:solidFill>
                  <a:schemeClr val="accent6"/>
                </a:solidFill>
                <a:latin typeface="Sabon Next LT" panose="02000500000000000000" pitchFamily="2" charset="0"/>
                <a:cs typeface="Sabon Next LT" panose="02000500000000000000" pitchFamily="2" charset="0"/>
              </a:rPr>
              <a:t>='blue', </a:t>
            </a:r>
            <a:r>
              <a:rPr lang="en-US" sz="1200" b="1" dirty="0" err="1">
                <a:solidFill>
                  <a:schemeClr val="accent6"/>
                </a:solidFill>
                <a:latin typeface="Sabon Next LT" panose="02000500000000000000" pitchFamily="2" charset="0"/>
                <a:cs typeface="Sabon Next LT" panose="02000500000000000000" pitchFamily="2" charset="0"/>
              </a:rPr>
              <a:t>markersize</a:t>
            </a:r>
            <a:r>
              <a:rPr lang="en-US" sz="1200" b="1" dirty="0">
                <a:solidFill>
                  <a:schemeClr val="accent6"/>
                </a:solidFill>
                <a:latin typeface="Sabon Next LT" panose="02000500000000000000" pitchFamily="2" charset="0"/>
                <a:cs typeface="Sabon Next LT" panose="02000500000000000000" pitchFamily="2" charset="0"/>
              </a:rPr>
              <a:t>=12)</a:t>
            </a:r>
          </a:p>
          <a:p>
            <a:pPr algn="l"/>
            <a:r>
              <a:rPr lang="en-US" sz="1200" b="1" dirty="0" err="1">
                <a:solidFill>
                  <a:schemeClr val="accent6"/>
                </a:solidFill>
                <a:latin typeface="Sabon Next LT" panose="02000500000000000000" pitchFamily="2" charset="0"/>
                <a:cs typeface="Sabon Next LT" panose="02000500000000000000" pitchFamily="2" charset="0"/>
              </a:rPr>
              <a:t>plt.show</a:t>
            </a:r>
            <a:r>
              <a:rPr lang="en-US" sz="1200" b="1" dirty="0">
                <a:solidFill>
                  <a:schemeClr val="accent6"/>
                </a:solidFill>
                <a:latin typeface="Sabon Next LT" panose="02000500000000000000" pitchFamily="2" charset="0"/>
                <a:cs typeface="Sabon Next LT" panose="02000500000000000000" pitchFamily="2" charset="0"/>
              </a:rPr>
              <a:t>()</a:t>
            </a:r>
          </a:p>
        </p:txBody>
      </p:sp>
      <p:pic>
        <p:nvPicPr>
          <p:cNvPr id="5" name="Picture 4">
            <a:extLst>
              <a:ext uri="{FF2B5EF4-FFF2-40B4-BE49-F238E27FC236}">
                <a16:creationId xmlns:a16="http://schemas.microsoft.com/office/drawing/2014/main" id="{DB964C21-EF57-D775-8B1C-F1E3AC33E4E5}"/>
              </a:ext>
            </a:extLst>
          </p:cNvPr>
          <p:cNvPicPr>
            <a:picLocks noChangeAspect="1"/>
          </p:cNvPicPr>
          <p:nvPr/>
        </p:nvPicPr>
        <p:blipFill>
          <a:blip r:embed="rId2"/>
          <a:stretch>
            <a:fillRect/>
          </a:stretch>
        </p:blipFill>
        <p:spPr>
          <a:xfrm>
            <a:off x="5962894" y="3092116"/>
            <a:ext cx="6144082" cy="3194626"/>
          </a:xfrm>
          <a:prstGeom prst="rect">
            <a:avLst/>
          </a:prstGeom>
        </p:spPr>
      </p:pic>
    </p:spTree>
    <p:extLst>
      <p:ext uri="{BB962C8B-B14F-4D97-AF65-F5344CB8AC3E}">
        <p14:creationId xmlns:p14="http://schemas.microsoft.com/office/powerpoint/2010/main" val="295292380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675888" y="495148"/>
            <a:ext cx="8247888" cy="768096"/>
          </a:xfrm>
        </p:spPr>
        <p:txBody>
          <a:bodyPr/>
          <a:lstStyle/>
          <a:p>
            <a:r>
              <a:rPr lang="en-IN" sz="1800" dirty="0">
                <a:effectLst/>
                <a:latin typeface="Verdana" panose="020B0604030504040204" pitchFamily="34" charset="0"/>
                <a:ea typeface="Verdana" panose="020B0604030504040204" pitchFamily="34" charset="0"/>
                <a:cs typeface="Verdana" panose="020B0604030504040204" pitchFamily="34" charset="0"/>
              </a:rPr>
              <a:t>Use a pie plot to know the Proportion (distribution) of the defaulters and non-defaulters.</a:t>
            </a:r>
            <a:br>
              <a:rPr lang="en-US" dirty="0"/>
            </a:br>
            <a:endParaRPr lang="en-US" dirty="0"/>
          </a:p>
        </p:txBody>
      </p:sp>
      <p:sp>
        <p:nvSpPr>
          <p:cNvPr id="15" name="Text Placeholder 37">
            <a:extLst>
              <a:ext uri="{FF2B5EF4-FFF2-40B4-BE49-F238E27FC236}">
                <a16:creationId xmlns:a16="http://schemas.microsoft.com/office/drawing/2014/main" id="{B80352B1-3CF9-8E43-045D-4012E7E7288D}"/>
              </a:ext>
            </a:extLst>
          </p:cNvPr>
          <p:cNvSpPr txBox="1">
            <a:spLocks/>
          </p:cNvSpPr>
          <p:nvPr/>
        </p:nvSpPr>
        <p:spPr>
          <a:xfrm>
            <a:off x="3630970" y="1491917"/>
            <a:ext cx="3790511" cy="4928134"/>
          </a:xfrm>
          <a:prstGeom prst="rect">
            <a:avLst/>
          </a:prstGeom>
        </p:spPr>
        <p:txBody>
          <a:bodyPr vert="horz" lIns="91440" tIns="45720" rIns="91440" bIns="45720" rtlCol="0" anchor="ctr">
            <a:noAutofit/>
          </a:bodyPr>
          <a:lstStyle>
            <a:lvl1pPr marL="0" indent="0" algn="ctr" defTabSz="914400" rtl="0" eaLnBrk="1" latinLnBrk="0" hangingPunct="1">
              <a:lnSpc>
                <a:spcPct val="100000"/>
              </a:lnSpc>
              <a:spcBef>
                <a:spcPts val="360"/>
              </a:spcBef>
              <a:buFont typeface="Arial" panose="020B0604020202020204" pitchFamily="34" charset="0"/>
              <a:buNone/>
              <a:defRPr sz="14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600" dirty="0"/>
              <a:t># The explode parameter, if specified, and not None, must be an array with one value for each wedge.</a:t>
            </a:r>
          </a:p>
          <a:p>
            <a:pPr algn="l"/>
            <a:endParaRPr lang="en-US" sz="1600" dirty="0"/>
          </a:p>
          <a:p>
            <a:pPr algn="l"/>
            <a:r>
              <a:rPr lang="en-US" sz="1600" dirty="0" err="1"/>
              <a:t>myexplode</a:t>
            </a:r>
            <a:r>
              <a:rPr lang="en-US" sz="1600" dirty="0"/>
              <a:t> = [0.2,0]</a:t>
            </a:r>
          </a:p>
          <a:p>
            <a:pPr algn="l"/>
            <a:endParaRPr lang="en-US" sz="1600" dirty="0"/>
          </a:p>
          <a:p>
            <a:pPr algn="l"/>
            <a:r>
              <a:rPr lang="en-US" sz="1600" dirty="0"/>
              <a:t># Add a shadow to the pie chart by setting the shadows parameter to True</a:t>
            </a:r>
          </a:p>
          <a:p>
            <a:pPr algn="l"/>
            <a:r>
              <a:rPr lang="en-US" sz="1600" dirty="0"/>
              <a:t># Set the color of each wedge with the colors parameter</a:t>
            </a:r>
          </a:p>
          <a:p>
            <a:pPr algn="l"/>
            <a:r>
              <a:rPr lang="en-US" sz="1600" dirty="0" err="1"/>
              <a:t>mycolors</a:t>
            </a:r>
            <a:r>
              <a:rPr lang="en-US" sz="1600" dirty="0"/>
              <a:t> = ["#ff6666", "cyan"]</a:t>
            </a:r>
          </a:p>
          <a:p>
            <a:pPr algn="l"/>
            <a:endParaRPr lang="en-US" sz="1600" dirty="0"/>
          </a:p>
          <a:p>
            <a:pPr algn="l"/>
            <a:r>
              <a:rPr lang="en-US" sz="1600" dirty="0" err="1"/>
              <a:t>bank.DEFAULT.value_counts</a:t>
            </a:r>
            <a:r>
              <a:rPr lang="en-US" sz="1600" dirty="0"/>
              <a:t>().plot(kind='pie',</a:t>
            </a:r>
            <a:r>
              <a:rPr lang="en-US" sz="1600" dirty="0" err="1"/>
              <a:t>autopct</a:t>
            </a:r>
            <a:r>
              <a:rPr lang="en-US" sz="1600" dirty="0"/>
              <a:t>='%.2f%%', explode = </a:t>
            </a:r>
            <a:r>
              <a:rPr lang="en-US" sz="1600" dirty="0" err="1"/>
              <a:t>myexplode</a:t>
            </a:r>
            <a:r>
              <a:rPr lang="en-US" sz="1600" dirty="0"/>
              <a:t>, shadow = True , </a:t>
            </a:r>
            <a:r>
              <a:rPr lang="en-US" sz="1600" dirty="0" err="1"/>
              <a:t>startangle</a:t>
            </a:r>
            <a:r>
              <a:rPr lang="en-US" sz="1600" dirty="0"/>
              <a:t> = 45 , radius =1 ,legend=True , colors = </a:t>
            </a:r>
            <a:r>
              <a:rPr lang="en-US" sz="1600" dirty="0" err="1"/>
              <a:t>mycolors</a:t>
            </a:r>
            <a:r>
              <a:rPr lang="en-US" sz="1600" dirty="0"/>
              <a:t> ,label="Proportion of the defaulters and non-defaulters")</a:t>
            </a:r>
            <a:endParaRPr lang="en-IN" sz="1600" dirty="0"/>
          </a:p>
        </p:txBody>
      </p:sp>
      <p:pic>
        <p:nvPicPr>
          <p:cNvPr id="17" name="Picture 16">
            <a:extLst>
              <a:ext uri="{FF2B5EF4-FFF2-40B4-BE49-F238E27FC236}">
                <a16:creationId xmlns:a16="http://schemas.microsoft.com/office/drawing/2014/main" id="{39B8FC34-0707-9C6D-0653-590171CB0617}"/>
              </a:ext>
            </a:extLst>
          </p:cNvPr>
          <p:cNvPicPr>
            <a:picLocks noChangeAspect="1"/>
          </p:cNvPicPr>
          <p:nvPr/>
        </p:nvPicPr>
        <p:blipFill>
          <a:blip r:embed="rId2"/>
          <a:stretch>
            <a:fillRect/>
          </a:stretch>
        </p:blipFill>
        <p:spPr>
          <a:xfrm>
            <a:off x="7689197" y="1799924"/>
            <a:ext cx="4231997" cy="4178880"/>
          </a:xfrm>
          <a:prstGeom prst="rect">
            <a:avLst/>
          </a:prstGeom>
        </p:spPr>
      </p:pic>
    </p:spTree>
    <p:extLst>
      <p:ext uri="{BB962C8B-B14F-4D97-AF65-F5344CB8AC3E}">
        <p14:creationId xmlns:p14="http://schemas.microsoft.com/office/powerpoint/2010/main" val="317028039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269508" y="1001028"/>
            <a:ext cx="2175309" cy="5361272"/>
          </a:xfrm>
        </p:spPr>
        <p:txBody>
          <a:bodyPr/>
          <a:lstStyle/>
          <a:p>
            <a:r>
              <a:rPr lang="en-IN" sz="2400" dirty="0">
                <a:effectLst/>
                <a:latin typeface="Verdana" panose="020B0604030504040204" pitchFamily="34" charset="0"/>
                <a:ea typeface="Verdana" panose="020B0604030504040204" pitchFamily="34" charset="0"/>
                <a:cs typeface="Verdana" panose="020B0604030504040204" pitchFamily="34" charset="0"/>
              </a:rPr>
              <a:t>to create a new feature called season using the month column and analyse the new feature with the y feature</a:t>
            </a:r>
            <a:endParaRPr lang="en-US" sz="2400" dirty="0"/>
          </a:p>
        </p:txBody>
      </p:sp>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a:off x="5111014" y="413887"/>
            <a:ext cx="7080985" cy="2512193"/>
          </a:xfrm>
        </p:spPr>
        <p:txBody>
          <a:bodyPr/>
          <a:lstStyle/>
          <a:p>
            <a:r>
              <a:rPr lang="en-US" sz="1600" dirty="0">
                <a:ea typeface="Verdana" panose="020B0604030504040204" pitchFamily="34" charset="0"/>
              </a:rPr>
              <a:t>def </a:t>
            </a:r>
            <a:r>
              <a:rPr lang="en-US" sz="1600" dirty="0" err="1">
                <a:ea typeface="Verdana" panose="020B0604030504040204" pitchFamily="34" charset="0"/>
              </a:rPr>
              <a:t>check_season</a:t>
            </a:r>
            <a:r>
              <a:rPr lang="en-US" sz="1600" dirty="0">
                <a:ea typeface="Verdana" panose="020B0604030504040204" pitchFamily="34" charset="0"/>
              </a:rPr>
              <a:t>():</a:t>
            </a:r>
          </a:p>
          <a:p>
            <a:r>
              <a:rPr lang="en-US" sz="1600" dirty="0">
                <a:ea typeface="Verdana" panose="020B0604030504040204" pitchFamily="34" charset="0"/>
              </a:rPr>
              <a:t>	seasons = {'</a:t>
            </a:r>
            <a:r>
              <a:rPr lang="en-US" sz="1600" dirty="0" err="1">
                <a:ea typeface="Verdana" panose="020B0604030504040204" pitchFamily="34" charset="0"/>
              </a:rPr>
              <a:t>jan</a:t>
            </a:r>
            <a:r>
              <a:rPr lang="en-US" sz="1600" dirty="0">
                <a:ea typeface="Verdana" panose="020B0604030504040204" pitchFamily="34" charset="0"/>
              </a:rPr>
              <a:t>': 'Winter','</a:t>
            </a:r>
            <a:r>
              <a:rPr lang="en-US" sz="1600" dirty="0" err="1">
                <a:ea typeface="Verdana" panose="020B0604030504040204" pitchFamily="34" charset="0"/>
              </a:rPr>
              <a:t>feb</a:t>
            </a:r>
            <a:r>
              <a:rPr lang="en-US" sz="1600" dirty="0">
                <a:ea typeface="Verdana" panose="020B0604030504040204" pitchFamily="34" charset="0"/>
              </a:rPr>
              <a:t>':'</a:t>
            </a:r>
            <a:r>
              <a:rPr lang="en-US" sz="1600" dirty="0" err="1">
                <a:ea typeface="Verdana" panose="020B0604030504040204" pitchFamily="34" charset="0"/>
              </a:rPr>
              <a:t>Spring','mar</a:t>
            </a:r>
            <a:r>
              <a:rPr lang="en-US" sz="1600" dirty="0">
                <a:ea typeface="Verdana" panose="020B0604030504040204" pitchFamily="34" charset="0"/>
              </a:rPr>
              <a:t>': 'Spring', '</a:t>
            </a:r>
            <a:r>
              <a:rPr lang="en-US" sz="1600" dirty="0" err="1">
                <a:ea typeface="Verdana" panose="020B0604030504040204" pitchFamily="34" charset="0"/>
              </a:rPr>
              <a:t>apr</a:t>
            </a:r>
            <a:r>
              <a:rPr lang="en-US" sz="1600" dirty="0">
                <a:ea typeface="Verdana" panose="020B0604030504040204" pitchFamily="34" charset="0"/>
              </a:rPr>
              <a:t>':'Summer’ , 	'</a:t>
            </a:r>
            <a:r>
              <a:rPr lang="en-US" sz="1600" dirty="0" err="1">
                <a:ea typeface="Verdana" panose="020B0604030504040204" pitchFamily="34" charset="0"/>
              </a:rPr>
              <a:t>may':'Summer</a:t>
            </a:r>
            <a:r>
              <a:rPr lang="en-US" sz="1600" dirty="0">
                <a:ea typeface="Verdana" panose="020B0604030504040204" pitchFamily="34" charset="0"/>
              </a:rPr>
              <a:t>' , '</a:t>
            </a:r>
            <a:r>
              <a:rPr lang="en-US" sz="1600" dirty="0" err="1">
                <a:ea typeface="Verdana" panose="020B0604030504040204" pitchFamily="34" charset="0"/>
              </a:rPr>
              <a:t>jun</a:t>
            </a:r>
            <a:r>
              <a:rPr lang="en-US" sz="1600" dirty="0">
                <a:ea typeface="Verdana" panose="020B0604030504040204" pitchFamily="34" charset="0"/>
              </a:rPr>
              <a:t>':'Summer' , '</a:t>
            </a:r>
            <a:r>
              <a:rPr lang="en-US" sz="1600" dirty="0" err="1">
                <a:ea typeface="Verdana" panose="020B0604030504040204" pitchFamily="34" charset="0"/>
              </a:rPr>
              <a:t>jul</a:t>
            </a:r>
            <a:r>
              <a:rPr lang="en-US" sz="1600" dirty="0">
                <a:ea typeface="Verdana" panose="020B0604030504040204" pitchFamily="34" charset="0"/>
              </a:rPr>
              <a:t>':'Monsoon' , '</a:t>
            </a:r>
            <a:r>
              <a:rPr lang="en-US" sz="1600" dirty="0" err="1">
                <a:ea typeface="Verdana" panose="020B0604030504040204" pitchFamily="34" charset="0"/>
              </a:rPr>
              <a:t>aug</a:t>
            </a:r>
            <a:r>
              <a:rPr lang="en-US" sz="1600" dirty="0">
                <a:ea typeface="Verdana" panose="020B0604030504040204" pitchFamily="34" charset="0"/>
              </a:rPr>
              <a:t>':'Monsoon’ , 	'</a:t>
            </a:r>
            <a:r>
              <a:rPr lang="en-US" sz="1600" dirty="0" err="1">
                <a:ea typeface="Verdana" panose="020B0604030504040204" pitchFamily="34" charset="0"/>
              </a:rPr>
              <a:t>sep</a:t>
            </a:r>
            <a:r>
              <a:rPr lang="en-US" sz="1600" dirty="0">
                <a:ea typeface="Verdana" panose="020B0604030504040204" pitchFamily="34" charset="0"/>
              </a:rPr>
              <a:t>':'Monsoon' , '</a:t>
            </a:r>
            <a:r>
              <a:rPr lang="en-US" sz="1600" dirty="0" err="1">
                <a:ea typeface="Verdana" panose="020B0604030504040204" pitchFamily="34" charset="0"/>
              </a:rPr>
              <a:t>oct':'Autumn</a:t>
            </a:r>
            <a:r>
              <a:rPr lang="en-US" sz="1600" dirty="0">
                <a:ea typeface="Verdana" panose="020B0604030504040204" pitchFamily="34" charset="0"/>
              </a:rPr>
              <a:t>' , '</a:t>
            </a:r>
            <a:r>
              <a:rPr lang="en-US" sz="1600" dirty="0" err="1">
                <a:ea typeface="Verdana" panose="020B0604030504040204" pitchFamily="34" charset="0"/>
              </a:rPr>
              <a:t>nov</a:t>
            </a:r>
            <a:r>
              <a:rPr lang="en-US" sz="1600" dirty="0">
                <a:ea typeface="Verdana" panose="020B0604030504040204" pitchFamily="34" charset="0"/>
              </a:rPr>
              <a:t>':'Autumn' , '</a:t>
            </a:r>
            <a:r>
              <a:rPr lang="en-US" sz="1600" dirty="0" err="1">
                <a:ea typeface="Verdana" panose="020B0604030504040204" pitchFamily="34" charset="0"/>
              </a:rPr>
              <a:t>dec':'Winter</a:t>
            </a:r>
            <a:r>
              <a:rPr lang="en-US" sz="1600" dirty="0">
                <a:ea typeface="Verdana" panose="020B0604030504040204" pitchFamily="34" charset="0"/>
              </a:rPr>
              <a:t>'}</a:t>
            </a:r>
          </a:p>
          <a:p>
            <a:r>
              <a:rPr lang="en-US" sz="1600" dirty="0">
                <a:ea typeface="Verdana" panose="020B0604030504040204" pitchFamily="34" charset="0"/>
              </a:rPr>
              <a:t>Bank['SEASON'] = bank['MONTH'].apply(lambda x : seasons[x])</a:t>
            </a:r>
          </a:p>
          <a:p>
            <a:r>
              <a:rPr lang="en-US" sz="1600" dirty="0">
                <a:ea typeface="Verdana" panose="020B0604030504040204" pitchFamily="34" charset="0"/>
              </a:rPr>
              <a:t>print(bank)</a:t>
            </a:r>
          </a:p>
          <a:p>
            <a:endParaRPr lang="en-US" sz="1600" dirty="0">
              <a:ea typeface="Verdana" panose="020B0604030504040204" pitchFamily="34" charset="0"/>
            </a:endParaRPr>
          </a:p>
          <a:p>
            <a:r>
              <a:rPr lang="en-US" sz="1600" dirty="0" err="1">
                <a:ea typeface="Verdana" panose="020B0604030504040204" pitchFamily="34" charset="0"/>
              </a:rPr>
              <a:t>sns.countplot</a:t>
            </a:r>
            <a:r>
              <a:rPr lang="en-US" sz="1600" dirty="0">
                <a:ea typeface="Verdana" panose="020B0604030504040204" pitchFamily="34" charset="0"/>
              </a:rPr>
              <a:t>(x ='SEASON', hue='Y' ,data = bank)</a:t>
            </a:r>
          </a:p>
        </p:txBody>
      </p:sp>
      <p:pic>
        <p:nvPicPr>
          <p:cNvPr id="11" name="Picture 10">
            <a:extLst>
              <a:ext uri="{FF2B5EF4-FFF2-40B4-BE49-F238E27FC236}">
                <a16:creationId xmlns:a16="http://schemas.microsoft.com/office/drawing/2014/main" id="{E29F9FEF-6F36-C7D0-E946-237C2FAAD5F2}"/>
              </a:ext>
            </a:extLst>
          </p:cNvPr>
          <p:cNvPicPr>
            <a:picLocks noChangeAspect="1"/>
          </p:cNvPicPr>
          <p:nvPr/>
        </p:nvPicPr>
        <p:blipFill>
          <a:blip r:embed="rId2"/>
          <a:stretch>
            <a:fillRect/>
          </a:stretch>
        </p:blipFill>
        <p:spPr>
          <a:xfrm>
            <a:off x="2703646" y="2926080"/>
            <a:ext cx="9010299" cy="3667225"/>
          </a:xfrm>
          <a:prstGeom prst="rect">
            <a:avLst/>
          </a:prstGeom>
        </p:spPr>
      </p:pic>
    </p:spTree>
    <p:extLst>
      <p:ext uri="{BB962C8B-B14F-4D97-AF65-F5344CB8AC3E}">
        <p14:creationId xmlns:p14="http://schemas.microsoft.com/office/powerpoint/2010/main" val="68568106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a:xfrm>
            <a:off x="3010302" y="749009"/>
            <a:ext cx="8922618" cy="1084287"/>
          </a:xfrm>
        </p:spPr>
        <p:txBody>
          <a:bodyPr>
            <a:normAutofit/>
          </a:bodyPr>
          <a:lstStyle/>
          <a:p>
            <a:r>
              <a:rPr lang="en-IN" sz="2000" dirty="0">
                <a:effectLst/>
                <a:latin typeface="Verdana" panose="020B0604030504040204" pitchFamily="34" charset="0"/>
                <a:ea typeface="Verdana" panose="020B0604030504040204" pitchFamily="34" charset="0"/>
                <a:cs typeface="Verdana" panose="020B0604030504040204" pitchFamily="34" charset="0"/>
              </a:rPr>
              <a:t>find the distribution of the balance for each class of the Y column USING THE the violin plot </a:t>
            </a:r>
            <a:br>
              <a:rPr lang="en-IN" sz="2000" dirty="0">
                <a:effectLst/>
                <a:latin typeface="Verdana" panose="020B0604030504040204" pitchFamily="34" charset="0"/>
                <a:ea typeface="Verdana" panose="020B0604030504040204" pitchFamily="34" charset="0"/>
                <a:cs typeface="Verdana" panose="020B0604030504040204" pitchFamily="34" charset="0"/>
              </a:rPr>
            </a:br>
            <a:r>
              <a:rPr lang="en-IN" sz="2000" dirty="0">
                <a:effectLst/>
                <a:latin typeface="Verdana" panose="020B0604030504040204" pitchFamily="34" charset="0"/>
                <a:ea typeface="Verdana" panose="020B0604030504040204" pitchFamily="34" charset="0"/>
                <a:cs typeface="Verdana" panose="020B0604030504040204" pitchFamily="34" charset="0"/>
              </a:rPr>
              <a:t>and the box </a:t>
            </a:r>
            <a:r>
              <a:rPr lang="en-IN" sz="2000" dirty="0" err="1">
                <a:effectLst/>
                <a:latin typeface="Verdana" panose="020B0604030504040204" pitchFamily="34" charset="0"/>
                <a:ea typeface="Verdana" panose="020B0604030504040204" pitchFamily="34" charset="0"/>
                <a:cs typeface="Verdana" panose="020B0604030504040204" pitchFamily="34" charset="0"/>
              </a:rPr>
              <a:t>ploT</a:t>
            </a:r>
            <a:endParaRPr lang="en-US" sz="2000" dirty="0">
              <a:latin typeface="Verdana" panose="020B0604030504040204" pitchFamily="34" charset="0"/>
              <a:ea typeface="Verdana" panose="020B0604030504040204" pitchFamily="34" charset="0"/>
            </a:endParaRPr>
          </a:p>
        </p:txBody>
      </p:sp>
      <p:sp>
        <p:nvSpPr>
          <p:cNvPr id="175" name="Slide Number Placeholder 174">
            <a:extLst>
              <a:ext uri="{FF2B5EF4-FFF2-40B4-BE49-F238E27FC236}">
                <a16:creationId xmlns:a16="http://schemas.microsoft.com/office/drawing/2014/main" id="{1DECFA06-D307-B47D-DA95-31161374AD30}"/>
              </a:ext>
            </a:extLst>
          </p:cNvPr>
          <p:cNvSpPr>
            <a:spLocks noGrp="1"/>
          </p:cNvSpPr>
          <p:nvPr>
            <p:ph type="sldNum" sz="quarter" idx="12"/>
          </p:nvPr>
        </p:nvSpPr>
        <p:spPr/>
        <p:txBody>
          <a:bodyPr/>
          <a:lstStyle/>
          <a:p>
            <a:fld id="{48F63A3B-78C7-47BE-AE5E-E10140E04643}" type="slidenum">
              <a:rPr lang="en-US" smtClean="0"/>
              <a:pPr/>
              <a:t>9</a:t>
            </a:fld>
            <a:endParaRPr lang="en-US" dirty="0"/>
          </a:p>
        </p:txBody>
      </p:sp>
      <p:sp>
        <p:nvSpPr>
          <p:cNvPr id="23" name="Text Placeholder 37">
            <a:extLst>
              <a:ext uri="{FF2B5EF4-FFF2-40B4-BE49-F238E27FC236}">
                <a16:creationId xmlns:a16="http://schemas.microsoft.com/office/drawing/2014/main" id="{FA493A0B-3D32-1E25-65D3-A97942C93359}"/>
              </a:ext>
            </a:extLst>
          </p:cNvPr>
          <p:cNvSpPr txBox="1">
            <a:spLocks/>
          </p:cNvSpPr>
          <p:nvPr/>
        </p:nvSpPr>
        <p:spPr>
          <a:xfrm>
            <a:off x="7003983" y="2219352"/>
            <a:ext cx="5877828" cy="850213"/>
          </a:xfrm>
          <a:prstGeom prst="rect">
            <a:avLst/>
          </a:prstGeom>
        </p:spPr>
        <p:txBody>
          <a:bodyPr vert="horz" lIns="91440" tIns="45720" rIns="91440" bIns="45720" rtlCol="0" anchor="ctr">
            <a:noAutofit/>
          </a:bodyPr>
          <a:lstStyle>
            <a:lvl1pPr marL="0" indent="0" algn="ctr" defTabSz="914400" rtl="0" eaLnBrk="1" latinLnBrk="0" hangingPunct="1">
              <a:lnSpc>
                <a:spcPct val="100000"/>
              </a:lnSpc>
              <a:spcBef>
                <a:spcPts val="360"/>
              </a:spcBef>
              <a:buFont typeface="Arial" panose="020B0604020202020204" pitchFamily="34" charset="0"/>
              <a:buNone/>
              <a:defRPr sz="14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s-ES" dirty="0" err="1"/>
              <a:t>fig</a:t>
            </a:r>
            <a:r>
              <a:rPr lang="es-ES" dirty="0"/>
              <a:t> = </a:t>
            </a:r>
            <a:r>
              <a:rPr lang="es-ES" dirty="0" err="1"/>
              <a:t>px.box</a:t>
            </a:r>
            <a:r>
              <a:rPr lang="es-ES" dirty="0"/>
              <a:t>(</a:t>
            </a:r>
            <a:r>
              <a:rPr lang="es-ES" dirty="0" err="1"/>
              <a:t>bank</a:t>
            </a:r>
            <a:r>
              <a:rPr lang="es-ES" dirty="0"/>
              <a:t>, x="Y", y="BALANCE")</a:t>
            </a:r>
            <a:endParaRPr lang="en-IN" dirty="0"/>
          </a:p>
        </p:txBody>
      </p:sp>
      <p:sp>
        <p:nvSpPr>
          <p:cNvPr id="29" name="Text Placeholder 37">
            <a:extLst>
              <a:ext uri="{FF2B5EF4-FFF2-40B4-BE49-F238E27FC236}">
                <a16:creationId xmlns:a16="http://schemas.microsoft.com/office/drawing/2014/main" id="{2461F36E-957F-1361-DC44-2F053A65128A}"/>
              </a:ext>
            </a:extLst>
          </p:cNvPr>
          <p:cNvSpPr txBox="1">
            <a:spLocks/>
          </p:cNvSpPr>
          <p:nvPr/>
        </p:nvSpPr>
        <p:spPr>
          <a:xfrm>
            <a:off x="1715140" y="2236469"/>
            <a:ext cx="5877828" cy="850213"/>
          </a:xfrm>
          <a:prstGeom prst="rect">
            <a:avLst/>
          </a:prstGeom>
        </p:spPr>
        <p:txBody>
          <a:bodyPr vert="horz" lIns="91440" tIns="45720" rIns="91440" bIns="45720" rtlCol="0" anchor="ctr">
            <a:noAutofit/>
          </a:bodyPr>
          <a:lstStyle>
            <a:lvl1pPr marL="0" indent="0" algn="ctr" defTabSz="914400" rtl="0" eaLnBrk="1" latinLnBrk="0" hangingPunct="1">
              <a:lnSpc>
                <a:spcPct val="100000"/>
              </a:lnSpc>
              <a:spcBef>
                <a:spcPts val="360"/>
              </a:spcBef>
              <a:buFont typeface="Arial" panose="020B0604020202020204" pitchFamily="34" charset="0"/>
              <a:buNone/>
              <a:defRPr sz="14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s-ES" dirty="0" err="1"/>
              <a:t>fig</a:t>
            </a:r>
            <a:r>
              <a:rPr lang="es-ES" dirty="0"/>
              <a:t> = </a:t>
            </a:r>
            <a:r>
              <a:rPr lang="es-ES" dirty="0" err="1"/>
              <a:t>px.violin</a:t>
            </a:r>
            <a:r>
              <a:rPr lang="es-ES" dirty="0"/>
              <a:t>(</a:t>
            </a:r>
            <a:r>
              <a:rPr lang="es-ES" dirty="0" err="1"/>
              <a:t>bank</a:t>
            </a:r>
            <a:r>
              <a:rPr lang="es-ES" dirty="0"/>
              <a:t>, x="Y", y="BALANCE")</a:t>
            </a:r>
            <a:endParaRPr lang="en-IN" dirty="0"/>
          </a:p>
        </p:txBody>
      </p:sp>
      <p:pic>
        <p:nvPicPr>
          <p:cNvPr id="31" name="Picture 30">
            <a:extLst>
              <a:ext uri="{FF2B5EF4-FFF2-40B4-BE49-F238E27FC236}">
                <a16:creationId xmlns:a16="http://schemas.microsoft.com/office/drawing/2014/main" id="{81ADAE9D-CDCC-4D02-2048-3675F36FC433}"/>
              </a:ext>
            </a:extLst>
          </p:cNvPr>
          <p:cNvPicPr>
            <a:picLocks noChangeAspect="1"/>
          </p:cNvPicPr>
          <p:nvPr/>
        </p:nvPicPr>
        <p:blipFill>
          <a:blip r:embed="rId2"/>
          <a:stretch>
            <a:fillRect/>
          </a:stretch>
        </p:blipFill>
        <p:spPr>
          <a:xfrm>
            <a:off x="6055091" y="2916454"/>
            <a:ext cx="5877829" cy="3570971"/>
          </a:xfrm>
          <a:prstGeom prst="rect">
            <a:avLst/>
          </a:prstGeom>
        </p:spPr>
      </p:pic>
      <p:pic>
        <p:nvPicPr>
          <p:cNvPr id="33" name="Picture 32">
            <a:extLst>
              <a:ext uri="{FF2B5EF4-FFF2-40B4-BE49-F238E27FC236}">
                <a16:creationId xmlns:a16="http://schemas.microsoft.com/office/drawing/2014/main" id="{F0B471E7-44C1-3A40-9927-53D3684C09E0}"/>
              </a:ext>
            </a:extLst>
          </p:cNvPr>
          <p:cNvPicPr>
            <a:picLocks noChangeAspect="1"/>
          </p:cNvPicPr>
          <p:nvPr/>
        </p:nvPicPr>
        <p:blipFill>
          <a:blip r:embed="rId3"/>
          <a:stretch>
            <a:fillRect/>
          </a:stretch>
        </p:blipFill>
        <p:spPr>
          <a:xfrm>
            <a:off x="239104" y="2916455"/>
            <a:ext cx="5622681" cy="3570971"/>
          </a:xfrm>
          <a:prstGeom prst="rect">
            <a:avLst/>
          </a:prstGeom>
        </p:spPr>
      </p:pic>
    </p:spTree>
    <p:extLst>
      <p:ext uri="{BB962C8B-B14F-4D97-AF65-F5344CB8AC3E}">
        <p14:creationId xmlns:p14="http://schemas.microsoft.com/office/powerpoint/2010/main" val="2502887943"/>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{13CCB00F-86E1-41E9-9BEC-75AB63BAB267}tf78438558_win32</Template>
  <TotalTime>176</TotalTime>
  <Words>1436</Words>
  <Application>Microsoft Office PowerPoint</Application>
  <PresentationFormat>Widescreen</PresentationFormat>
  <Paragraphs>122</Paragraphs>
  <Slides>12</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Links</vt:lpstr>
      </vt:variant>
      <vt:variant>
        <vt:i4>1</vt:i4>
      </vt:variant>
      <vt:variant>
        <vt:lpstr>Slide Titles</vt:lpstr>
      </vt:variant>
      <vt:variant>
        <vt:i4>12</vt:i4>
      </vt:variant>
    </vt:vector>
  </HeadingPairs>
  <TitlesOfParts>
    <vt:vector size="18" baseType="lpstr">
      <vt:lpstr>Arial</vt:lpstr>
      <vt:lpstr>Arial Black</vt:lpstr>
      <vt:lpstr>Sabon Next LT</vt:lpstr>
      <vt:lpstr>Verdana</vt:lpstr>
      <vt:lpstr>Office Theme</vt:lpstr>
      <vt:lpstr>C:\Users\praty\OneDrive\Desktop\Data Science\Python Mini Project\Images\ques12.html</vt:lpstr>
      <vt:lpstr>MINI PROJECT – PYTHON ANALYSIS ON BANK MARKETING </vt:lpstr>
      <vt:lpstr>OVERVIEW OF PROJECT :-</vt:lpstr>
      <vt:lpstr>ANALYSE THE DATASET :-</vt:lpstr>
      <vt:lpstr>Use the Pdays feature and find does it cause any effect on the subscription of the term</vt:lpstr>
      <vt:lpstr>ANALYSE THE distribution(frequency) of the education</vt:lpstr>
      <vt:lpstr>Find the average balance of the customer who belongs to the subscribed customer and non-subscribed customer</vt:lpstr>
      <vt:lpstr>Use a pie plot to know the Proportion (distribution) of the defaulters and non-defaulters. </vt:lpstr>
      <vt:lpstr>to create a new feature called season using the month column and analyse the new feature with the y feature</vt:lpstr>
      <vt:lpstr>find the distribution of the balance for each class of the Y column USING THE the violin plot  and the box ploT</vt:lpstr>
      <vt:lpstr>Use Pivot table to find the maximum balance for each type of job</vt:lpstr>
      <vt:lpstr>Use Box plot and strip plot to know the distribution of the Pdays with respect to Y classes and differentiate both plots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 PYTHON ANALYSIS ON BANK MARKETING </dc:title>
  <dc:subject/>
  <dc:creator>Pratyasa Pati</dc:creator>
  <cp:lastModifiedBy>Pratyasa Pati</cp:lastModifiedBy>
  <cp:revision>1</cp:revision>
  <dcterms:created xsi:type="dcterms:W3CDTF">2022-10-05T08:36:55Z</dcterms:created>
  <dcterms:modified xsi:type="dcterms:W3CDTF">2022-10-09T06:15:08Z</dcterms:modified>
</cp:coreProperties>
</file>