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E8DD"/>
    <a:srgbClr val="A7FBF7"/>
    <a:srgbClr val="61792D"/>
    <a:srgbClr val="152815"/>
    <a:srgbClr val="021200"/>
    <a:srgbClr val="091724"/>
    <a:srgbClr val="0B1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48" y="749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E5433-4785-23B7-7CB3-888BD05E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28BFBA-21F9-8B91-44AC-8098FC45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6B6D0-FBDE-D79B-E7CF-BCA1789A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5565-8261-A17F-403D-824A58E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D3372-FD1C-54FB-2388-0FBFF23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D1BDB-F0E1-B60F-06D7-9372294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24CDEC-810C-70E7-3BAD-446EF553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FB93-B432-1697-5081-3BCE2B08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58854-CD76-AB36-383B-866626DC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5D98F-74D7-813A-EA80-A7F0C27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F6E9AE-7F57-60CF-E5FD-65CA91045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4758F-AEE2-2387-3BEE-810FE745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EB6FE-A4AD-1B8B-FA72-8BFCC4F0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30866-01BA-D8D5-5F50-99034218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DACD4-139A-CC62-799F-8AB8427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47CD-FAF9-22A4-6C20-E0197A1F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B937B-911C-4005-39A3-E115EEBB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C8954-D067-58C7-A660-1D2EF6FF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0DEE7-50DA-829F-AFA1-4B1B861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9C1FE-7C2E-6000-39AC-D7E791C7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8BE55-E90B-E1A0-0BBA-03062576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FE08C-6503-90DF-227E-F82C67BD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BB91B-029C-53A2-B93A-9808F2B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321BE-F6B1-8345-CD9E-C0C53F35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90EED-413D-C50C-37E3-6C74E6FE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C436D-9462-8D4C-0012-7E81A5D1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391C9-83F8-E290-372F-38C6C20D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66BBE4-A18D-E003-ACF4-AE0C5BD9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75385-A7CF-12E7-E914-1464DFD6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69ADB-3377-579E-F6CE-6682C23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DF1AD-3BC8-1BDF-1D91-0421B403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0B5DD-2123-4AE4-4094-42BB2C00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D7B0CB-BBDB-2340-15D1-7834577F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F41E0C-6A9D-6B34-F44E-85EC1101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246373-5066-B594-3B4B-C70A9162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F4308-2A2F-D143-A16B-71EBE123C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E600E5-FBDD-CF5A-E9EA-346F8B1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8CFBDB-F29F-5437-8449-F7D430D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A084FF-C204-5CBA-6797-0B89CF5E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72306-5E7E-0013-F197-CC8BBB7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440A2B-ECBD-4EA0-0120-C70FD06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9F743B-1E34-5A07-6CB3-CAC463A4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0FD8A-14AF-BE58-C6FE-560D89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5523F6-3971-4085-C5FD-A556DE9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4889D-0A0D-7A2A-654C-3A48486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9B8D7F-4707-B2CD-8C3E-518007EC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99AB-EA84-9DC7-E725-56F1D973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9D00-8A02-EA29-4489-7B2A556F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21A9F9-9A8B-A1ED-2BC3-BFF405D8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56412-5DD3-3A89-F802-79EE4CB6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6F13C-6229-E3C9-398E-D7CA85D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45765-A5E2-5128-C8CB-C2C5496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EA0A-E29C-811F-B703-8371C91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D05A1B-B234-2EAC-F4A5-0E7175E4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550759-F368-8B1D-1EA9-88701AEF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1E0983-14DE-33C8-0E19-48FA6536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82F42E-7915-3C43-4DAE-E67CF73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88FAA3-A22E-A470-9115-02A4AC89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8E165-D699-1D9C-E2B7-6DC264B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65F60-732C-B1CA-3255-04AD782B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9EE1E-398B-9C19-2A41-762A2F3C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9285-06B3-4F5C-8F99-41659EE42E75}" type="datetimeFigureOut">
              <a:rPr lang="ru-RU" smtClean="0"/>
              <a:t>ср 05.02.25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E1132-E349-1796-B113-DB777A764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A180-9374-1714-3BD5-C90B46B6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41CCC2-4826-5D60-D1F5-8E71B61C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D6B297-E0D8-6A9E-5F88-3848248B9EAF}"/>
              </a:ext>
            </a:extLst>
          </p:cNvPr>
          <p:cNvSpPr/>
          <p:nvPr/>
        </p:nvSpPr>
        <p:spPr>
          <a:xfrm>
            <a:off x="0" y="0"/>
            <a:ext cx="12192000" cy="2623127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6127C-B89A-F075-8E43-AF3FFF2146A4}"/>
              </a:ext>
            </a:extLst>
          </p:cNvPr>
          <p:cNvSpPr txBox="1"/>
          <p:nvPr/>
        </p:nvSpPr>
        <p:spPr>
          <a:xfrm>
            <a:off x="1951580" y="1253004"/>
            <a:ext cx="8288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rgbClr val="A7FBF7"/>
                </a:solidFill>
              </a:rPr>
              <a:t>Проект Яндекс Лицей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281E8-8F7E-956D-432A-6F8F7BE675B3}"/>
              </a:ext>
            </a:extLst>
          </p:cNvPr>
          <p:cNvSpPr txBox="1"/>
          <p:nvPr/>
        </p:nvSpPr>
        <p:spPr>
          <a:xfrm>
            <a:off x="3417455" y="2721114"/>
            <a:ext cx="535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A7FBF7"/>
                </a:solidFill>
              </a:rPr>
              <a:t>“Hurry up to catch up”</a:t>
            </a:r>
            <a:endParaRPr lang="ru-RU" sz="4000" b="1" dirty="0">
              <a:solidFill>
                <a:srgbClr val="A7FBF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07A7B-598A-2282-F7D4-911D27E665B1}"/>
              </a:ext>
            </a:extLst>
          </p:cNvPr>
          <p:cNvSpPr txBox="1"/>
          <p:nvPr/>
        </p:nvSpPr>
        <p:spPr>
          <a:xfrm>
            <a:off x="8368146" y="6273225"/>
            <a:ext cx="363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A7FBF7"/>
                </a:solidFill>
              </a:rPr>
              <a:t>Степина Юлия</a:t>
            </a:r>
          </a:p>
        </p:txBody>
      </p:sp>
    </p:spTree>
    <p:extLst>
      <p:ext uri="{BB962C8B-B14F-4D97-AF65-F5344CB8AC3E}">
        <p14:creationId xmlns:p14="http://schemas.microsoft.com/office/powerpoint/2010/main" val="38936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091F91-A491-4F37-6861-58F80E27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72F47D-AA0C-EC00-F908-42317872BBC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573B-D393-DDD7-3938-2FA9ABB1E968}"/>
              </a:ext>
            </a:extLst>
          </p:cNvPr>
          <p:cNvSpPr txBox="1"/>
          <p:nvPr/>
        </p:nvSpPr>
        <p:spPr>
          <a:xfrm>
            <a:off x="729673" y="498764"/>
            <a:ext cx="239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A7FBF7"/>
                </a:solidFill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649CC-4CA6-43E7-CCCF-04B49BCC93B5}"/>
              </a:ext>
            </a:extLst>
          </p:cNvPr>
          <p:cNvSpPr txBox="1"/>
          <p:nvPr/>
        </p:nvSpPr>
        <p:spPr>
          <a:xfrm>
            <a:off x="1579418" y="1203611"/>
            <a:ext cx="136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A7FBF7"/>
                </a:solidFill>
              </a:rPr>
              <a:t>Идея: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4E8A-9E5E-2B97-D068-47B9DF1B8B80}"/>
              </a:ext>
            </a:extLst>
          </p:cNvPr>
          <p:cNvSpPr txBox="1"/>
          <p:nvPr/>
        </p:nvSpPr>
        <p:spPr>
          <a:xfrm>
            <a:off x="1925782" y="1726831"/>
            <a:ext cx="9014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A7FBF7"/>
                </a:solidFill>
              </a:rPr>
              <a:t>    </a:t>
            </a:r>
            <a:r>
              <a:rPr lang="ru-RU" sz="2800" b="1" dirty="0">
                <a:solidFill>
                  <a:srgbClr val="A7FBF7"/>
                </a:solidFill>
              </a:rPr>
              <a:t>Создать игру лабиринт на </a:t>
            </a:r>
            <a:r>
              <a:rPr lang="en-US" sz="2800" b="1" dirty="0">
                <a:solidFill>
                  <a:srgbClr val="A7FBF7"/>
                </a:solidFill>
              </a:rPr>
              <a:t>Python</a:t>
            </a:r>
            <a:r>
              <a:rPr lang="ru-RU" sz="2800" b="1" dirty="0">
                <a:solidFill>
                  <a:srgbClr val="A7FBF7"/>
                </a:solidFill>
              </a:rPr>
              <a:t> с помощью библиотеки </a:t>
            </a:r>
            <a:r>
              <a:rPr lang="en-US" sz="2800" b="1" dirty="0" err="1">
                <a:solidFill>
                  <a:srgbClr val="A7FBF7"/>
                </a:solidFill>
              </a:rPr>
              <a:t>PyGame</a:t>
            </a:r>
            <a:r>
              <a:rPr lang="ru-RU" sz="2800" b="1" dirty="0">
                <a:solidFill>
                  <a:srgbClr val="A7FBF7"/>
                </a:solidFill>
              </a:rPr>
              <a:t>. Пользователь играет за зайца, который убегает от лисы. Суть игры - дойти до финиша, чтобы тебя не успели поймать. </a:t>
            </a:r>
            <a:endParaRPr lang="ru-RU" b="1" dirty="0">
              <a:solidFill>
                <a:srgbClr val="A7FBF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F6D41-D12F-B054-6754-6611C9F0979B}"/>
              </a:ext>
            </a:extLst>
          </p:cNvPr>
          <p:cNvSpPr txBox="1"/>
          <p:nvPr/>
        </p:nvSpPr>
        <p:spPr>
          <a:xfrm>
            <a:off x="1644073" y="3769195"/>
            <a:ext cx="260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A7FBF7"/>
                </a:solidFill>
              </a:rPr>
              <a:t>Задачи: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CC83B-D90B-3B16-ED4B-B10D7B5093C2}"/>
              </a:ext>
            </a:extLst>
          </p:cNvPr>
          <p:cNvSpPr txBox="1"/>
          <p:nvPr/>
        </p:nvSpPr>
        <p:spPr>
          <a:xfrm>
            <a:off x="1900381" y="4518897"/>
            <a:ext cx="83912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A7FBF7"/>
                </a:solidFill>
              </a:rPr>
              <a:t>Придумать идею;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A7FBF7"/>
                </a:solidFill>
              </a:rPr>
              <a:t>Найти нужную информацию;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A7FBF7"/>
                </a:solidFill>
              </a:rPr>
              <a:t>Подобрать необходимые материалы;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A7FBF7"/>
                </a:solidFill>
              </a:rPr>
              <a:t>Реализовать проект;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A7FBF7"/>
              </a:solidFill>
            </a:endParaRPr>
          </a:p>
          <a:p>
            <a:endParaRPr lang="ru-RU" dirty="0">
              <a:solidFill>
                <a:srgbClr val="A7FB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1DEB9-65A3-F55B-3AAD-06BC9F7ADD65}"/>
              </a:ext>
            </a:extLst>
          </p:cNvPr>
          <p:cNvSpPr/>
          <p:nvPr/>
        </p:nvSpPr>
        <p:spPr>
          <a:xfrm>
            <a:off x="4214648" y="0"/>
            <a:ext cx="7683062" cy="6968359"/>
          </a:xfrm>
          <a:prstGeom prst="rect">
            <a:avLst/>
          </a:prstGeom>
          <a:solidFill>
            <a:srgbClr val="A7F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1ADEFC-F8BE-85D0-828C-A5CCAF978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6" t="11179" r="28348" b="15017"/>
          <a:stretch/>
        </p:blipFill>
        <p:spPr>
          <a:xfrm>
            <a:off x="4490765" y="0"/>
            <a:ext cx="713082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872359" y="2967335"/>
            <a:ext cx="286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Заставка</a:t>
            </a:r>
          </a:p>
        </p:txBody>
      </p:sp>
    </p:spTree>
    <p:extLst>
      <p:ext uri="{BB962C8B-B14F-4D97-AF65-F5344CB8AC3E}">
        <p14:creationId xmlns:p14="http://schemas.microsoft.com/office/powerpoint/2010/main" val="194770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1DEB9-65A3-F55B-3AAD-06BC9F7ADD65}"/>
              </a:ext>
            </a:extLst>
          </p:cNvPr>
          <p:cNvSpPr/>
          <p:nvPr/>
        </p:nvSpPr>
        <p:spPr>
          <a:xfrm>
            <a:off x="4214648" y="1"/>
            <a:ext cx="7683062" cy="6858000"/>
          </a:xfrm>
          <a:prstGeom prst="rect">
            <a:avLst/>
          </a:prstGeom>
          <a:solidFill>
            <a:srgbClr val="617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872359" y="2967335"/>
            <a:ext cx="286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Игра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715B3-A470-426B-84F0-A0331FD0A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3" t="14712" r="28276" b="14788"/>
          <a:stretch/>
        </p:blipFill>
        <p:spPr>
          <a:xfrm>
            <a:off x="4656083" y="310722"/>
            <a:ext cx="6863255" cy="62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9EB5DA-2264-90B9-677E-6EA0AA67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2B450A-211E-9422-EB54-5B216D018CC0}"/>
              </a:ext>
            </a:extLst>
          </p:cNvPr>
          <p:cNvSpPr/>
          <p:nvPr/>
        </p:nvSpPr>
        <p:spPr>
          <a:xfrm>
            <a:off x="940402" y="1589689"/>
            <a:ext cx="10384221" cy="4126485"/>
          </a:xfrm>
          <a:prstGeom prst="rect">
            <a:avLst/>
          </a:prstGeom>
          <a:solidFill>
            <a:srgbClr val="0AE8D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672660" y="366431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Заключение: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21C6B-C253-5BB3-F3BB-6E4046F02E17}"/>
              </a:ext>
            </a:extLst>
          </p:cNvPr>
          <p:cNvSpPr txBox="1"/>
          <p:nvPr/>
        </p:nvSpPr>
        <p:spPr>
          <a:xfrm>
            <a:off x="1355560" y="1816618"/>
            <a:ext cx="95539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solidFill>
                  <a:schemeClr val="bg1"/>
                </a:solidFill>
              </a:rPr>
              <a:t>    Я считаю, что работа прошла довольно успешно. Большую часть задуманных функций игры удалось реализовать в полной мере.</a:t>
            </a:r>
          </a:p>
          <a:p>
            <a:pPr algn="just"/>
            <a:r>
              <a:rPr lang="ru-RU" sz="2800" b="1" dirty="0">
                <a:solidFill>
                  <a:schemeClr val="bg1"/>
                </a:solidFill>
              </a:rPr>
              <a:t>    В дальнейшем в игру можно было бы добавить новые уровни, новых персонажей и т.п.</a:t>
            </a:r>
          </a:p>
          <a:p>
            <a:pPr algn="just"/>
            <a:r>
              <a:rPr lang="ru-RU" sz="2800" b="1" dirty="0">
                <a:solidFill>
                  <a:schemeClr val="bg1"/>
                </a:solidFill>
              </a:rPr>
              <a:t>    В процессе работы над данным проектом мне удалось лучше освоить пройденный материал по работе с библиотекой </a:t>
            </a:r>
            <a:r>
              <a:rPr lang="en-US" sz="2800" b="1" dirty="0" err="1">
                <a:solidFill>
                  <a:schemeClr val="bg1"/>
                </a:solidFill>
              </a:rPr>
              <a:t>PyGame</a:t>
            </a:r>
            <a:r>
              <a:rPr lang="ru-RU" sz="2800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094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stepinaulia11@gmail.com</dc:creator>
  <cp:lastModifiedBy>stepinaulia11@gmail.com</cp:lastModifiedBy>
  <cp:revision>3</cp:revision>
  <dcterms:created xsi:type="dcterms:W3CDTF">2025-02-05T18:56:30Z</dcterms:created>
  <dcterms:modified xsi:type="dcterms:W3CDTF">2025-02-05T19:03:56Z</dcterms:modified>
</cp:coreProperties>
</file>