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1E"/>
    <a:srgbClr val="34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5AEC7-5906-4D53-988A-57E3DC603831}" v="21" dt="2024-09-29T08:09:50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B674FA-75B0-AAD1-33C9-FFFFAE279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0181723-9656-A4DA-B97D-57D0A98D7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516E67-9ED0-9A75-B737-B15C7BDB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900DB2-21BD-F1DA-7265-249A2EBF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99A66C-51FA-F459-8A3B-1CCE3BFA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ACBCC3-197D-A586-3664-80D43DA4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6F79609-B9A0-8EF5-D2BB-7D935851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CAF9F2-B39E-2428-A051-FA6F6414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3B5072-6840-EFE5-344B-CCBD2495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4D058C-1657-A32F-AE11-B751AD1C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6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FD927B1-DFF1-8A68-17AA-D712ACB90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09284B-03C6-8234-9511-E6FDB384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21548-80B8-140F-4C80-5DEB96B5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F63A9-0CCB-A91C-5CAB-AD2B87F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031B41-778B-470A-0362-08441E26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B5570B-9FF9-143D-F253-036D866D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2CFD89-FAE0-74AF-95C2-DD74E247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8249127-1DFF-91E5-07E9-A664EF42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3A6C49-F175-31AC-CCBB-4B0B1317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F52D78-67E7-D684-9D73-93E5A6C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6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73279C-28F4-6229-030B-A5DC210F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4DE09A-D7E3-10A4-43E7-1AED244B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B916F5-106D-DD9D-8C3F-337DF4FD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3B9959-0AF5-ECB4-2712-798DDBFF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3AC6E5-6ACD-0074-0FA9-C9F5AA20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4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55FEA-CB8B-4EC4-EF3D-2A8ACA60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5FA6F3-E04F-6642-ADA7-BAF0FE02C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8600A07-3B5C-EA58-C5F5-FA73C12D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56E48B7-44A6-0C6F-825B-F6974D31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08D1157-1EE7-BAED-8D3D-52D0DA58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7DFAB9D-DA76-E931-9A4A-F3053FE3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4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47B196-2BBB-57E2-5D6D-DF2F2A0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879A63-DA38-EC20-3F9F-D43ABF21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F9F9E06-4174-7390-F528-03FF9CDC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83C9597-EF65-29D2-5BBE-A3AD869FB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F7C614B-A3DD-0FA7-8611-8F87B0BF2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27696A5-AAF5-157E-566D-7106F592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1BBC1BA-911D-BE27-F5A2-DAF4EF0C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6AC01D9-EF08-989E-2399-41B1F5F2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2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C69DC3-2CEF-C074-3654-C4004746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112903-6461-F015-A965-1862F24C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E8C344-ADF8-1312-9BCD-DCCDB947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668C9AE-ED92-80F7-832E-5FDDD6A8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5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C6033C-9979-00EF-74D4-7EA39C28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75C03B8-D6BE-042F-3866-F962E186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B65EF1-D053-9FED-D271-4B06D63C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7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5BAF79-964A-1387-0EE6-CA61A1BB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4EDBAC-4EB4-E61B-E64F-43448E9F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F95374F-F430-55BA-CF83-40250442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22BE580-0955-5513-A83C-F494BB7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A41A51-C190-BC4B-8274-92867486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121F0A1-FD83-67B1-6656-D35D87E7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48AA80-125A-5045-13A6-C94961B0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4663819-FA2C-1153-F7A4-E9222573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5FFE14-75E7-25FF-CC7E-5F7BCAD57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E46F5F-5A2A-322D-7559-9691874F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283069-92D1-DA05-DF43-5914B359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6D178FA-CCF7-0BB0-9332-FB299C6E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5A819E-B863-23C4-6622-471802E5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257716-E95A-DF84-C01C-E51E5FCC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1B75E9-AA24-0C21-532A-F7B688DEB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28041-BE31-4944-91D5-C90A2DC7E0FB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FBF294-5CAF-C019-73DA-733B301D7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4B0C5C-B095-0530-B253-86B12070A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A3A51-184C-4998-BE90-EA3AF65247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5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A0573C-057B-E842-8B2A-AAA8A1586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noProof="0" dirty="0">
                <a:solidFill>
                  <a:srgbClr val="FFB01E"/>
                </a:solidFill>
              </a:rPr>
              <a:t>Win </a:t>
            </a:r>
            <a:r>
              <a:rPr lang="pl-PL" sz="7200" dirty="0">
                <a:solidFill>
                  <a:srgbClr val="FFB01E"/>
                </a:solidFill>
              </a:rPr>
              <a:t>Y</a:t>
            </a:r>
            <a:r>
              <a:rPr lang="en-US" sz="7200" noProof="0" dirty="0">
                <a:solidFill>
                  <a:srgbClr val="FFB01E"/>
                </a:solidFill>
              </a:rPr>
              <a:t>our </a:t>
            </a:r>
            <a:r>
              <a:rPr lang="pl-PL" sz="7200" noProof="0" dirty="0">
                <a:solidFill>
                  <a:srgbClr val="FFB01E"/>
                </a:solidFill>
              </a:rPr>
              <a:t>L</a:t>
            </a:r>
            <a:r>
              <a:rPr lang="en-US" sz="7200" noProof="0" dirty="0" err="1">
                <a:solidFill>
                  <a:srgbClr val="FFB01E"/>
                </a:solidFill>
              </a:rPr>
              <a:t>ife</a:t>
            </a:r>
            <a:endParaRPr lang="en-US" sz="7200" noProof="0" dirty="0">
              <a:solidFill>
                <a:srgbClr val="FFB01E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A634A0C-9076-4BD4-14F3-D691BCEDD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solidFill>
                  <a:srgbClr val="FFB01E"/>
                </a:solidFill>
              </a:rPr>
              <a:t>Django Fett Team</a:t>
            </a:r>
          </a:p>
        </p:txBody>
      </p:sp>
    </p:spTree>
    <p:extLst>
      <p:ext uri="{BB962C8B-B14F-4D97-AF65-F5344CB8AC3E}">
        <p14:creationId xmlns:p14="http://schemas.microsoft.com/office/powerpoint/2010/main" val="25823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4DB051-ABAE-838F-38BF-97DD38B8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noProof="0" dirty="0">
                <a:solidFill>
                  <a:srgbClr val="FFB01E"/>
                </a:solidFill>
              </a:rPr>
              <a:t>Do you have control over your habits?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9DE758-20FE-3D34-EE6E-BD2281FD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rgbClr val="FFB01E"/>
                </a:solidFill>
              </a:rPr>
              <a:t>Hustle culture becomes more and more popular among people around the world. There is one issue. Learning how to be productive without taking action is a non productive activity.</a:t>
            </a:r>
          </a:p>
        </p:txBody>
      </p:sp>
      <p:pic>
        <p:nvPicPr>
          <p:cNvPr id="7" name="Picture 6" descr="A set of objects with a clock and a bag&#10;&#10;Description automatically generated">
            <a:extLst>
              <a:ext uri="{FF2B5EF4-FFF2-40B4-BE49-F238E27FC236}">
                <a16:creationId xmlns:a16="http://schemas.microsoft.com/office/drawing/2014/main" id="{AF3CA09E-ACD9-4EBC-E463-C043877E9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04">
            <a:off x="8141111" y="2986547"/>
            <a:ext cx="3460954" cy="34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0B80C-6779-B053-23B2-D3ED28D4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noProof="0" dirty="0">
                <a:solidFill>
                  <a:srgbClr val="FFB01E"/>
                </a:solidFill>
              </a:rPr>
              <a:t>You have to take action in your life!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1C04BB-240B-66C8-C4CE-B41AF310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rgbClr val="FFB01E"/>
                </a:solidFill>
              </a:rPr>
              <a:t>If you want to change your life, you have to add new habits to your life! You have to define the activities that, repeated daily, will change your reality.</a:t>
            </a:r>
          </a:p>
        </p:txBody>
      </p:sp>
      <p:pic>
        <p:nvPicPr>
          <p:cNvPr id="7" name="Picture 6" descr="A cartoon of a muscular arm&#10;&#10;Description automatically generated">
            <a:extLst>
              <a:ext uri="{FF2B5EF4-FFF2-40B4-BE49-F238E27FC236}">
                <a16:creationId xmlns:a16="http://schemas.microsoft.com/office/drawing/2014/main" id="{46D6D76B-A886-D8C4-E35A-C1CB548DB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8070">
            <a:off x="7465143" y="2469710"/>
            <a:ext cx="3527662" cy="35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8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9CBCC-53DB-C1A1-167C-7A44A38E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noProof="0" dirty="0">
                <a:solidFill>
                  <a:srgbClr val="FFB01E"/>
                </a:solidFill>
              </a:rPr>
              <a:t>Things are not that simple as</a:t>
            </a:r>
            <a:r>
              <a:rPr lang="pl-PL" sz="5400" dirty="0">
                <a:solidFill>
                  <a:srgbClr val="FFB01E"/>
                </a:solidFill>
              </a:rPr>
              <a:t> </a:t>
            </a:r>
            <a:r>
              <a:rPr lang="pl-PL" sz="5400" dirty="0" err="1">
                <a:solidFill>
                  <a:srgbClr val="FFB01E"/>
                </a:solidFill>
              </a:rPr>
              <a:t>they</a:t>
            </a:r>
            <a:r>
              <a:rPr lang="en-US" sz="5400" noProof="0" dirty="0">
                <a:solidFill>
                  <a:srgbClr val="FFB01E"/>
                </a:solidFill>
              </a:rPr>
              <a:t> seem</a:t>
            </a:r>
            <a:r>
              <a:rPr lang="pl-PL" sz="5400" noProof="0" dirty="0">
                <a:solidFill>
                  <a:srgbClr val="FFB01E"/>
                </a:solidFill>
              </a:rPr>
              <a:t>!</a:t>
            </a:r>
            <a:endParaRPr lang="en-US" sz="5400" noProof="0" dirty="0">
              <a:solidFill>
                <a:srgbClr val="FFB01E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AB8BD3-6830-513D-A060-6AD51A22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noProof="0" dirty="0">
                <a:solidFill>
                  <a:srgbClr val="FFB01E"/>
                </a:solidFill>
              </a:rPr>
              <a:t>There are many to-do lists are supposed to help you develop a new habit. Unfortunately, people fail to use them daily for longer time. Overall, applications neither punish for failure to complete a task, nor reward in the event of success.</a:t>
            </a:r>
          </a:p>
        </p:txBody>
      </p:sp>
      <p:pic>
        <p:nvPicPr>
          <p:cNvPr id="5" name="Picture 4" descr="A clipboard with a check mark and a check mark&#10;&#10;Description automatically generated">
            <a:extLst>
              <a:ext uri="{FF2B5EF4-FFF2-40B4-BE49-F238E27FC236}">
                <a16:creationId xmlns:a16="http://schemas.microsoft.com/office/drawing/2014/main" id="{33ECC27E-1F2D-6CD8-A555-F91BF028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454">
            <a:off x="8760650" y="4002954"/>
            <a:ext cx="2466154" cy="24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2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491DA-BBF5-5D31-29D0-4C1935A8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noProof="0" dirty="0">
                <a:solidFill>
                  <a:srgbClr val="FFB01E"/>
                </a:solidFill>
              </a:rPr>
              <a:t>There is a solution!</a:t>
            </a:r>
          </a:p>
        </p:txBody>
      </p:sp>
    </p:spTree>
    <p:extLst>
      <p:ext uri="{BB962C8B-B14F-4D97-AF65-F5344CB8AC3E}">
        <p14:creationId xmlns:p14="http://schemas.microsoft.com/office/powerpoint/2010/main" val="278919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E87714-0968-6F9F-BBD1-5E304D5A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1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noProof="0" dirty="0">
                <a:solidFill>
                  <a:srgbClr val="FFB01E"/>
                </a:solidFill>
              </a:rPr>
              <a:t>Keep your habits everyday!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05754F26-5809-7E46-85B1-9986E3A11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380" y="1083879"/>
            <a:ext cx="2939845" cy="5739566"/>
          </a:xfrm>
          <a:ln w="28575">
            <a:solidFill>
              <a:srgbClr val="FFC000"/>
            </a:solidFill>
          </a:ln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6CD2B528-97F1-52D8-BE82-E26E70D4B71F}"/>
              </a:ext>
            </a:extLst>
          </p:cNvPr>
          <p:cNvSpPr txBox="1"/>
          <p:nvPr/>
        </p:nvSpPr>
        <p:spPr>
          <a:xfrm>
            <a:off x="4846320" y="1828800"/>
            <a:ext cx="6634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noProof="0" dirty="0">
                <a:solidFill>
                  <a:srgbClr val="FFB01E"/>
                </a:solidFill>
              </a:rPr>
              <a:t>Activities in your to-do list repeat everyday so you always know what to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noProof="0" dirty="0">
                <a:solidFill>
                  <a:srgbClr val="FFB01E"/>
                </a:solidFill>
              </a:rPr>
              <a:t>Add all habits that make your ideal day!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noProof="0" dirty="0">
                <a:solidFill>
                  <a:srgbClr val="FFB01E"/>
                </a:solidFill>
              </a:rPr>
              <a:t>Keep your streak as high as possible and make your life better!</a:t>
            </a:r>
          </a:p>
        </p:txBody>
      </p:sp>
    </p:spTree>
    <p:extLst>
      <p:ext uri="{BB962C8B-B14F-4D97-AF65-F5344CB8AC3E}">
        <p14:creationId xmlns:p14="http://schemas.microsoft.com/office/powerpoint/2010/main" val="379019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ABB953-7A49-2C92-D3BA-F93B8BA6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noProof="0" dirty="0">
                <a:solidFill>
                  <a:srgbClr val="FFB01E"/>
                </a:solidFill>
              </a:rPr>
              <a:t>Don’t be lazy towards your friends!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F84679-CB7B-0354-E949-A73E7EE21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7840" y="1825625"/>
            <a:ext cx="4505960" cy="4351338"/>
          </a:xfrm>
        </p:spPr>
        <p:txBody>
          <a:bodyPr>
            <a:normAutofit/>
          </a:bodyPr>
          <a:lstStyle/>
          <a:p>
            <a:r>
              <a:rPr lang="en-US" sz="3200" noProof="0" dirty="0">
                <a:solidFill>
                  <a:srgbClr val="FFB01E"/>
                </a:solidFill>
              </a:rPr>
              <a:t>Add your friends to know how they are doing!</a:t>
            </a:r>
          </a:p>
          <a:p>
            <a:r>
              <a:rPr lang="en-US" sz="3200" noProof="0" dirty="0">
                <a:solidFill>
                  <a:srgbClr val="FFB01E"/>
                </a:solidFill>
              </a:rPr>
              <a:t>Keep yourself motivated by keeping streak with your friends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65602CF6-E7FB-8770-2914-86ED88AC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7329" y="1106274"/>
            <a:ext cx="2942631" cy="5745006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36905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0702FA-9559-1AFC-BFBA-C947891F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noProof="0" dirty="0">
                <a:solidFill>
                  <a:srgbClr val="FFB01E"/>
                </a:solidFill>
              </a:rPr>
              <a:t>Track all the information you need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B2C3B3-8FE5-2026-4499-C4AC51FF4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3600" noProof="0" dirty="0">
                <a:solidFill>
                  <a:srgbClr val="FFB01E"/>
                </a:solidFill>
              </a:rPr>
              <a:t>Track information about your good and bad days</a:t>
            </a:r>
          </a:p>
          <a:p>
            <a:r>
              <a:rPr lang="pl-PL" sz="3600" noProof="0" dirty="0" err="1">
                <a:solidFill>
                  <a:srgbClr val="FFB01E"/>
                </a:solidFill>
              </a:rPr>
              <a:t>Always</a:t>
            </a:r>
            <a:r>
              <a:rPr lang="pl-PL" sz="3600" noProof="0" dirty="0">
                <a:solidFill>
                  <a:srgbClr val="FFB01E"/>
                </a:solidFill>
              </a:rPr>
              <a:t> </a:t>
            </a:r>
            <a:r>
              <a:rPr lang="pl-PL" sz="3600" noProof="0" dirty="0" err="1">
                <a:solidFill>
                  <a:srgbClr val="FFB01E"/>
                </a:solidFill>
              </a:rPr>
              <a:t>have</a:t>
            </a:r>
            <a:r>
              <a:rPr lang="pl-PL" sz="3600" noProof="0" dirty="0">
                <a:solidFill>
                  <a:srgbClr val="FFB01E"/>
                </a:solidFill>
              </a:rPr>
              <a:t> a </a:t>
            </a:r>
            <a:r>
              <a:rPr lang="pl-PL" sz="3600" noProof="0" dirty="0" err="1">
                <a:solidFill>
                  <a:srgbClr val="FFB01E"/>
                </a:solidFill>
              </a:rPr>
              <a:t>good</a:t>
            </a:r>
            <a:r>
              <a:rPr lang="pl-PL" sz="3600" noProof="0" dirty="0">
                <a:solidFill>
                  <a:srgbClr val="FFB01E"/>
                </a:solidFill>
              </a:rPr>
              <a:t> </a:t>
            </a:r>
            <a:r>
              <a:rPr lang="pl-PL" sz="3600" noProof="0" dirty="0" err="1">
                <a:solidFill>
                  <a:srgbClr val="FFB01E"/>
                </a:solidFill>
              </a:rPr>
              <a:t>day</a:t>
            </a:r>
            <a:r>
              <a:rPr lang="pl-PL" sz="3600" noProof="0" dirty="0">
                <a:solidFill>
                  <a:srgbClr val="FFB01E"/>
                </a:solidFill>
              </a:rPr>
              <a:t>!</a:t>
            </a:r>
            <a:endParaRPr lang="en-US" sz="3600" noProof="0" dirty="0">
              <a:solidFill>
                <a:srgbClr val="FFB01E"/>
              </a:solidFill>
            </a:endParaRPr>
          </a:p>
          <a:p>
            <a:r>
              <a:rPr lang="en-US" sz="3600" noProof="0" dirty="0">
                <a:solidFill>
                  <a:srgbClr val="FFB01E"/>
                </a:solidFill>
              </a:rPr>
              <a:t>Win your life with us!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8ED7A44-339E-4602-12E6-17F8667A2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0"/>
          <a:stretch/>
        </p:blipFill>
        <p:spPr>
          <a:xfrm>
            <a:off x="1691148" y="1117621"/>
            <a:ext cx="2703871" cy="570105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5075329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F045A5EAFDB4459854BB6EF9C493B7" ma:contentTypeVersion="6" ma:contentTypeDescription="Create a new document." ma:contentTypeScope="" ma:versionID="d2bfa1a7aef4a7f5d91a6869329ad558">
  <xsd:schema xmlns:xsd="http://www.w3.org/2001/XMLSchema" xmlns:xs="http://www.w3.org/2001/XMLSchema" xmlns:p="http://schemas.microsoft.com/office/2006/metadata/properties" xmlns:ns3="56b8b8b2-6375-4c75-aa8a-4a145dd76c3f" targetNamespace="http://schemas.microsoft.com/office/2006/metadata/properties" ma:root="true" ma:fieldsID="a2c1b0252e330ce700803dbedff56a92" ns3:_="">
    <xsd:import namespace="56b8b8b2-6375-4c75-aa8a-4a145dd76c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8b8b2-6375-4c75-aa8a-4a145dd76c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b8b8b2-6375-4c75-aa8a-4a145dd76c3f" xsi:nil="true"/>
  </documentManagement>
</p:properties>
</file>

<file path=customXml/itemProps1.xml><?xml version="1.0" encoding="utf-8"?>
<ds:datastoreItem xmlns:ds="http://schemas.openxmlformats.org/officeDocument/2006/customXml" ds:itemID="{0039843F-6C08-4657-AA4D-49975B513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2934A5-A831-4A23-A257-44C1C207A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b8b8b2-6375-4c75-aa8a-4a145dd76c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0E6B44-6130-460D-B764-A59FAF3DD873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56b8b8b2-6375-4c75-aa8a-4a145dd76c3f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246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Motyw pakietu Office</vt:lpstr>
      <vt:lpstr>Win Your Life</vt:lpstr>
      <vt:lpstr>Do you have control over your habits?</vt:lpstr>
      <vt:lpstr>You have to take action in your life!</vt:lpstr>
      <vt:lpstr>Things are not that simple as they seem!</vt:lpstr>
      <vt:lpstr>There is a solution!</vt:lpstr>
      <vt:lpstr>Keep your habits everyday!</vt:lpstr>
      <vt:lpstr>Don’t be lazy towards your friends!</vt:lpstr>
      <vt:lpstr>Track all the information you need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Hubert Tański (272326)</dc:creator>
  <cp:lastModifiedBy>Hubert Tański (272326)</cp:lastModifiedBy>
  <cp:revision>2</cp:revision>
  <dcterms:created xsi:type="dcterms:W3CDTF">2024-09-28T23:58:20Z</dcterms:created>
  <dcterms:modified xsi:type="dcterms:W3CDTF">2024-09-29T08:13:50Z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0x010100CBF045A5EAFDB4459854BB6EF9C493B7</vt:lpwstr>
  </property>
</Properties>
</file>