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7C4EB4-61E4-4919-8087-E21B93CCD594}" v="35" dt="2021-11-15T11:27:33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4660"/>
  </p:normalViewPr>
  <p:slideViewPr>
    <p:cSldViewPr snapToGrid="0">
      <p:cViewPr>
        <p:scale>
          <a:sx n="92" d="100"/>
          <a:sy n="92" d="100"/>
        </p:scale>
        <p:origin x="-204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Kurniawan" userId="a0c00006-9aeb-4841-9245-95ee03cc7288" providerId="ADAL" clId="{5A7C4EB4-61E4-4919-8087-E21B93CCD594}"/>
    <pc:docChg chg="undo custSel addSld modSld sldOrd">
      <pc:chgData name="Stephen Kurniawan" userId="a0c00006-9aeb-4841-9245-95ee03cc7288" providerId="ADAL" clId="{5A7C4EB4-61E4-4919-8087-E21B93CCD594}" dt="2021-11-15T11:27:50.782" v="196" actId="14100"/>
      <pc:docMkLst>
        <pc:docMk/>
      </pc:docMkLst>
      <pc:sldChg chg="addSp modSp new mod ord">
        <pc:chgData name="Stephen Kurniawan" userId="a0c00006-9aeb-4841-9245-95ee03cc7288" providerId="ADAL" clId="{5A7C4EB4-61E4-4919-8087-E21B93CCD594}" dt="2021-11-13T22:47:40.072" v="11" actId="14100"/>
        <pc:sldMkLst>
          <pc:docMk/>
          <pc:sldMk cId="1196653331" sldId="257"/>
        </pc:sldMkLst>
        <pc:spChg chg="add mod">
          <ac:chgData name="Stephen Kurniawan" userId="a0c00006-9aeb-4841-9245-95ee03cc7288" providerId="ADAL" clId="{5A7C4EB4-61E4-4919-8087-E21B93CCD594}" dt="2021-11-13T22:47:20.491" v="6" actId="14100"/>
          <ac:spMkLst>
            <pc:docMk/>
            <pc:sldMk cId="1196653331" sldId="257"/>
            <ac:spMk id="6" creationId="{14A6EB7F-698E-465D-A382-C681771696CA}"/>
          </ac:spMkLst>
        </pc:spChg>
        <pc:spChg chg="add mod">
          <ac:chgData name="Stephen Kurniawan" userId="a0c00006-9aeb-4841-9245-95ee03cc7288" providerId="ADAL" clId="{5A7C4EB4-61E4-4919-8087-E21B93CCD594}" dt="2021-11-13T22:47:40.072" v="11" actId="14100"/>
          <ac:spMkLst>
            <pc:docMk/>
            <pc:sldMk cId="1196653331" sldId="257"/>
            <ac:spMk id="7" creationId="{2CB62972-24E4-4032-BA37-4DD9ECB2ABDE}"/>
          </ac:spMkLst>
        </pc:spChg>
        <pc:picChg chg="add mod">
          <ac:chgData name="Stephen Kurniawan" userId="a0c00006-9aeb-4841-9245-95ee03cc7288" providerId="ADAL" clId="{5A7C4EB4-61E4-4919-8087-E21B93CCD594}" dt="2021-11-13T22:47:33.040" v="9" actId="1076"/>
          <ac:picMkLst>
            <pc:docMk/>
            <pc:sldMk cId="1196653331" sldId="257"/>
            <ac:picMk id="5" creationId="{C441F2DA-FC5A-41BD-A1DD-592FC782810B}"/>
          </ac:picMkLst>
        </pc:picChg>
      </pc:sldChg>
      <pc:sldChg chg="addSp modSp new mod ord">
        <pc:chgData name="Stephen Kurniawan" userId="a0c00006-9aeb-4841-9245-95ee03cc7288" providerId="ADAL" clId="{5A7C4EB4-61E4-4919-8087-E21B93CCD594}" dt="2021-11-13T22:50:31.100" v="17" actId="1076"/>
        <pc:sldMkLst>
          <pc:docMk/>
          <pc:sldMk cId="3736908728" sldId="258"/>
        </pc:sldMkLst>
        <pc:spChg chg="add mod">
          <ac:chgData name="Stephen Kurniawan" userId="a0c00006-9aeb-4841-9245-95ee03cc7288" providerId="ADAL" clId="{5A7C4EB4-61E4-4919-8087-E21B93CCD594}" dt="2021-11-13T22:50:31.100" v="17" actId="1076"/>
          <ac:spMkLst>
            <pc:docMk/>
            <pc:sldMk cId="3736908728" sldId="258"/>
            <ac:spMk id="6" creationId="{C4653D45-5C07-469D-8935-FA41FB78BD30}"/>
          </ac:spMkLst>
        </pc:spChg>
        <pc:picChg chg="add">
          <ac:chgData name="Stephen Kurniawan" userId="a0c00006-9aeb-4841-9245-95ee03cc7288" providerId="ADAL" clId="{5A7C4EB4-61E4-4919-8087-E21B93CCD594}" dt="2021-11-13T22:50:14.694" v="15" actId="22"/>
          <ac:picMkLst>
            <pc:docMk/>
            <pc:sldMk cId="3736908728" sldId="258"/>
            <ac:picMk id="5" creationId="{0D36C4F0-04AE-4702-874E-6FD9F5BCD846}"/>
          </ac:picMkLst>
        </pc:picChg>
      </pc:sldChg>
      <pc:sldChg chg="addSp delSp modSp new mod">
        <pc:chgData name="Stephen Kurniawan" userId="a0c00006-9aeb-4841-9245-95ee03cc7288" providerId="ADAL" clId="{5A7C4EB4-61E4-4919-8087-E21B93CCD594}" dt="2021-11-13T22:53:28.991" v="32" actId="14100"/>
        <pc:sldMkLst>
          <pc:docMk/>
          <pc:sldMk cId="2399030649" sldId="259"/>
        </pc:sldMkLst>
        <pc:spChg chg="add mod">
          <ac:chgData name="Stephen Kurniawan" userId="a0c00006-9aeb-4841-9245-95ee03cc7288" providerId="ADAL" clId="{5A7C4EB4-61E4-4919-8087-E21B93CCD594}" dt="2021-11-13T22:52:52.929" v="27" actId="1076"/>
          <ac:spMkLst>
            <pc:docMk/>
            <pc:sldMk cId="2399030649" sldId="259"/>
            <ac:spMk id="8" creationId="{A1B853D0-A025-43BA-AAEB-88DB5E440A26}"/>
          </ac:spMkLst>
        </pc:spChg>
        <pc:picChg chg="add del">
          <ac:chgData name="Stephen Kurniawan" userId="a0c00006-9aeb-4841-9245-95ee03cc7288" providerId="ADAL" clId="{5A7C4EB4-61E4-4919-8087-E21B93CCD594}" dt="2021-11-13T22:52:36.018" v="23" actId="478"/>
          <ac:picMkLst>
            <pc:docMk/>
            <pc:sldMk cId="2399030649" sldId="259"/>
            <ac:picMk id="5" creationId="{740B7BD0-4FC2-4B57-9D5D-96D41E84B53B}"/>
          </ac:picMkLst>
        </pc:picChg>
        <pc:picChg chg="add del">
          <ac:chgData name="Stephen Kurniawan" userId="a0c00006-9aeb-4841-9245-95ee03cc7288" providerId="ADAL" clId="{5A7C4EB4-61E4-4919-8087-E21B93CCD594}" dt="2021-11-13T22:52:32.062" v="21" actId="22"/>
          <ac:picMkLst>
            <pc:docMk/>
            <pc:sldMk cId="2399030649" sldId="259"/>
            <ac:picMk id="7" creationId="{454240BA-6BCE-47B7-A146-825BA69CA1BA}"/>
          </ac:picMkLst>
        </pc:picChg>
        <pc:cxnChg chg="add mod">
          <ac:chgData name="Stephen Kurniawan" userId="a0c00006-9aeb-4841-9245-95ee03cc7288" providerId="ADAL" clId="{5A7C4EB4-61E4-4919-8087-E21B93CCD594}" dt="2021-11-13T22:53:28.991" v="32" actId="14100"/>
          <ac:cxnSpMkLst>
            <pc:docMk/>
            <pc:sldMk cId="2399030649" sldId="259"/>
            <ac:cxnSpMk id="10" creationId="{7C45B5CD-CE99-4C55-B177-B25707E2E925}"/>
          </ac:cxnSpMkLst>
        </pc:cxnChg>
      </pc:sldChg>
      <pc:sldChg chg="addSp modSp new mod">
        <pc:chgData name="Stephen Kurniawan" userId="a0c00006-9aeb-4841-9245-95ee03cc7288" providerId="ADAL" clId="{5A7C4EB4-61E4-4919-8087-E21B93CCD594}" dt="2021-11-13T23:12:56.534" v="47" actId="14100"/>
        <pc:sldMkLst>
          <pc:docMk/>
          <pc:sldMk cId="4237589326" sldId="260"/>
        </pc:sldMkLst>
        <pc:spChg chg="add mod">
          <ac:chgData name="Stephen Kurniawan" userId="a0c00006-9aeb-4841-9245-95ee03cc7288" providerId="ADAL" clId="{5A7C4EB4-61E4-4919-8087-E21B93CCD594}" dt="2021-11-13T23:12:32.793" v="37" actId="14100"/>
          <ac:spMkLst>
            <pc:docMk/>
            <pc:sldMk cId="4237589326" sldId="260"/>
            <ac:spMk id="6" creationId="{C8EB41D9-F42A-42B9-BFB7-E63E1D9DD310}"/>
          </ac:spMkLst>
        </pc:spChg>
        <pc:spChg chg="add mod">
          <ac:chgData name="Stephen Kurniawan" userId="a0c00006-9aeb-4841-9245-95ee03cc7288" providerId="ADAL" clId="{5A7C4EB4-61E4-4919-8087-E21B93CCD594}" dt="2021-11-13T23:12:45.631" v="44" actId="14100"/>
          <ac:spMkLst>
            <pc:docMk/>
            <pc:sldMk cId="4237589326" sldId="260"/>
            <ac:spMk id="7" creationId="{959C1ECC-267C-46A9-BFCC-D6B64F01307C}"/>
          </ac:spMkLst>
        </pc:spChg>
        <pc:spChg chg="add mod">
          <ac:chgData name="Stephen Kurniawan" userId="a0c00006-9aeb-4841-9245-95ee03cc7288" providerId="ADAL" clId="{5A7C4EB4-61E4-4919-8087-E21B93CCD594}" dt="2021-11-13T23:12:56.534" v="47" actId="14100"/>
          <ac:spMkLst>
            <pc:docMk/>
            <pc:sldMk cId="4237589326" sldId="260"/>
            <ac:spMk id="9" creationId="{E2EF18BB-7C17-4867-9EE9-B33CBBA2CB30}"/>
          </ac:spMkLst>
        </pc:spChg>
        <pc:picChg chg="add mod">
          <ac:chgData name="Stephen Kurniawan" userId="a0c00006-9aeb-4841-9245-95ee03cc7288" providerId="ADAL" clId="{5A7C4EB4-61E4-4919-8087-E21B93CCD594}" dt="2021-11-13T23:12:38.448" v="42" actId="1076"/>
          <ac:picMkLst>
            <pc:docMk/>
            <pc:sldMk cId="4237589326" sldId="260"/>
            <ac:picMk id="5" creationId="{DF7208C4-E51F-4565-9E42-29BBDC029BD0}"/>
          </ac:picMkLst>
        </pc:picChg>
        <pc:picChg chg="add mod">
          <ac:chgData name="Stephen Kurniawan" userId="a0c00006-9aeb-4841-9245-95ee03cc7288" providerId="ADAL" clId="{5A7C4EB4-61E4-4919-8087-E21B93CCD594}" dt="2021-11-13T23:12:37.483" v="41" actId="571"/>
          <ac:picMkLst>
            <pc:docMk/>
            <pc:sldMk cId="4237589326" sldId="260"/>
            <ac:picMk id="8" creationId="{4C7FCC32-361A-4171-A82A-2E887169C123}"/>
          </ac:picMkLst>
        </pc:picChg>
      </pc:sldChg>
      <pc:sldChg chg="addSp delSp modSp new mod">
        <pc:chgData name="Stephen Kurniawan" userId="a0c00006-9aeb-4841-9245-95ee03cc7288" providerId="ADAL" clId="{5A7C4EB4-61E4-4919-8087-E21B93CCD594}" dt="2021-11-14T09:57:50.030" v="55" actId="22"/>
        <pc:sldMkLst>
          <pc:docMk/>
          <pc:sldMk cId="3948369867" sldId="261"/>
        </pc:sldMkLst>
        <pc:spChg chg="add mod">
          <ac:chgData name="Stephen Kurniawan" userId="a0c00006-9aeb-4841-9245-95ee03cc7288" providerId="ADAL" clId="{5A7C4EB4-61E4-4919-8087-E21B93CCD594}" dt="2021-11-14T00:24:38.507" v="53" actId="1582"/>
          <ac:spMkLst>
            <pc:docMk/>
            <pc:sldMk cId="3948369867" sldId="261"/>
            <ac:spMk id="6" creationId="{D8AF8F71-79BD-474D-AC6F-F4B1C0817BA2}"/>
          </ac:spMkLst>
        </pc:spChg>
        <pc:picChg chg="add">
          <ac:chgData name="Stephen Kurniawan" userId="a0c00006-9aeb-4841-9245-95ee03cc7288" providerId="ADAL" clId="{5A7C4EB4-61E4-4919-8087-E21B93CCD594}" dt="2021-11-14T00:24:08.686" v="49" actId="22"/>
          <ac:picMkLst>
            <pc:docMk/>
            <pc:sldMk cId="3948369867" sldId="261"/>
            <ac:picMk id="5" creationId="{3265B965-2BBA-4349-9406-7013819F4DE1}"/>
          </ac:picMkLst>
        </pc:picChg>
        <pc:picChg chg="add del">
          <ac:chgData name="Stephen Kurniawan" userId="a0c00006-9aeb-4841-9245-95ee03cc7288" providerId="ADAL" clId="{5A7C4EB4-61E4-4919-8087-E21B93CCD594}" dt="2021-11-14T09:57:50.030" v="55" actId="22"/>
          <ac:picMkLst>
            <pc:docMk/>
            <pc:sldMk cId="3948369867" sldId="261"/>
            <ac:picMk id="8" creationId="{6895E067-B9DE-4BA9-B457-91E40FAD6E85}"/>
          </ac:picMkLst>
        </pc:picChg>
      </pc:sldChg>
      <pc:sldChg chg="addSp modSp new mod ord">
        <pc:chgData name="Stephen Kurniawan" userId="a0c00006-9aeb-4841-9245-95ee03cc7288" providerId="ADAL" clId="{5A7C4EB4-61E4-4919-8087-E21B93CCD594}" dt="2021-11-14T09:58:23.193" v="67" actId="14100"/>
        <pc:sldMkLst>
          <pc:docMk/>
          <pc:sldMk cId="1911125154" sldId="262"/>
        </pc:sldMkLst>
        <pc:spChg chg="add mod">
          <ac:chgData name="Stephen Kurniawan" userId="a0c00006-9aeb-4841-9245-95ee03cc7288" providerId="ADAL" clId="{5A7C4EB4-61E4-4919-8087-E21B93CCD594}" dt="2021-11-14T09:58:10.784" v="62" actId="14100"/>
          <ac:spMkLst>
            <pc:docMk/>
            <pc:sldMk cId="1911125154" sldId="262"/>
            <ac:spMk id="6" creationId="{7BD7BDE8-A540-4115-B182-56F6C391EDC1}"/>
          </ac:spMkLst>
        </pc:spChg>
        <pc:spChg chg="add mod">
          <ac:chgData name="Stephen Kurniawan" userId="a0c00006-9aeb-4841-9245-95ee03cc7288" providerId="ADAL" clId="{5A7C4EB4-61E4-4919-8087-E21B93CCD594}" dt="2021-11-14T09:58:23.193" v="67" actId="14100"/>
          <ac:spMkLst>
            <pc:docMk/>
            <pc:sldMk cId="1911125154" sldId="262"/>
            <ac:spMk id="7" creationId="{143832EE-AD1B-424C-AEB3-8A4AA1FA7DB4}"/>
          </ac:spMkLst>
        </pc:spChg>
        <pc:picChg chg="add mod">
          <ac:chgData name="Stephen Kurniawan" userId="a0c00006-9aeb-4841-9245-95ee03cc7288" providerId="ADAL" clId="{5A7C4EB4-61E4-4919-8087-E21B93CCD594}" dt="2021-11-14T09:58:15.909" v="65" actId="1076"/>
          <ac:picMkLst>
            <pc:docMk/>
            <pc:sldMk cId="1911125154" sldId="262"/>
            <ac:picMk id="5" creationId="{98F63AC5-F07F-4BD6-B5EB-BED1006CF07B}"/>
          </ac:picMkLst>
        </pc:picChg>
      </pc:sldChg>
      <pc:sldChg chg="addSp modSp new mod">
        <pc:chgData name="Stephen Kurniawan" userId="a0c00006-9aeb-4841-9245-95ee03cc7288" providerId="ADAL" clId="{5A7C4EB4-61E4-4919-8087-E21B93CCD594}" dt="2021-11-14T10:03:47.254" v="83" actId="14100"/>
        <pc:sldMkLst>
          <pc:docMk/>
          <pc:sldMk cId="1381091585" sldId="263"/>
        </pc:sldMkLst>
        <pc:spChg chg="add mod">
          <ac:chgData name="Stephen Kurniawan" userId="a0c00006-9aeb-4841-9245-95ee03cc7288" providerId="ADAL" clId="{5A7C4EB4-61E4-4919-8087-E21B93CCD594}" dt="2021-11-14T10:03:23.884" v="74" actId="14100"/>
          <ac:spMkLst>
            <pc:docMk/>
            <pc:sldMk cId="1381091585" sldId="263"/>
            <ac:spMk id="6" creationId="{0E0D545D-4F79-4CCE-A442-65ACB49413AA}"/>
          </ac:spMkLst>
        </pc:spChg>
        <pc:spChg chg="add mod">
          <ac:chgData name="Stephen Kurniawan" userId="a0c00006-9aeb-4841-9245-95ee03cc7288" providerId="ADAL" clId="{5A7C4EB4-61E4-4919-8087-E21B93CCD594}" dt="2021-11-14T10:03:28.476" v="76" actId="1076"/>
          <ac:spMkLst>
            <pc:docMk/>
            <pc:sldMk cId="1381091585" sldId="263"/>
            <ac:spMk id="7" creationId="{7CE4AE7C-E669-496C-95B7-21FAAAA92935}"/>
          </ac:spMkLst>
        </pc:spChg>
        <pc:spChg chg="add mod">
          <ac:chgData name="Stephen Kurniawan" userId="a0c00006-9aeb-4841-9245-95ee03cc7288" providerId="ADAL" clId="{5A7C4EB4-61E4-4919-8087-E21B93CCD594}" dt="2021-11-14T10:03:34.011" v="78" actId="1076"/>
          <ac:spMkLst>
            <pc:docMk/>
            <pc:sldMk cId="1381091585" sldId="263"/>
            <ac:spMk id="8" creationId="{6298DC17-39D5-49E2-813F-56B560B06752}"/>
          </ac:spMkLst>
        </pc:spChg>
        <pc:spChg chg="add mod">
          <ac:chgData name="Stephen Kurniawan" userId="a0c00006-9aeb-4841-9245-95ee03cc7288" providerId="ADAL" clId="{5A7C4EB4-61E4-4919-8087-E21B93CCD594}" dt="2021-11-14T10:03:47.254" v="83" actId="14100"/>
          <ac:spMkLst>
            <pc:docMk/>
            <pc:sldMk cId="1381091585" sldId="263"/>
            <ac:spMk id="9" creationId="{F5538957-EC9D-4FD1-AA35-0B3701CCA3C6}"/>
          </ac:spMkLst>
        </pc:spChg>
        <pc:picChg chg="add mod">
          <ac:chgData name="Stephen Kurniawan" userId="a0c00006-9aeb-4841-9245-95ee03cc7288" providerId="ADAL" clId="{5A7C4EB4-61E4-4919-8087-E21B93CCD594}" dt="2021-11-14T10:03:38.469" v="81" actId="1076"/>
          <ac:picMkLst>
            <pc:docMk/>
            <pc:sldMk cId="1381091585" sldId="263"/>
            <ac:picMk id="5" creationId="{26FC9C69-EAC4-4446-A712-CBA5C46BF00F}"/>
          </ac:picMkLst>
        </pc:picChg>
      </pc:sldChg>
      <pc:sldChg chg="addSp delSp modSp new mod">
        <pc:chgData name="Stephen Kurniawan" userId="a0c00006-9aeb-4841-9245-95ee03cc7288" providerId="ADAL" clId="{5A7C4EB4-61E4-4919-8087-E21B93CCD594}" dt="2021-11-14T10:08:30" v="108" actId="1076"/>
        <pc:sldMkLst>
          <pc:docMk/>
          <pc:sldMk cId="4079895930" sldId="264"/>
        </pc:sldMkLst>
        <pc:spChg chg="add del mod">
          <ac:chgData name="Stephen Kurniawan" userId="a0c00006-9aeb-4841-9245-95ee03cc7288" providerId="ADAL" clId="{5A7C4EB4-61E4-4919-8087-E21B93CCD594}" dt="2021-11-14T10:06:51.581" v="92" actId="14100"/>
          <ac:spMkLst>
            <pc:docMk/>
            <pc:sldMk cId="4079895930" sldId="264"/>
            <ac:spMk id="6" creationId="{EBEB8FD5-9737-4D4A-A9ED-52CC8629CFA2}"/>
          </ac:spMkLst>
        </pc:spChg>
        <pc:spChg chg="add mod">
          <ac:chgData name="Stephen Kurniawan" userId="a0c00006-9aeb-4841-9245-95ee03cc7288" providerId="ADAL" clId="{5A7C4EB4-61E4-4919-8087-E21B93CCD594}" dt="2021-11-14T10:08:30" v="108" actId="1076"/>
          <ac:spMkLst>
            <pc:docMk/>
            <pc:sldMk cId="4079895930" sldId="264"/>
            <ac:spMk id="7" creationId="{5A581160-89C6-41C7-925E-E51E45DF7AAC}"/>
          </ac:spMkLst>
        </pc:spChg>
        <pc:spChg chg="add mod">
          <ac:chgData name="Stephen Kurniawan" userId="a0c00006-9aeb-4841-9245-95ee03cc7288" providerId="ADAL" clId="{5A7C4EB4-61E4-4919-8087-E21B93CCD594}" dt="2021-11-14T10:08:05.765" v="107" actId="1076"/>
          <ac:spMkLst>
            <pc:docMk/>
            <pc:sldMk cId="4079895930" sldId="264"/>
            <ac:spMk id="8" creationId="{71FA8712-DD3D-46F1-AF18-D5A008C2C203}"/>
          </ac:spMkLst>
        </pc:spChg>
        <pc:picChg chg="add mod">
          <ac:chgData name="Stephen Kurniawan" userId="a0c00006-9aeb-4841-9245-95ee03cc7288" providerId="ADAL" clId="{5A7C4EB4-61E4-4919-8087-E21B93CCD594}" dt="2021-11-14T10:08:01.456" v="106" actId="1076"/>
          <ac:picMkLst>
            <pc:docMk/>
            <pc:sldMk cId="4079895930" sldId="264"/>
            <ac:picMk id="5" creationId="{C38B8658-7032-4324-B1E5-92958B1D45CD}"/>
          </ac:picMkLst>
        </pc:picChg>
      </pc:sldChg>
      <pc:sldChg chg="addSp delSp modSp new mod">
        <pc:chgData name="Stephen Kurniawan" userId="a0c00006-9aeb-4841-9245-95ee03cc7288" providerId="ADAL" clId="{5A7C4EB4-61E4-4919-8087-E21B93CCD594}" dt="2021-11-14T10:19:19.072" v="130"/>
        <pc:sldMkLst>
          <pc:docMk/>
          <pc:sldMk cId="1166579434" sldId="265"/>
        </pc:sldMkLst>
        <pc:grpChg chg="mod">
          <ac:chgData name="Stephen Kurniawan" userId="a0c00006-9aeb-4841-9245-95ee03cc7288" providerId="ADAL" clId="{5A7C4EB4-61E4-4919-8087-E21B93CCD594}" dt="2021-11-14T10:18:56.371" v="120"/>
          <ac:grpSpMkLst>
            <pc:docMk/>
            <pc:sldMk cId="1166579434" sldId="265"/>
            <ac:grpSpMk id="13" creationId="{69C23DED-B768-4A44-A2C7-365793840A4B}"/>
          </ac:grpSpMkLst>
        </pc:grpChg>
        <pc:grpChg chg="del mod">
          <ac:chgData name="Stephen Kurniawan" userId="a0c00006-9aeb-4841-9245-95ee03cc7288" providerId="ADAL" clId="{5A7C4EB4-61E4-4919-8087-E21B93CCD594}" dt="2021-11-14T10:19:19.072" v="130"/>
          <ac:grpSpMkLst>
            <pc:docMk/>
            <pc:sldMk cId="1166579434" sldId="265"/>
            <ac:grpSpMk id="21" creationId="{B23ECF69-40A1-4747-9B85-7AD007C7B7AF}"/>
          </ac:grpSpMkLst>
        </pc:grpChg>
        <pc:grpChg chg="mod">
          <ac:chgData name="Stephen Kurniawan" userId="a0c00006-9aeb-4841-9245-95ee03cc7288" providerId="ADAL" clId="{5A7C4EB4-61E4-4919-8087-E21B93CCD594}" dt="2021-11-14T10:19:19.072" v="130"/>
          <ac:grpSpMkLst>
            <pc:docMk/>
            <pc:sldMk cId="1166579434" sldId="265"/>
            <ac:grpSpMk id="23" creationId="{FFC022D8-C579-4D4B-AAF4-DDE553328C66}"/>
          </ac:grpSpMkLst>
        </pc:grpChg>
        <pc:picChg chg="add">
          <ac:chgData name="Stephen Kurniawan" userId="a0c00006-9aeb-4841-9245-95ee03cc7288" providerId="ADAL" clId="{5A7C4EB4-61E4-4919-8087-E21B93CCD594}" dt="2021-11-14T10:17:50.721" v="110" actId="22"/>
          <ac:picMkLst>
            <pc:docMk/>
            <pc:sldMk cId="1166579434" sldId="265"/>
            <ac:picMk id="5" creationId="{7FCC1AE2-3DFF-44C9-BA96-BE4AC7428928}"/>
          </ac:picMkLst>
        </pc:picChg>
        <pc:inkChg chg="add mod">
          <ac:chgData name="Stephen Kurniawan" userId="a0c00006-9aeb-4841-9245-95ee03cc7288" providerId="ADAL" clId="{5A7C4EB4-61E4-4919-8087-E21B93CCD594}" dt="2021-11-14T10:19:19.072" v="130"/>
          <ac:inkMkLst>
            <pc:docMk/>
            <pc:sldMk cId="1166579434" sldId="265"/>
            <ac:inkMk id="6" creationId="{403DAEA6-084B-48EB-B4B2-2BDED3798566}"/>
          </ac:inkMkLst>
        </pc:inkChg>
        <pc:inkChg chg="add mod">
          <ac:chgData name="Stephen Kurniawan" userId="a0c00006-9aeb-4841-9245-95ee03cc7288" providerId="ADAL" clId="{5A7C4EB4-61E4-4919-8087-E21B93CCD594}" dt="2021-11-14T10:19:19.072" v="130"/>
          <ac:inkMkLst>
            <pc:docMk/>
            <pc:sldMk cId="1166579434" sldId="265"/>
            <ac:inkMk id="7" creationId="{94CDAD47-71E6-4C9E-9626-475453F5715C}"/>
          </ac:inkMkLst>
        </pc:inkChg>
        <pc:inkChg chg="add mod">
          <ac:chgData name="Stephen Kurniawan" userId="a0c00006-9aeb-4841-9245-95ee03cc7288" providerId="ADAL" clId="{5A7C4EB4-61E4-4919-8087-E21B93CCD594}" dt="2021-11-14T10:19:19.072" v="130"/>
          <ac:inkMkLst>
            <pc:docMk/>
            <pc:sldMk cId="1166579434" sldId="265"/>
            <ac:inkMk id="8" creationId="{4B6C340B-708D-46A5-A374-ADD481FF7111}"/>
          </ac:inkMkLst>
        </pc:inkChg>
        <pc:inkChg chg="add mod">
          <ac:chgData name="Stephen Kurniawan" userId="a0c00006-9aeb-4841-9245-95ee03cc7288" providerId="ADAL" clId="{5A7C4EB4-61E4-4919-8087-E21B93CCD594}" dt="2021-11-14T10:19:19.072" v="130"/>
          <ac:inkMkLst>
            <pc:docMk/>
            <pc:sldMk cId="1166579434" sldId="265"/>
            <ac:inkMk id="9" creationId="{851EE851-D918-4BCC-9A9E-8F6B4E473810}"/>
          </ac:inkMkLst>
        </pc:inkChg>
        <pc:inkChg chg="add mod">
          <ac:chgData name="Stephen Kurniawan" userId="a0c00006-9aeb-4841-9245-95ee03cc7288" providerId="ADAL" clId="{5A7C4EB4-61E4-4919-8087-E21B93CCD594}" dt="2021-11-14T10:19:19.072" v="130"/>
          <ac:inkMkLst>
            <pc:docMk/>
            <pc:sldMk cId="1166579434" sldId="265"/>
            <ac:inkMk id="10" creationId="{8ADD4BBC-60FA-4302-8617-71319E748D3F}"/>
          </ac:inkMkLst>
        </pc:inkChg>
        <pc:inkChg chg="add mod">
          <ac:chgData name="Stephen Kurniawan" userId="a0c00006-9aeb-4841-9245-95ee03cc7288" providerId="ADAL" clId="{5A7C4EB4-61E4-4919-8087-E21B93CCD594}" dt="2021-11-14T10:19:19.072" v="130"/>
          <ac:inkMkLst>
            <pc:docMk/>
            <pc:sldMk cId="1166579434" sldId="265"/>
            <ac:inkMk id="11" creationId="{59ACF084-5CEC-465D-A14A-8D40811E175C}"/>
          </ac:inkMkLst>
        </pc:inkChg>
        <pc:inkChg chg="add del mod">
          <ac:chgData name="Stephen Kurniawan" userId="a0c00006-9aeb-4841-9245-95ee03cc7288" providerId="ADAL" clId="{5A7C4EB4-61E4-4919-8087-E21B93CCD594}" dt="2021-11-14T10:18:56.371" v="120"/>
          <ac:inkMkLst>
            <pc:docMk/>
            <pc:sldMk cId="1166579434" sldId="265"/>
            <ac:inkMk id="12" creationId="{E49FF19A-30D8-412A-9C90-D6AE2610AEC2}"/>
          </ac:inkMkLst>
        </pc:inkChg>
        <pc:inkChg chg="add mod">
          <ac:chgData name="Stephen Kurniawan" userId="a0c00006-9aeb-4841-9245-95ee03cc7288" providerId="ADAL" clId="{5A7C4EB4-61E4-4919-8087-E21B93CCD594}" dt="2021-11-14T10:19:19.072" v="130"/>
          <ac:inkMkLst>
            <pc:docMk/>
            <pc:sldMk cId="1166579434" sldId="265"/>
            <ac:inkMk id="14" creationId="{C39828CD-E5B5-44B8-8477-BCC346DDB0C9}"/>
          </ac:inkMkLst>
        </pc:inkChg>
        <pc:inkChg chg="add mod">
          <ac:chgData name="Stephen Kurniawan" userId="a0c00006-9aeb-4841-9245-95ee03cc7288" providerId="ADAL" clId="{5A7C4EB4-61E4-4919-8087-E21B93CCD594}" dt="2021-11-14T10:19:19.072" v="130"/>
          <ac:inkMkLst>
            <pc:docMk/>
            <pc:sldMk cId="1166579434" sldId="265"/>
            <ac:inkMk id="15" creationId="{EB2AD5A8-FA70-4D8F-87E0-DD916518BCFB}"/>
          </ac:inkMkLst>
        </pc:inkChg>
        <pc:inkChg chg="add mod">
          <ac:chgData name="Stephen Kurniawan" userId="a0c00006-9aeb-4841-9245-95ee03cc7288" providerId="ADAL" clId="{5A7C4EB4-61E4-4919-8087-E21B93CCD594}" dt="2021-11-14T10:19:19.072" v="130"/>
          <ac:inkMkLst>
            <pc:docMk/>
            <pc:sldMk cId="1166579434" sldId="265"/>
            <ac:inkMk id="16" creationId="{05088014-E379-4C4B-A7C9-83182C8648A2}"/>
          </ac:inkMkLst>
        </pc:inkChg>
        <pc:inkChg chg="add mod">
          <ac:chgData name="Stephen Kurniawan" userId="a0c00006-9aeb-4841-9245-95ee03cc7288" providerId="ADAL" clId="{5A7C4EB4-61E4-4919-8087-E21B93CCD594}" dt="2021-11-14T10:19:19.072" v="130"/>
          <ac:inkMkLst>
            <pc:docMk/>
            <pc:sldMk cId="1166579434" sldId="265"/>
            <ac:inkMk id="17" creationId="{2E9660FB-A06F-4C0E-A0D8-6347C5C8132B}"/>
          </ac:inkMkLst>
        </pc:inkChg>
        <pc:inkChg chg="add mod">
          <ac:chgData name="Stephen Kurniawan" userId="a0c00006-9aeb-4841-9245-95ee03cc7288" providerId="ADAL" clId="{5A7C4EB4-61E4-4919-8087-E21B93CCD594}" dt="2021-11-14T10:19:19.072" v="130"/>
          <ac:inkMkLst>
            <pc:docMk/>
            <pc:sldMk cId="1166579434" sldId="265"/>
            <ac:inkMk id="18" creationId="{3735C485-5E35-439F-A024-A1A066085D8B}"/>
          </ac:inkMkLst>
        </pc:inkChg>
        <pc:inkChg chg="add mod">
          <ac:chgData name="Stephen Kurniawan" userId="a0c00006-9aeb-4841-9245-95ee03cc7288" providerId="ADAL" clId="{5A7C4EB4-61E4-4919-8087-E21B93CCD594}" dt="2021-11-14T10:19:19.072" v="130"/>
          <ac:inkMkLst>
            <pc:docMk/>
            <pc:sldMk cId="1166579434" sldId="265"/>
            <ac:inkMk id="19" creationId="{9457FEF0-F3C3-4A8F-9B35-84B1DBFD4061}"/>
          </ac:inkMkLst>
        </pc:inkChg>
        <pc:inkChg chg="add mod">
          <ac:chgData name="Stephen Kurniawan" userId="a0c00006-9aeb-4841-9245-95ee03cc7288" providerId="ADAL" clId="{5A7C4EB4-61E4-4919-8087-E21B93CCD594}" dt="2021-11-14T10:19:19.072" v="130"/>
          <ac:inkMkLst>
            <pc:docMk/>
            <pc:sldMk cId="1166579434" sldId="265"/>
            <ac:inkMk id="20" creationId="{272F8184-B49E-4A8C-BF3B-64824636EE6F}"/>
          </ac:inkMkLst>
        </pc:inkChg>
        <pc:inkChg chg="add mod">
          <ac:chgData name="Stephen Kurniawan" userId="a0c00006-9aeb-4841-9245-95ee03cc7288" providerId="ADAL" clId="{5A7C4EB4-61E4-4919-8087-E21B93CCD594}" dt="2021-11-14T10:19:19.072" v="130"/>
          <ac:inkMkLst>
            <pc:docMk/>
            <pc:sldMk cId="1166579434" sldId="265"/>
            <ac:inkMk id="22" creationId="{8C6BB10E-3BDB-488B-A238-46D0BE0A9949}"/>
          </ac:inkMkLst>
        </pc:inkChg>
      </pc:sldChg>
      <pc:sldChg chg="addSp modSp new mod">
        <pc:chgData name="Stephen Kurniawan" userId="a0c00006-9aeb-4841-9245-95ee03cc7288" providerId="ADAL" clId="{5A7C4EB4-61E4-4919-8087-E21B93CCD594}" dt="2021-11-14T11:43:59.962" v="146" actId="1036"/>
        <pc:sldMkLst>
          <pc:docMk/>
          <pc:sldMk cId="1619253266" sldId="266"/>
        </pc:sldMkLst>
        <pc:spChg chg="add mod">
          <ac:chgData name="Stephen Kurniawan" userId="a0c00006-9aeb-4841-9245-95ee03cc7288" providerId="ADAL" clId="{5A7C4EB4-61E4-4919-8087-E21B93CCD594}" dt="2021-11-14T11:43:24.463" v="135" actId="14100"/>
          <ac:spMkLst>
            <pc:docMk/>
            <pc:sldMk cId="1619253266" sldId="266"/>
            <ac:spMk id="6" creationId="{0F6E62DA-0738-4B13-9C3D-16C7C6FB8726}"/>
          </ac:spMkLst>
        </pc:spChg>
        <pc:spChg chg="add mod">
          <ac:chgData name="Stephen Kurniawan" userId="a0c00006-9aeb-4841-9245-95ee03cc7288" providerId="ADAL" clId="{5A7C4EB4-61E4-4919-8087-E21B93CCD594}" dt="2021-11-14T11:43:36.516" v="138" actId="14100"/>
          <ac:spMkLst>
            <pc:docMk/>
            <pc:sldMk cId="1619253266" sldId="266"/>
            <ac:spMk id="7" creationId="{D1C1CC49-B8DD-4753-B845-1FD63D439F6F}"/>
          </ac:spMkLst>
        </pc:spChg>
        <pc:spChg chg="add mod">
          <ac:chgData name="Stephen Kurniawan" userId="a0c00006-9aeb-4841-9245-95ee03cc7288" providerId="ADAL" clId="{5A7C4EB4-61E4-4919-8087-E21B93CCD594}" dt="2021-11-14T11:43:50.658" v="143" actId="14100"/>
          <ac:spMkLst>
            <pc:docMk/>
            <pc:sldMk cId="1619253266" sldId="266"/>
            <ac:spMk id="8" creationId="{9F946F94-F787-4567-B3C2-0782347485D0}"/>
          </ac:spMkLst>
        </pc:spChg>
        <pc:spChg chg="add mod">
          <ac:chgData name="Stephen Kurniawan" userId="a0c00006-9aeb-4841-9245-95ee03cc7288" providerId="ADAL" clId="{5A7C4EB4-61E4-4919-8087-E21B93CCD594}" dt="2021-11-14T11:43:59.962" v="146" actId="1036"/>
          <ac:spMkLst>
            <pc:docMk/>
            <pc:sldMk cId="1619253266" sldId="266"/>
            <ac:spMk id="9" creationId="{FA0A6E71-D276-4AAC-99ED-D617ACF8B79F}"/>
          </ac:spMkLst>
        </pc:spChg>
        <pc:picChg chg="add">
          <ac:chgData name="Stephen Kurniawan" userId="a0c00006-9aeb-4841-9245-95ee03cc7288" providerId="ADAL" clId="{5A7C4EB4-61E4-4919-8087-E21B93CCD594}" dt="2021-11-14T11:43:07.566" v="132" actId="22"/>
          <ac:picMkLst>
            <pc:docMk/>
            <pc:sldMk cId="1619253266" sldId="266"/>
            <ac:picMk id="5" creationId="{B9413844-C2F3-40C6-B438-1A1C2F870926}"/>
          </ac:picMkLst>
        </pc:picChg>
      </pc:sldChg>
      <pc:sldChg chg="addSp delSp modSp new mod">
        <pc:chgData name="Stephen Kurniawan" userId="a0c00006-9aeb-4841-9245-95ee03cc7288" providerId="ADAL" clId="{5A7C4EB4-61E4-4919-8087-E21B93CCD594}" dt="2021-11-14T12:01:36.235" v="183" actId="208"/>
        <pc:sldMkLst>
          <pc:docMk/>
          <pc:sldMk cId="2573335543" sldId="267"/>
        </pc:sldMkLst>
        <pc:spChg chg="del">
          <ac:chgData name="Stephen Kurniawan" userId="a0c00006-9aeb-4841-9245-95ee03cc7288" providerId="ADAL" clId="{5A7C4EB4-61E4-4919-8087-E21B93CCD594}" dt="2021-11-14T12:00:28.981" v="172" actId="478"/>
          <ac:spMkLst>
            <pc:docMk/>
            <pc:sldMk cId="2573335543" sldId="267"/>
            <ac:spMk id="2" creationId="{B6F28463-74AB-4E65-AB54-B613B08EB9ED}"/>
          </ac:spMkLst>
        </pc:spChg>
        <pc:spChg chg="del">
          <ac:chgData name="Stephen Kurniawan" userId="a0c00006-9aeb-4841-9245-95ee03cc7288" providerId="ADAL" clId="{5A7C4EB4-61E4-4919-8087-E21B93CCD594}" dt="2021-11-14T12:00:26.974" v="171" actId="478"/>
          <ac:spMkLst>
            <pc:docMk/>
            <pc:sldMk cId="2573335543" sldId="267"/>
            <ac:spMk id="3" creationId="{1BBE22C0-F86F-4A6D-BDC7-A16FF21054B8}"/>
          </ac:spMkLst>
        </pc:spChg>
        <pc:spChg chg="add mod">
          <ac:chgData name="Stephen Kurniawan" userId="a0c00006-9aeb-4841-9245-95ee03cc7288" providerId="ADAL" clId="{5A7C4EB4-61E4-4919-8087-E21B93CCD594}" dt="2021-11-14T12:00:41.988" v="174" actId="14100"/>
          <ac:spMkLst>
            <pc:docMk/>
            <pc:sldMk cId="2573335543" sldId="267"/>
            <ac:spMk id="6" creationId="{7EEA6326-F047-4599-A7C2-E1D834CF6DFD}"/>
          </ac:spMkLst>
        </pc:spChg>
        <pc:spChg chg="add mod">
          <ac:chgData name="Stephen Kurniawan" userId="a0c00006-9aeb-4841-9245-95ee03cc7288" providerId="ADAL" clId="{5A7C4EB4-61E4-4919-8087-E21B93CCD594}" dt="2021-11-14T12:00:46.273" v="175" actId="14100"/>
          <ac:spMkLst>
            <pc:docMk/>
            <pc:sldMk cId="2573335543" sldId="267"/>
            <ac:spMk id="7" creationId="{D4B1D29D-02D6-4DE3-9E10-E84FC3ECAD25}"/>
          </ac:spMkLst>
        </pc:spChg>
        <pc:spChg chg="add mod">
          <ac:chgData name="Stephen Kurniawan" userId="a0c00006-9aeb-4841-9245-95ee03cc7288" providerId="ADAL" clId="{5A7C4EB4-61E4-4919-8087-E21B93CCD594}" dt="2021-11-14T12:01:36.235" v="183" actId="208"/>
          <ac:spMkLst>
            <pc:docMk/>
            <pc:sldMk cId="2573335543" sldId="267"/>
            <ac:spMk id="8" creationId="{4CFD65F3-7EB6-487D-AD66-1DF07DE82DFC}"/>
          </ac:spMkLst>
        </pc:spChg>
        <pc:picChg chg="add del mod">
          <ac:chgData name="Stephen Kurniawan" userId="a0c00006-9aeb-4841-9245-95ee03cc7288" providerId="ADAL" clId="{5A7C4EB4-61E4-4919-8087-E21B93CCD594}" dt="2021-11-14T12:00:14.142" v="166" actId="478"/>
          <ac:picMkLst>
            <pc:docMk/>
            <pc:sldMk cId="2573335543" sldId="267"/>
            <ac:picMk id="5" creationId="{EA62B4EF-A7D2-4E6A-B92F-B10585C7DB8A}"/>
          </ac:picMkLst>
        </pc:picChg>
        <pc:picChg chg="add del ord">
          <ac:chgData name="Stephen Kurniawan" userId="a0c00006-9aeb-4841-9245-95ee03cc7288" providerId="ADAL" clId="{5A7C4EB4-61E4-4919-8087-E21B93CCD594}" dt="2021-11-14T12:00:22.706" v="170" actId="478"/>
          <ac:picMkLst>
            <pc:docMk/>
            <pc:sldMk cId="2573335543" sldId="267"/>
            <ac:picMk id="13" creationId="{AD770A4F-D7F4-494C-8368-8A29506F5B09}"/>
          </ac:picMkLst>
        </pc:picChg>
        <pc:cxnChg chg="add del mod">
          <ac:chgData name="Stephen Kurniawan" userId="a0c00006-9aeb-4841-9245-95ee03cc7288" providerId="ADAL" clId="{5A7C4EB4-61E4-4919-8087-E21B93CCD594}" dt="2021-11-14T12:00:52.201" v="176" actId="478"/>
          <ac:cxnSpMkLst>
            <pc:docMk/>
            <pc:sldMk cId="2573335543" sldId="267"/>
            <ac:cxnSpMk id="9" creationId="{BD498ED1-2737-40F0-A2D3-DB69D875332C}"/>
          </ac:cxnSpMkLst>
        </pc:cxnChg>
        <pc:cxnChg chg="add mod">
          <ac:chgData name="Stephen Kurniawan" userId="a0c00006-9aeb-4841-9245-95ee03cc7288" providerId="ADAL" clId="{5A7C4EB4-61E4-4919-8087-E21B93CCD594}" dt="2021-11-14T12:01:33.768" v="182" actId="208"/>
          <ac:cxnSpMkLst>
            <pc:docMk/>
            <pc:sldMk cId="2573335543" sldId="267"/>
            <ac:cxnSpMk id="15" creationId="{C8A61C7C-A7ED-413C-BBE0-5AFC40402B91}"/>
          </ac:cxnSpMkLst>
        </pc:cxnChg>
      </pc:sldChg>
      <pc:sldChg chg="addSp modSp new mod">
        <pc:chgData name="Stephen Kurniawan" userId="a0c00006-9aeb-4841-9245-95ee03cc7288" providerId="ADAL" clId="{5A7C4EB4-61E4-4919-8087-E21B93CCD594}" dt="2021-11-15T11:27:50.782" v="196" actId="14100"/>
        <pc:sldMkLst>
          <pc:docMk/>
          <pc:sldMk cId="900973394" sldId="268"/>
        </pc:sldMkLst>
        <pc:spChg chg="add mod">
          <ac:chgData name="Stephen Kurniawan" userId="a0c00006-9aeb-4841-9245-95ee03cc7288" providerId="ADAL" clId="{5A7C4EB4-61E4-4919-8087-E21B93CCD594}" dt="2021-11-15T11:27:23.323" v="188" actId="14100"/>
          <ac:spMkLst>
            <pc:docMk/>
            <pc:sldMk cId="900973394" sldId="268"/>
            <ac:spMk id="6" creationId="{51AEDA51-44B0-4C92-A0F1-8737DB993218}"/>
          </ac:spMkLst>
        </pc:spChg>
        <pc:spChg chg="add mod">
          <ac:chgData name="Stephen Kurniawan" userId="a0c00006-9aeb-4841-9245-95ee03cc7288" providerId="ADAL" clId="{5A7C4EB4-61E4-4919-8087-E21B93CCD594}" dt="2021-11-15T11:27:31.744" v="191" actId="14100"/>
          <ac:spMkLst>
            <pc:docMk/>
            <pc:sldMk cId="900973394" sldId="268"/>
            <ac:spMk id="7" creationId="{C59DF8C6-9B34-488B-97FD-8277FD45AA0B}"/>
          </ac:spMkLst>
        </pc:spChg>
        <pc:spChg chg="add mod">
          <ac:chgData name="Stephen Kurniawan" userId="a0c00006-9aeb-4841-9245-95ee03cc7288" providerId="ADAL" clId="{5A7C4EB4-61E4-4919-8087-E21B93CCD594}" dt="2021-11-15T11:27:50.782" v="196" actId="14100"/>
          <ac:spMkLst>
            <pc:docMk/>
            <pc:sldMk cId="900973394" sldId="268"/>
            <ac:spMk id="8" creationId="{E7139281-2C7E-4D62-A535-6409A71D231C}"/>
          </ac:spMkLst>
        </pc:spChg>
        <pc:picChg chg="add">
          <ac:chgData name="Stephen Kurniawan" userId="a0c00006-9aeb-4841-9245-95ee03cc7288" providerId="ADAL" clId="{5A7C4EB4-61E4-4919-8087-E21B93CCD594}" dt="2021-11-15T11:27:02.306" v="185" actId="22"/>
          <ac:picMkLst>
            <pc:docMk/>
            <pc:sldMk cId="900973394" sldId="268"/>
            <ac:picMk id="5" creationId="{6D7226FD-BA73-4C9C-826D-5B63EC11F51B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10:18:40.9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37 3224 0 0,'0'0'11584'0'0,"0"0"-11411"0"0,3 0-138 0 0,-2 0-35 0 0,-1 0 0 0 0,0 0 0 0 0,1 0 0 0 0,-1 0 0 0 0,1 0 0 0 0,-1 0 0 0 0,0 1 0 0 0,1-1 0 0 0,-1 0 0 0 0,0 0 0 0 0,1 0 0 0 0,-1 0 0 0 0,0 0 0 0 0,1 1 0 0 0,-1-1 0 0 0,0 0 0 0 0,1 0 0 0 0,-1 1 0 0 0,0-1 0 0 0,0 0 0 0 0,1 0 0 0 0,-1 1 0 0 0,0-1 0 0 0,0 0 0 0 0,1 1 0 0 0,-1-1 0 0 0,0 0 0 0 0,0 1 0 0 0,1 0 0 0 0,-1-1 0 0 0,0 1 0 0 0,0-1 0 0 0,0 0 1 0 0,0 0-1 0 0,0 0 0 0 0,0 0 0 0 0,0 0 1 0 0,0 0-1 0 0,0 0 0 0 0,0 0 0 0 0,0 0 1 0 0,0 0-1 0 0,0 0 0 0 0,0 0 0 0 0,0 0 1 0 0,0 0-1 0 0,0 1 0 0 0,0-1 0 0 0,0 0 1 0 0,0 0-1 0 0,0 0 0 0 0,0 0 0 0 0,0 0 1 0 0,1 0-1 0 0,-1 0 0 0 0,0 0 0 0 0,0 0 1 0 0,0 0-1 0 0,0 0 0 0 0,0 0 1 0 0,0 0-1 0 0,0 0 0 0 0,0 0 0 0 0,0 0 1 0 0,0 0-1 0 0,0 0 0 0 0,0 0 0 0 0,0 0 1 0 0,0 0-1 0 0,1 0 0 0 0,-1 0 0 0 0,0 0 1 0 0,0 0-1 0 0,0 0 0 0 0,0 0 0 0 0,0 0 1 0 0,0 0-1 0 0,0 0 0 0 0,0 0 0 0 0,0 0 1 0 0,0 0-1 0 0,0 0 0 0 0,0 0 0 0 0,0 0 1 0 0,0 0-1 0 0,1 0 0 0 0,-1 0 0 0 0,0 0 1 0 0,0 0-1 0 0,0 0 0 0 0,0-1 0 0 0,0 1 1 0 0,0 0-1 0 0,0 0 0 0 0,0 0 0 0 0,0 0 1 0 0,0 0-1 0 0,0 0 0 0 0,0 0 1 0 0,2 1 29 0 0,12 20-14 0 0,-7-13-16 0 0,3-5 0 0 0,-4-6 10 0 0,-5 3-8 0 0,0 0-2 0 0,0-1-1 0 0,-1 1 0 0 0,1-1 0 0 0,0 1 0 0 0,0-1 0 0 0,-1 1 0 0 0,1-1 0 0 0,-1 0 0 0 0,1 1 0 0 0,0-1 1 0 0,-1 0-1 0 0,1 1 0 0 0,-1-1 0 0 0,0 0 0 0 0,1 0 0 0 0,-1 1 0 0 0,1-1 0 0 0,-1 0 0 0 0,0 0 0 0 0,0 0 0 0 0,1 0 1 0 0,-1 1-1 0 0,0-1 0 0 0,0 0 0 0 0,0 0 0 0 0,0 0 0 0 0,0 0 0 0 0,-1-1 0 0 0,1 2 12 0 0,0-1-1 0 0,0 1 0 0 0,0 0 1 0 0,0-1-1 0 0,0 1 1 0 0,0 0-1 0 0,-1-1 1 0 0,1 1-1 0 0,0 0 0 0 0,0 0 1 0 0,0-1-1 0 0,-1 1 1 0 0,1 0-1 0 0,0 0 0 0 0,0-1 1 0 0,-1 1-1 0 0,1 0 1 0 0,0 0-1 0 0,-1 0 0 0 0,1-1 1 0 0,0 1-1 0 0,-1 0 1 0 0,1 0-1 0 0,0 0 1 0 0,-1 0-1 0 0,1 0 0 0 0,0 0 1 0 0,-1 0-1 0 0,1 0 1 0 0,0 0-1 0 0,-1 0 0 0 0,1 0 1 0 0,-1 0-1 0 0,-11 2 754 0 0,11-1-719 0 0,0 0 0 0 0,0 1 0 0 0,0-1 0 0 0,0 0 0 0 0,0 1 0 0 0,0-1 1 0 0,1 1-1 0 0,-1-1 0 0 0,0 1 0 0 0,1-1 0 0 0,-1 1 0 0 0,1-1 0 0 0,-1 1 1 0 0,1 0-1 0 0,0-1 0 0 0,0 1 0 0 0,0 0 0 0 0,0-1 0 0 0,0 1 0 0 0,0-1 1 0 0,0 1-1 0 0,0 0 0 0 0,1 2 0 0 0,1 8 119 0 0,-2-10-111 0 0,1 1-1 0 0,-1-1 0 0 0,1 1 1 0 0,0-1-1 0 0,0 0 0 0 0,0 0 1 0 0,0 1-1 0 0,2 1 0 0 0,0 1 37 0 0,-1-1 6 0 0,1 0 0 0 0,-1-1 0 0 0,1 1 0 0 0,0-1-1 0 0,0 1 1 0 0,4 3 0 0 0,-1-2 40 0 0,4-1 130 0 0,-6-4-217 0 0,5 2 43 0 0,-1-7-32 0 0,11-11 99 0 0,-18 15-136 0 0,-1 0-1 0 0,0 0 0 0 0,1 0 0 0 0,-1 0 0 0 0,0 0 0 0 0,0-1 0 0 0,0 1 0 0 0,0 0 0 0 0,0 0 0 0 0,0 0 1 0 0,0 0-1 0 0,0-1 0 0 0,-1-7 259 0 0,1 0-255 0 0,-4 1-25 0 0,-12-4 0 0 0,11 5 0 0 0,-1 6 15 0 0,4 1 34 0 0,1 0-17 0 0,1 0 1 0 0,-1 0-1 0 0,1 0 1 0 0,-1 0-1 0 0,0 0 1 0 0,1 0 0 0 0,-1 0-1 0 0,1 0 1 0 0,-1 0-1 0 0,0 0 1 0 0,1 1-1 0 0,-1-1 1 0 0,1 0-1 0 0,-1 0 1 0 0,1 1 0 0 0,-2 0-1 0 0,2-1-24 0 0,0 1 0 0 0,-1 0 1 0 0,1 0-1 0 0,0 0 0 0 0,0 0 0 0 0,0 0 0 0 0,-1-1 0 0 0,1 1 0 0 0,0 0 1 0 0,0 0-1 0 0,0 0 0 0 0,1 0 0 0 0,-1 0 0 0 0,0 0 0 0 0,0-1 0 0 0,0 1 1 0 0,1 0-1 0 0,-1 0 0 0 0,0 0 0 0 0,1 0 0 0 0,-1-1 0 0 0,1 2 0 0 0,0 0 5 0 0,-1-2-8 0 0,0 0-1 0 0,0 1 1 0 0,0-1-1 0 0,0 1 1 0 0,0-1 0 0 0,0 0-1 0 0,1 1 1 0 0,-1-1-1 0 0,0 0 1 0 0,0 1-1 0 0,0-1 1 0 0,1 0 0 0 0,-1 1-1 0 0,0-1 1 0 0,1 0-1 0 0,-1 1 1 0 0,0-1-1 0 0,1 0 1 0 0,-1 0 0 0 0,0 1-1 0 0,1-1 1 0 0,0 0-3 0 0,-1 0 0 0 0,1 1 0 0 0,-1-1 0 0 0,1 0 0 0 0,-1 0 0 0 0,1 0 0 0 0,0 0 0 0 0,-1 0 0 0 0,1 0 0 0 0,-1 0 0 0 0,1 0 0 0 0,-1-1 0 0 0,1 1 0 0 0,-1 0 0 0 0,1 0 1 0 0,-1 0-1 0 0,1 0 0 0 0,-1-1 0 0 0,1 1 0 0 0,-1 0 0 0 0,1-1 0 0 0,-1 1 0 0 0,1 0 0 0 0,-1-1 0 0 0,0 1 0 0 0,1 0 0 0 0,-1-1 0 0 0,1 1 0 0 0,-1-1 0 0 0,0 1 0 0 0,0-1 0 0 0,1 1 0 0 0,-1-1 0 0 0,0 0 1 0 0,5-14 5 0 0,-5 14 0 0 0,-1-4 12 0 0,1 0 1 0 0,-1 0 0 0 0,0 0 0 0 0,0 0-1 0 0,0 0 1 0 0,-1 0 0 0 0,0 0-1 0 0,-2-4 1 0 0,-5-13-5 0 0,9 18 1 0 0,-2-2 12 0 0,1 6-17 0 0,0-1 1 0 0,0 1-1 0 0,0 0 0 0 0,0-1 0 0 0,0 1 0 0 0,0 0 0 0 0,0 0 1 0 0,0 0-1 0 0,0-1 0 0 0,0 1 0 0 0,0 0 0 0 0,-1 1 0 0 0,0-1 91 0 0,2 11 189 0 0,5 12-19 0 0,0-15-273 0 0,3-1 0 0 0,0-7 0 0 0,-3-5 0 0 0,-4 1-8 0 0,1-1 0 0 0,-1 1 0 0 0,1-1 0 0 0,-1 1 0 0 0,1-9 0 0 0,-2 9 100 0 0,-1 2-57 0 0,-14-11 80 0 0,13 13-93 0 0,1-1-1 0 0,-1 1 1 0 0,1 0 0 0 0,-1 0 0 0 0,1 0 0 0 0,-1 0 0 0 0,0 0 0 0 0,1 1 0 0 0,-1-1 0 0 0,1 0 0 0 0,-1 1 0 0 0,1-1 0 0 0,0 1-1 0 0,-1-1 1 0 0,-1 2 0 0 0,1-1 11 0 0,1 0 0 0 0,0 0-1 0 0,0 0 1 0 0,0 0 0 0 0,0 0-1 0 0,0 0 1 0 0,0 1 0 0 0,0-1-1 0 0,0 0 1 0 0,0 0 0 0 0,1 1-1 0 0,-1-1 1 0 0,0 1-1 0 0,1-1 1 0 0,-1 1 0 0 0,1-1-1 0 0,0 0 1 0 0,-1 4 0 0 0,-1 27 359 0 0,2-29-382 0 0,0 25 175 0 0,4-14-111 0 0,10 6-514 0 0,-2-9-5663 0 0,0-4-1339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10:19:05.4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141 121 5984 0 0,'0'0'10041'0'0,"-10"-2"-4167"0"0,9 2-5690 0 0,0 0 1 0 0,0 1-1 0 0,0-1 0 0 0,0 1 0 0 0,0-1 0 0 0,0 1 0 0 0,0-1 1 0 0,0 1-1 0 0,0 0 0 0 0,0-1 0 0 0,1 1 0 0 0,-1 0 0 0 0,-1 1 0 0 0,2-1-101 0 0,-1 0 0 0 0,1 1-1 0 0,-1-1 1 0 0,1 1-1 0 0,0 0 1 0 0,0-1 0 0 0,0 1-1 0 0,0-1 1 0 0,0 3-1 0 0,1 9 124 0 0,3-10-205 0 0,1 1 54 0 0,-5-3-55 0 0,0-1 0 0 0,1 1 1 0 0,-1-1-1 0 0,0 1 0 0 0,1-1 1 0 0,-1 1-1 0 0,0-1 0 0 0,1 1 1 0 0,-1-1-1 0 0,0 1 0 0 0,1-1 1 0 0,-1 1-1 0 0,1-1 0 0 0,-1 0 1 0 0,1 1-1 0 0,-1-1 0 0 0,1 0 1 0 0,0 1-1 0 0,-1-1 0 0 0,1 0 1 0 0,-1 0-1 0 0,1 0 0 0 0,-1 1 1 0 0,1-1-1 0 0,0 0 0 0 0,-1 0 1 0 0,1 0-1 0 0,0 0 0 0 0,1 0 1 0 0,5 1-1 0 0,-5 0 0 0 0,0 0 0 0 0,0 0 0 0 0,1-1 0 0 0,-1 1 0 0 0,0-1 0 0 0,0 1 0 0 0,1-1 0 0 0,-1 0 0 0 0,0 0 0 0 0,0 0 0 0 0,1 0 0 0 0,-1-1 0 0 0,0 1 0 0 0,0-1 0 0 0,1 1 0 0 0,-1-1 0 0 0,0 0 0 0 0,2 0 0 0 0,3-4-24 0 0,-3 3 44 0 0,0 0 0 0 0,0-1 0 0 0,-1 0 0 0 0,1 0 0 0 0,6-6 0 0 0,-10 8 13 0 0,1 0 0 0 0,0 0 0 0 0,0-1 0 0 0,-1 1 0 0 0,1 0 0 0 0,-1-1 0 0 0,1 1 0 0 0,-1 0 0 0 0,1 0 0 0 0,-1-1 0 0 0,0 1 0 0 0,0-1 0 0 0,0 1 0 0 0,0 0 0 0 0,0-1-1 0 0,0 1 1 0 0,0-1 0 0 0,0 1 0 0 0,0 0 0 0 0,0-1 0 0 0,-1 1 0 0 0,1 0 0 0 0,-1-1 0 0 0,0-1 0 0 0,-1 0-31 0 0,0 0 0 0 0,0 0-1 0 0,0-1 1 0 0,-1 1 0 0 0,1 0-1 0 0,-1 1 1 0 0,0-1 0 0 0,1 0 0 0 0,-1 1-1 0 0,-1 0 1 0 0,1-1 0 0 0,0 1-1 0 0,0 1 1 0 0,-1-1 0 0 0,1 0 0 0 0,-7-1-1 0 0,-3-1-38 0 0,0 0-1 0 0,0 1 0 0 0,-18-2 1 0 0,25 5 86 0 0,1 0 0 0 0,-1 0 0 0 0,0 0 0 0 0,1 1 0 0 0,-1 0 0 0 0,1 0 0 0 0,-1 0 0 0 0,1 1 0 0 0,-1-1 0 0 0,1 1 0 0 0,0 1 0 0 0,-9 4 0 0 0,13-6-10 0 0,1-1-1 0 0,-1 1 0 0 0,1 0 1 0 0,-1-1-1 0 0,1 1 1 0 0,-1 0-1 0 0,1 0 1 0 0,-1-1-1 0 0,1 1 1 0 0,0 0-1 0 0,-1 0 0 0 0,1 0 1 0 0,0-1-1 0 0,0 1 1 0 0,0 0-1 0 0,-1 0 1 0 0,1 0-1 0 0,0 0 0 0 0,0 0 1 0 0,0-1-1 0 0,1 2 1 0 0,-1 1-12 0 0,0-1-1 0 0,1 0 1 0 0,0 0 0 0 0,0 1 0 0 0,0-1 0 0 0,0 0 0 0 0,2 4 0 0 0,1-1-78 0 0,0 0 0 0 0,0 0 0 0 0,0 0 0 0 0,1 0 0 0 0,5 4 0 0 0,-3-5 295 0 0,-1 0 0 0 0,1-1 0 0 0,0 0 1 0 0,-1 0-1 0 0,1 0 0 0 0,9 1 0 0 0,-12-4-279 0 0,0 1 0 0 0,0-1-1 0 0,0 0 1 0 0,0 0 0 0 0,1-1-1 0 0,-1 1 1 0 0,0-1 0 0 0,0 0-1 0 0,0 0 1 0 0,0 0 0 0 0,0-1 0 0 0,-1 0-1 0 0,1 1 1 0 0,0-1 0 0 0,-1 0-1 0 0,1-1 1 0 0,-1 1 0 0 0,7-6-1 0 0,-9 5 15 0 0,0 1 0 0 0,1-1-1 0 0,-1 1 1 0 0,0-1 0 0 0,0 1-1 0 0,-1-1 1 0 0,1 0 0 0 0,-1 0-1 0 0,1 0 1 0 0,-1 1 0 0 0,0-1-1 0 0,0 0 1 0 0,0 0 0 0 0,0 0-1 0 0,0 1 1 0 0,-1-1 0 0 0,0 0-1 0 0,-1-5 1 0 0,0 3-11 0 0,-1 1 0 0 0,0 0 1 0 0,0-1-1 0 0,0 1 0 0 0,0 0 0 0 0,-1 1 0 0 0,1-1 0 0 0,-1 1 1 0 0,0-1-1 0 0,0 1 0 0 0,0 0 0 0 0,0 0 0 0 0,-1 1 0 0 0,1 0 0 0 0,-1-1 1 0 0,-9-2-1 0 0,4 2 18 0 0,7 2 10 0 0,0-1 1 0 0,0 1-1 0 0,0 0 1 0 0,-1 1-1 0 0,1-1 1 0 0,0 0-1 0 0,-1 1 1 0 0,1 0-1 0 0,-1-1 1 0 0,1 1-1 0 0,0 1 1 0 0,-1-1-1 0 0,1 0 1 0 0,-6 2-1 0 0,6 0 22 0 0,0-1 1 0 0,0 0-1 0 0,-1 0 0 0 0,1 0 1 0 0,-1 0-1 0 0,-4 0 0 0 0,7-1-5 0 0,0 1 1 0 0,1-1-1 0 0,-1 0 0 0 0,1 1 0 0 0,-1-1 1 0 0,0 1-1 0 0,1-1 0 0 0,-1 1 0 0 0,1-1 0 0 0,-1 1 1 0 0,1-1-1 0 0,-1 1 0 0 0,1-1 0 0 0,0 1 1 0 0,-1 0-1 0 0,1-1 0 0 0,0 1 0 0 0,-1 0 1 0 0,1-1-1 0 0,0 1 0 0 0,0 0 0 0 0,-1 1 1 0 0,-2 12 217 0 0,3-13-216 0 0,0 1 1 0 0,0-1-1 0 0,1 1 0 0 0,-1-1 0 0 0,1 1 1 0 0,-1-1-1 0 0,1 0 0 0 0,-1 1 1 0 0,1-1-1 0 0,0 0 0 0 0,0 1 0 0 0,-1-1 1 0 0,2 1-1 0 0,2 3 35 0 0,-3-3-38 0 0,0 0-1 0 0,0 0 1 0 0,0 0-1 0 0,0-1 1 0 0,1 1-1 0 0,-1 0 1 0 0,0-1 0 0 0,1 1-1 0 0,-1-1 1 0 0,1 0-1 0 0,0 1 1 0 0,-1-1-1 0 0,1 0 1 0 0,0 0-1 0 0,0 0 1 0 0,0 0-1 0 0,0 0 1 0 0,2 0 0 0 0,3 2 32 0 0,-4-2-43 0 0,0 1 0 0 0,1-1-1 0 0,-1 0 1 0 0,0 1 0 0 0,1-1-1 0 0,-1-1 1 0 0,1 1 0 0 0,-1 0 0 0 0,1-1-1 0 0,0 0 1 0 0,-1 0 0 0 0,1 0 0 0 0,0 0-1 0 0,-1-1 1 0 0,1 1 0 0 0,-1-1-1 0 0,1 0 1 0 0,-1 0 0 0 0,1 0 0 0 0,-1-1-1 0 0,5-1 1 0 0,-7 2-4 0 0,0 0 1 0 0,0 0-1 0 0,0 0 0 0 0,0 0 0 0 0,0 0 0 0 0,0-1 1 0 0,0 1-1 0 0,-1 0 0 0 0,1 0 0 0 0,0 0 0 0 0,-1-1 1 0 0,1 1-1 0 0,-1 0 0 0 0,1-1 0 0 0,-1 1 0 0 0,0-1 1 0 0,1 1-1 0 0,-1 0 0 0 0,0-1 0 0 0,0-2 0 0 0,-4-29-76 0 0,3 31 76 0 0,0 0-5 0 0,0-1 1 0 0,0 1-1 0 0,0 0 1 0 0,0 0-1 0 0,-1 0 1 0 0,1 0 0 0 0,-1 0-1 0 0,1 0 1 0 0,-1 0-1 0 0,0 1 1 0 0,0-1-1 0 0,0 1 1 0 0,0-1-1 0 0,0 1 1 0 0,0 0-1 0 0,-3-2 1 0 0,0 1 6 0 0,1 0-1 0 0,0 0 1 0 0,0 0 0 0 0,-1 1-1 0 0,1-1 1 0 0,-1 1 0 0 0,1 0-1 0 0,-7 0 1 0 0,7 1 41 0 0,-1 1-1 0 0,1-1 1 0 0,0 1 0 0 0,-1 0-1 0 0,1 0 1 0 0,0 0 0 0 0,0 0-1 0 0,-1 1 1 0 0,1 0 0 0 0,-4 2-1 0 0,6-2-6 0 0,-1 0 0 0 0,1-1 0 0 0,-1 1 0 0 0,1 0 0 0 0,-1 0 0 0 0,1 1 0 0 0,0-1 0 0 0,0 0 0 0 0,0 1 0 0 0,1-1 0 0 0,-1 1 0 0 0,1 0 0 0 0,-1-1 0 0 0,1 1 0 0 0,0 0 0 0 0,-1 4 0 0 0,2-5-18 0 0,-1 0 0 0 0,1 0 0 0 0,1 0 0 0 0,-1 0 0 0 0,0 0 0 0 0,0 0 0 0 0,1-1 0 0 0,-1 1 0 0 0,1 0 0 0 0,0 0 0 0 0,0 0 0 0 0,-1 0 0 0 0,1-1 0 0 0,0 1 0 0 0,0 0 0 0 0,1-1 0 0 0,-1 1 0 0 0,0-1 0 0 0,0 1 0 0 0,1-1 0 0 0,-1 0 0 0 0,1 1 0 0 0,-1-1 0 0 0,1 0 0 0 0,2 1 0 0 0,0 1 17 0 0,0-1 1 0 0,-1 0-1 0 0,1 0 1 0 0,0 0-1 0 0,1 0 1 0 0,-1-1-1 0 0,0 1 1 0 0,0-1-1 0 0,1 0 1 0 0,6 0-1 0 0,6 1-32 0 0,-14-1 0 0 0,-1-1 0 0 0,0 0 0 0 0,1 0 0 0 0,-1 1 0 0 0,1-2 0 0 0,-1 1 0 0 0,0 0 0 0 0,1 0 0 0 0,-1-1 0 0 0,5 0 0 0 0,-7 0 0 0 0,4 1-1 0 0,-1-1 1 0 0,0 0-1 0 0,1-1 0 0 0,-1 1 0 0 0,0-1 0 0 0,1 1 1 0 0,-1-1-1 0 0,0 0 0 0 0,0 0 0 0 0,0 0 0 0 0,-1-1 1 0 0,1 1-1 0 0,0-1 0 0 0,-1 1 0 0 0,0-1 1 0 0,3-4-1 0 0,-4 6 0 0 0,-1 1-1 0 0,0-1 1 0 0,1 1 0 0 0,-1-1 0 0 0,0 0-1 0 0,0 1 1 0 0,1-1 0 0 0,-1 1 0 0 0,0-1 0 0 0,0 0-1 0 0,0 1 1 0 0,0-1 0 0 0,0 0 0 0 0,0 1-1 0 0,0-1 1 0 0,0 1 0 0 0,0-1 0 0 0,0 0 0 0 0,-1 1-1 0 0,1-1 1 0 0,0 1 0 0 0,0-1 0 0 0,0 0 0 0 0,-1 1-1 0 0,0-1 1 0 0,0-1-3 0 0,0 1-1 0 0,0 0 1 0 0,0-1 0 0 0,0 1-1 0 0,-1 0 1 0 0,1 0 0 0 0,0 0-1 0 0,-1 0 1 0 0,-1-1-1 0 0,-1 0-2 0 0,1 1-1 0 0,-1-1 0 0 0,0 1 0 0 0,0 0 0 0 0,1 0 0 0 0,-6-1 0 0 0,1 1 6 0 0,2 1 2 0 0,-17 8 13 0 0,21-7 19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10:19:06.8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128 145 10136 0 0,'0'0'1526'0'0,"-11"0"1920"0"0,9 0-3766 0 0,2 0 759 0 0,-1 0 1 0 0,0 0-1 0 0,1 0 1 0 0,-1 0-1 0 0,0 0 1 0 0,1 0-1 0 0,-1 0 1 0 0,1 0-1 0 0,-1 1 0 0 0,0-1 1 0 0,1 0-1 0 0,-1 0 1 0 0,1 1-1 0 0,-1-1 1 0 0,0 0-1 0 0,1 1 1 0 0,-2 1 726 0 0,10 4-1072 0 0,0-5-94 0 0,-5-2 2 0 0,-1-1 0 0 0,1 1 1 0 0,-1-1-1 0 0,1 0 0 0 0,-1 1 0 0 0,5-5 0 0 0,-7 5 11 0 0,1 0 0 0 0,-1 0-1 0 0,1 0 1 0 0,-1 0 0 0 0,0 0 0 0 0,1 0 0 0 0,-1 0 0 0 0,0 0 0 0 0,0 0-1 0 0,1 0 1 0 0,-1 0 0 0 0,0 0 0 0 0,0 0 0 0 0,0 0 0 0 0,0 0-1 0 0,-1 0 1 0 0,1 0 0 0 0,0 0 0 0 0,0 0 0 0 0,-1-2 0 0 0,-1 1-36 0 0,1-1 1 0 0,-1 1 0 0 0,1-1 0 0 0,-1 1 0 0 0,0 0 0 0 0,-3-3 0 0 0,1 3 13 0 0,1 0 0 0 0,-1 1-1 0 0,1-1 1 0 0,-1 1 0 0 0,0 0 0 0 0,1 0 0 0 0,-1 0 0 0 0,-7 0 0 0 0,2 1 83 0 0,-1 0-1 0 0,0 1 0 0 0,1 0 1 0 0,-1 0-1 0 0,-12 4 0 0 0,21-5-15 0 0,0 1-1 0 0,0-1 1 0 0,0 1 0 0 0,0-1-1 0 0,0 1 1 0 0,0-1-1 0 0,0 1 1 0 0,0-1 0 0 0,1 1-1 0 0,-1 0 1 0 0,0-1-1 0 0,0 1 1 0 0,0 0 0 0 0,1 0-1 0 0,-1 0 1 0 0,0 0-1 0 0,1-1 1 0 0,-1 1 0 0 0,0 2-1 0 0,1-2 927 0 0,4 25 264 0 0,4-19-1081 0 0,-4-4-153 0 0,0 0 0 0 0,0 0 0 0 0,1 0 1 0 0,-1-1-1 0 0,1 1 0 0 0,-1-1 0 0 0,1 0 1 0 0,0-1-1 0 0,0 1 0 0 0,0-1 0 0 0,0 0 0 0 0,0 0 1 0 0,0-1-1 0 0,0 1 0 0 0,0-1 0 0 0,0 0 1 0 0,9-2-1 0 0,-12 2-16 0 0,0-1 1 0 0,1 0-1 0 0,-1 0 1 0 0,0 0-1 0 0,0 0 1 0 0,0 0-1 0 0,0-1 1 0 0,0 1-1 0 0,0-1 1 0 0,0 1-1 0 0,-1-1 1 0 0,1 0-1 0 0,-1 1 0 0 0,1-1 1 0 0,-1 0-1 0 0,1 0 1 0 0,-1 0-1 0 0,0 0 1 0 0,0 0-1 0 0,0-1 1 0 0,0 1-1 0 0,0 0 1 0 0,-1 0-1 0 0,1-1 1 0 0,0-1-1 0 0,-1 0-58 0 0,1 1 0 0 0,0 0 0 0 0,-1 0 0 0 0,0-1-1 0 0,0 1 1 0 0,0 0 0 0 0,0 0 0 0 0,0-1 0 0 0,-1 1 0 0 0,1 0-1 0 0,-1 0 1 0 0,0 0 0 0 0,0-1 0 0 0,0 1 0 0 0,0 0 0 0 0,-1 0-1 0 0,1 1 1 0 0,-3-5 0 0 0,2 6 54 0 0,1-1-1 0 0,-1 1 1 0 0,0-1-1 0 0,0 1 1 0 0,1 0 0 0 0,-1-1-1 0 0,0 1 1 0 0,0 0-1 0 0,-1 0 1 0 0,1 0-1 0 0,0 1 1 0 0,0-1 0 0 0,0 1-1 0 0,0-1 1 0 0,-5 0-1 0 0,-3 0-2 0 0,7 0 24 0 0,0 1-1 0 0,0 0 1 0 0,0 0-1 0 0,0 0 1 0 0,0 1-1 0 0,0-1 1 0 0,0 1-1 0 0,0-1 1 0 0,0 1-1 0 0,0 0 1 0 0,0 0-1 0 0,0 1 1 0 0,0-1-1 0 0,1 1 1 0 0,-1-1-1 0 0,1 1 1 0 0,-4 3-1 0 0,-3 0 131 0 0,8-4-118 0 0,0-1 0 0 0,0 1 0 0 0,0-1 1 0 0,0 1-1 0 0,0 0 0 0 0,0-1 1 0 0,1 1-1 0 0,-1 0 0 0 0,0 0 1 0 0,0 0-1 0 0,0 0 0 0 0,1 0 1 0 0,-1 0-1 0 0,0 0 0 0 0,1 0 0 0 0,-1 0 1 0 0,1 0-1 0 0,-1 0 0 0 0,1 0 1 0 0,0 0-1 0 0,0 1 0 0 0,-1-1 1 0 0,1 0-1 0 0,0 0 0 0 0,0 0 1 0 0,0 0-1 0 0,0 1 0 0 0,0-1 0 0 0,0 0 1 0 0,0 0-1 0 0,1 2 0 0 0,1 0 162 0 0,-1 1 0 0 0,1-1 0 0 0,0 0 0 0 0,0 0-1 0 0,0 0 1 0 0,0 0 0 0 0,0-1 0 0 0,4 5 0 0 0,-4-6-175 0 0,-1-1 0 0 0,1 1 1 0 0,-1 0-1 0 0,1 0 0 0 0,0 0 1 0 0,-1-1-1 0 0,1 1 0 0 0,0-1 1 0 0,0 0-1 0 0,2 1 0 0 0,2 0-6 0 0,-1 1-48 0 0,0-1 0 0 0,-1 0 0 0 0,1 0 0 0 0,0-1 0 0 0,0 0 1 0 0,0 0-1 0 0,0 0 0 0 0,0 0 0 0 0,0-1 0 0 0,5 0 0 0 0,-8 0 22 0 0,1 0-1 0 0,0 0 1 0 0,-1 0 0 0 0,1 0-1 0 0,-1 0 1 0 0,0 0 0 0 0,1-1-1 0 0,-1 1 1 0 0,0-1 0 0 0,0 0 0 0 0,0 0-1 0 0,0 1 1 0 0,0-1 0 0 0,0-1-1 0 0,0 1 1 0 0,-1 0 0 0 0,1 0-1 0 0,-1 0 1 0 0,2-5 0 0 0,0 1 40 0 0,-1 2-87 0 0,0 0 0 0 0,0-1 0 0 0,-1 1-1 0 0,1-1 1 0 0,-1 1 0 0 0,0-1 0 0 0,0 1 0 0 0,0-1-1 0 0,-1 0 1 0 0,0 0 0 0 0,0 1 0 0 0,0-1-1 0 0,-1-5 1 0 0,0 8 46 0 0,0 1 0 0 0,0 0-1 0 0,0-1 1 0 0,0 1 0 0 0,0 0-1 0 0,0 0 1 0 0,0 0 0 0 0,-1 0-1 0 0,1 0 1 0 0,0 0 0 0 0,0 0-1 0 0,-1 0 1 0 0,1 1 0 0 0,-1-1-1 0 0,1 0 1 0 0,-1 1 0 0 0,-1-1-1 0 0,-30-8-48 0 0,25 8 63 0 0,1 1 0 0 0,-1 0-1 0 0,1 0 1 0 0,-15 2 0 0 0,20-2 22 0 0,0 0 0 0 0,0 1 1 0 0,-1-1-1 0 0,1 1 1 0 0,0 0-1 0 0,0 0 0 0 0,0 0 1 0 0,0 0-1 0 0,0 0 1 0 0,0 0-1 0 0,0 0 0 0 0,0 1 1 0 0,0-1-1 0 0,1 1 1 0 0,-1-1-1 0 0,0 1 0 0 0,1 0 1 0 0,-1 0-1 0 0,-1 3 0 0 0,2-3 46 0 0,0 1 0 0 0,0-1-1 0 0,1 1 1 0 0,-1 0-1 0 0,0-1 1 0 0,1 1-1 0 0,0 0 1 0 0,0 0 0 0 0,0-1-1 0 0,0 1 1 0 0,0 0-1 0 0,0 0 1 0 0,1 0 0 0 0,-1-1-1 0 0,1 1 1 0 0,0 0-1 0 0,0-1 1 0 0,0 1-1 0 0,0-1 1 0 0,0 1 0 0 0,0-1-1 0 0,1 0 1 0 0,0 1-1 0 0,-1-1 1 0 0,1 0-1 0 0,0 0 1 0 0,0 0 0 0 0,3 3-1 0 0,4 3-39 0 0,-7-6-4 0 0,0 0 1 0 0,-1 0-1 0 0,1 0 0 0 0,0-1 0 0 0,0 1 1 0 0,0-1-1 0 0,0 0 0 0 0,0 1 0 0 0,0-1 1 0 0,1 0-1 0 0,-1 0 0 0 0,0-1 1 0 0,0 1-1 0 0,4 0 0 0 0,4 1 16 0 0,0-1 0 0 0,0-1 0 0 0,0 0 0 0 0,0 0 0 0 0,12-3 0 0 0,-19 3-38 0 0,0-1 0 0 0,1 0 1 0 0,-1 0-1 0 0,0 0 0 0 0,0-1 1 0 0,0 1-1 0 0,0-1 0 0 0,0 1 1 0 0,0-1-1 0 0,0 0 0 0 0,-1 0 0 0 0,1-1 1 0 0,-1 1-1 0 0,1 0 0 0 0,-1-1 1 0 0,0 0-1 0 0,0 1 0 0 0,0-1 1 0 0,2-3-1 0 0,-3 2-13 0 0,1 0 0 0 0,-1 1 0 0 0,1-1 0 0 0,-1 0 0 0 0,-1 0 0 0 0,2-6 0 0 0,-2 8 3 0 0,0 1 1 0 0,0-1-1 0 0,0 0 1 0 0,0 1 0 0 0,0-1-1 0 0,0 0 1 0 0,0 1-1 0 0,0-1 1 0 0,-1 1 0 0 0,1-1-1 0 0,-1 0 1 0 0,1 1-1 0 0,-1-1 1 0 0,0 1 0 0 0,0-1-1 0 0,1 1 1 0 0,-1-1-1 0 0,-2-1 1 0 0,0 1 6 0 0,1 0-1 0 0,-1 0 1 0 0,1 0-1 0 0,-1 0 1 0 0,0 1-1 0 0,0 0 1 0 0,0-1 0 0 0,0 1-1 0 0,0 0 1 0 0,0 0-1 0 0,0 1 1 0 0,0-1-1 0 0,-6 0 1 0 0,2 1 26 0 0,0 1 0 0 0,0-1 1 0 0,1 1-1 0 0,-1 1 0 0 0,0-1 1 0 0,0 1-1 0 0,-12 5 0 0 0,17-5 47 0 0,-1 1-43 0 0,2-2-148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10:18:43.5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69 65 7512 0 0,'0'0'681'0'0,"-8"1"-440"0"0,5-1 239 0 0,-1 0-1 0 0,1-1 0 0 0,-1 1 0 0 0,1-1 0 0 0,0 1 0 0 0,-1-1 0 0 0,1 0 0 0 0,0 0 0 0 0,-1-1 0 0 0,1 1 0 0 0,-5-4 1 0 0,6 4 600 0 0,-1 4-453 0 0,3-3-552 0 0,0 0-1 0 0,0 0 1 0 0,-1 0 0 0 0,1 0 0 0 0,0 0-1 0 0,0 0 1 0 0,0 0 0 0 0,-1 0-1 0 0,1 0 1 0 0,0 0 0 0 0,0 0 0 0 0,0 0-1 0 0,0 0 1 0 0,-1 0 0 0 0,1 0-1 0 0,0 0 1 0 0,0 1 0 0 0,0-1 0 0 0,0 0-1 0 0,0 0 1 0 0,-1 0 0 0 0,1 0 0 0 0,0 0-1 0 0,0 1 1 0 0,0-1 0 0 0,0 0-1 0 0,0 0 1 0 0,0 0 0 0 0,0 0 0 0 0,0 1-1 0 0,0-1 1 0 0,0 0 0 0 0,-1 1-1 0 0,2 2-11 0 0,-1 1 0 0 0,1-1-1 0 0,-1 1 1 0 0,1-1 0 0 0,0 1 0 0 0,0-1-1 0 0,1 1 1 0 0,-1-1 0 0 0,1 0-1 0 0,1 3 1 0 0,-2-4-5 0 0,0 0-1 0 0,1 0 1 0 0,-1 0 0 0 0,1 0-1 0 0,-1-1 1 0 0,1 1 0 0 0,-1 0 0 0 0,1-1-1 0 0,0 1 1 0 0,0-1 0 0 0,0 0-1 0 0,0 0 1 0 0,0 0 0 0 0,0 0 0 0 0,0 0-1 0 0,4 1 1 0 0,2 1 11 0 0,-7-2-61 0 0,1 0-1 0 0,-1-1 1 0 0,1 1 0 0 0,-1-1-1 0 0,1 1 1 0 0,-1-1 0 0 0,1 0 0 0 0,-1 1-1 0 0,1-1 1 0 0,-1 0 0 0 0,3 0-1 0 0,6-1-7 0 0,1-4 0 0 0,-8 3 0 0 0,-2 2 0 0 0,0-1 0 0 0,-1 1 0 0 0,1 0 0 0 0,0 0 0 0 0,0-1 0 0 0,0 1 0 0 0,0-1 0 0 0,-1 1 0 0 0,1-1 0 0 0,0 1 0 0 0,-1-1 0 0 0,1 1 0 0 0,0-1 0 0 0,-1 0 0 0 0,1 1 0 0 0,0-1 0 0 0,-1 0 0 0 0,1 0 0 0 0,-1 1 0 0 0,0-1 0 0 0,1 0 0 0 0,-1 0 0 0 0,0 0 0 0 0,1-1 0 0 0,0-1 0 0 0,0 2 0 0 0,0-1 0 0 0,-1 1 0 0 0,1 0 0 0 0,-1-1 0 0 0,1 1 0 0 0,-1 0 0 0 0,0-1 0 0 0,1 1 0 0 0,-1-1 0 0 0,0 1 0 0 0,0-1 0 0 0,0 1 0 0 0,0 0 0 0 0,0-1 0 0 0,0 1 0 0 0,-1-1 0 0 0,1 1 0 0 0,0-1 0 0 0,-1 1 0 0 0,1 0 0 0 0,-1-1 0 0 0,1 1 0 0 0,-1 0 0 0 0,0-1 0 0 0,1 1 0 0 0,-3-2 0 0 0,2 1 0 0 0,-1-1-2 0 0,-1 0 0 0 0,1 0-1 0 0,0 0 1 0 0,-1 0-1 0 0,0 1 1 0 0,0-1 0 0 0,1 1-1 0 0,-1 0 1 0 0,-1 0-1 0 0,1 0 1 0 0,0 0 0 0 0,0 0-1 0 0,-6-1 1 0 0,1 1 107 0 0,1 0 1 0 0,-1 1 0 0 0,1 0-1 0 0,-1 0 1 0 0,-11 1-1 0 0,19 0-88 0 0,-1 0 0 0 0,0 0 0 0 0,1 0-1 0 0,-1 0 1 0 0,1 0 0 0 0,-1 0 0 0 0,1 0 0 0 0,-1 1-1 0 0,1-1 1 0 0,-1 0 0 0 0,1 0 0 0 0,-1 1 0 0 0,1-1-1 0 0,-1 0 1 0 0,1 1 0 0 0,-1-1 0 0 0,1 0-1 0 0,0 1 1 0 0,-1-1 0 0 0,1 1 0 0 0,0-1 0 0 0,-1 1-1 0 0,1-1 1 0 0,0 1 0 0 0,-1-1 0 0 0,1 1-1 0 0,0-1 1 0 0,0 1 0 0 0,0-1 0 0 0,0 1 0 0 0,-1-1-1 0 0,1 2 1 0 0,0 18 653 0 0,0-15-543 0 0,13 18 2 0 0,-11-20-121 0 0,1-1 1 0 0,-1 1-1 0 0,1-1 0 0 0,0 0 0 0 0,0 1 0 0 0,0-1 0 0 0,0-1 0 0 0,4 3 1 0 0,6 4 0 0 0,-10-6-6 0 0,1 0 1 0 0,-1 0-1 0 0,1-1 0 0 0,0 1 1 0 0,0-1-1 0 0,-1 0 0 0 0,1 0 1 0 0,0-1-1 0 0,0 1 0 0 0,0-1 1 0 0,0 1-1 0 0,0-1 0 0 0,0-1 1 0 0,0 1-1 0 0,7-2 0 0 0,-10 2-2 0 0,1-1 0 0 0,-1 0-1 0 0,1 0 1 0 0,-1 0-1 0 0,1-1 1 0 0,-1 1 0 0 0,0 0-1 0 0,1 0 1 0 0,-1-1 0 0 0,0 1-1 0 0,0-1 1 0 0,0 1-1 0 0,0-1 1 0 0,0 1 0 0 0,0-1-1 0 0,1-3 1 0 0,-3 3 5 0 0,1 0 0 0 0,0 0 0 0 0,-1 0 0 0 0,0 0 0 0 0,1 0 0 0 0,-1 0 0 0 0,0 0 0 0 0,0 0 0 0 0,0 0 0 0 0,0 0 0 0 0,0 0 0 0 0,0 1 0 0 0,-1-1 0 0 0,1 0 0 0 0,-4-2 0 0 0,-28-22 67 0 0,20 16-53 0 0,9 8-9 0 0,0-1-1 0 0,0 1 0 0 0,0 0 1 0 0,-1 0-1 0 0,1 0 0 0 0,-8-1 1 0 0,7 2 61 0 0,1-1 0 0 0,-1 0 0 0 0,1 1 0 0 0,-9-6 1 0 0,13 7-44 0 0,-1 0 0 0 0,1 0 0 0 0,0-1 0 0 0,-1 1 0 0 0,1 0 1 0 0,-1 0-1 0 0,1 0 0 0 0,0 0 0 0 0,-1 0 0 0 0,1 0 0 0 0,-1 0 0 0 0,1 0 1 0 0,0 0-1 0 0,-1 0 0 0 0,1 0 0 0 0,-1 0 0 0 0,1 1 0 0 0,0-1 1 0 0,-1 0-1 0 0,1 0 0 0 0,-1 0 0 0 0,1 0 0 0 0,0 1 0 0 0,-1-1 0 0 0,1 0 1 0 0,0 0-1 0 0,0 1 0 0 0,-1-1 0 0 0,1 0 0 0 0,0 1 0 0 0,-1-1 1 0 0,1 0-1 0 0,0 1 0 0 0,0-1 0 0 0,0 0 0 0 0,-1 1 0 0 0,1-1 0 0 0,0 0 1 0 0,0 1-1 0 0,0-1 0 0 0,0 1 0 0 0,0 0 0 0 0,-1 0-21 0 0,1 0-1 0 0,0 0 1 0 0,0 0 0 0 0,-1 0-1 0 0,1 0 1 0 0,0 0 0 0 0,0 1-1 0 0,0-1 1 0 0,1 0 0 0 0,-1 0-1 0 0,0 0 1 0 0,0 0 0 0 0,0 0-1 0 0,1 0 1 0 0,-1 0-1 0 0,1 0 1 0 0,-1 0 0 0 0,1 0-1 0 0,-1 0 1 0 0,1 0 0 0 0,0 0-1 0 0,0 1 1 0 0,5 4 20 0 0,1 1 0 0 0,0-1 1 0 0,0-1-1 0 0,1 1 0 0 0,11 5 0 0 0,-16-9-28 0 0,7 2 0 0 0,7-2 0 0 0,-17-1 0 0 0,1-1 0 0 0,-1 0 0 0 0,1 0 0 0 0,-1 0 0 0 0,0 1 0 0 0,1-1 0 0 0,-1 0 0 0 0,1 0 0 0 0,-1 0 0 0 0,1 0 0 0 0,-1 0 0 0 0,1 0 0 0 0,-1 0 0 0 0,1 0 0 0 0,-1 0 0 0 0,1 0 0 0 0,-1 0 0 0 0,0 0 0 0 0,1 0 0 0 0,-1 0 0 0 0,1-1 0 0 0,-1 1 0 0 0,1 0 0 0 0,-1 0 0 0 0,0 0 0 0 0,1-1 0 0 0,-1 1 0 0 0,1 0 0 0 0,-1-1 0 0 0,0 1 0 0 0,1 0 0 0 0,-1-1 0 0 0,0 1 0 0 0,0 0 0 0 0,1-1 0 0 0,-1 1 0 0 0,0 0 0 0 0,1-1 0 0 0,1-2-224 0 0,5-3 282 0 0,-2 4-3486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10:19:02.8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156 138 17503 0 0,'0'0'399'0'0,"-8"16"1862"0"0,-1 1 1823 0 0,8-15-3956 0 0,-1 6 0 0 0,2-5 0 0 0,1-2 11 0 0,2 2-57 0 0,1 0-1 0 0,-1-1 1 0 0,1 1 0 0 0,-1-1-1 0 0,1 0 1 0 0,0 0-1 0 0,0 0 1 0 0,0 0 0 0 0,6 1-1 0 0,-9-2-89 0 0,1-1-1 0 0,-1 0 0 0 0,0 0 1 0 0,1 1-1 0 0,-1-1 0 0 0,0 0 0 0 0,1 0 1 0 0,-1 0-1 0 0,0 0 0 0 0,1 0 1 0 0,-1-1-1 0 0,0 1 0 0 0,0 0 0 0 0,1-1 1 0 0,-1 1-1 0 0,0 0 0 0 0,0-1 1 0 0,1 0-1 0 0,-1 1 0 0 0,0-1 0 0 0,0 0 1 0 0,0 1-1 0 0,0-1 0 0 0,0 0 1 0 0,0 0-1 0 0,0 0 0 0 0,0 0 0 0 0,-1 0 1 0 0,1 0-1 0 0,0 0 0 0 0,0 0 1 0 0,-1-1-1 0 0,1 1 0 0 0,-1 0 0 0 0,1 0 1 0 0,-1 0-1 0 0,1-2 0 0 0,0 0 8 0 0,-1 0 1 0 0,1 1-1 0 0,-1-1 0 0 0,0 0 0 0 0,0 1 0 0 0,0-1 1 0 0,0 0-1 0 0,0 1 0 0 0,-1-1 0 0 0,1 0 0 0 0,-1 1 1 0 0,0-1-1 0 0,0 0 0 0 0,0 1 0 0 0,0-1 0 0 0,0 1 1 0 0,0 0-1 0 0,-1-1 0 0 0,1 1 0 0 0,-1 0 1 0 0,0 0-1 0 0,-2-3 0 0 0,1 2 2 0 0,-1-1 0 0 0,0 0 0 0 0,0 1 1 0 0,-1 0-1 0 0,1 0 0 0 0,-1 0 0 0 0,1 1 0 0 0,-1-1 1 0 0,0 1-1 0 0,-6-2 0 0 0,2 2 127 0 0,2-1-107 0 0,1 2 1 0 0,-1-1-1 0 0,1 1 0 0 0,-11-1 1 0 0,16 2 0 0 0,-1 0-1 0 0,1 0 1 0 0,-1 0-1 0 0,1 0 1 0 0,-1 0 0 0 0,1 1-1 0 0,-1-1 1 0 0,1 0 0 0 0,-1 1-1 0 0,1-1 1 0 0,-1 1-1 0 0,1 0 1 0 0,0-1 0 0 0,0 1-1 0 0,-1 0 1 0 0,1 0 0 0 0,0 0-1 0 0,0 0 1 0 0,0 0-1 0 0,0 0 1 0 0,0 0 0 0 0,0 0-1 0 0,0 1 1 0 0,0-1 0 0 0,-1 2-1 0 0,-4 9 363 0 0,4-11-351 0 0,1 0 0 0 0,0 1 1 0 0,0-1-1 0 0,1 0 0 0 0,-1 1 1 0 0,0-1-1 0 0,0 1 1 0 0,1-1-1 0 0,-1 1 0 0 0,1 0 1 0 0,-1-1-1 0 0,1 1 0 0 0,0-1 1 0 0,0 1-1 0 0,-1 0 0 0 0,1-1 1 0 0,0 1-1 0 0,0 0 0 0 0,1-1 1 0 0,-1 1-1 0 0,0 0 0 0 0,1-1 1 0 0,0 3-1 0 0,2 6 72 0 0,-3-9-101 0 0,0-1 0 0 0,1 1 1 0 0,-1 0-1 0 0,0-1 0 0 0,0 1 0 0 0,1 0 0 0 0,-1-1 1 0 0,0 1-1 0 0,1 0 0 0 0,-1-1 0 0 0,1 1 1 0 0,-1-1-1 0 0,1 1 0 0 0,0 0 0 0 0,3 7 22 0 0,-4-7-22 0 0,0 0 0 0 0,1 1-1 0 0,-1-1 1 0 0,0 0 0 0 0,1 0 0 0 0,-1 0-1 0 0,1 0 1 0 0,0 0 0 0 0,-1 0-1 0 0,1 0 1 0 0,0-1 0 0 0,-1 1-1 0 0,1 0 1 0 0,0 0 0 0 0,0 0-1 0 0,0-1 1 0 0,0 1 0 0 0,0 0-1 0 0,1 0 1 0 0,1 1 1 0 0,-1 0 0 0 0,1 0-1 0 0,0-1 1 0 0,0 1 0 0 0,0-1 0 0 0,0 1-1 0 0,1-1 1 0 0,-1 0 0 0 0,0 0 0 0 0,0-1-1 0 0,1 1 1 0 0,-1-1 0 0 0,0 1-1 0 0,6-1 1 0 0,-6 0-3 0 0,-1-1 1 0 0,0 1-1 0 0,0 0 0 0 0,1-1 1 0 0,-1 1-1 0 0,0-1 0 0 0,0 0 1 0 0,0 0-1 0 0,0 0 0 0 0,0 0 1 0 0,0 0-1 0 0,0 0 0 0 0,0 0 0 0 0,0-1 1 0 0,0 1-1 0 0,-1-1 0 0 0,1 1 1 0 0,-1-1-1 0 0,1 0 0 0 0,-1 0 1 0 0,1 0-1 0 0,1-3 0 0 0,-2 3-2 0 0,1-1 0 0 0,-1 0 0 0 0,0 0 0 0 0,1 1 0 0 0,-1-1 0 0 0,0 0 0 0 0,-1 0 0 0 0,1 0 0 0 0,-1 0 0 0 0,1 0 0 0 0,-1 0 0 0 0,0 0 0 0 0,0 0 0 0 0,0 0 0 0 0,0 0 0 0 0,-1 0 0 0 0,1 0 0 0 0,-1 0 0 0 0,0 0 0 0 0,0 0 0 0 0,0 0 0 0 0,0 0 0 0 0,0 0 0 0 0,-1 1 0 0 0,-1-4 0 0 0,0 1-7 0 0,0 0-1 0 0,0 0 1 0 0,0 0 0 0 0,-1 1-1 0 0,0-1 1 0 0,0 1 0 0 0,0 0-1 0 0,0 0 1 0 0,-1 0 0 0 0,1 1-1 0 0,-9-5 1 0 0,11 7 7 0 0,-5-2 11 0 0,0 0-1 0 0,0 0 1 0 0,-13-2-1 0 0,17 4 8 0 0,0 1 1 0 0,0 0-1 0 0,0 0 0 0 0,0 0 1 0 0,0 0-1 0 0,0 1 0 0 0,-1-1 1 0 0,1 1-1 0 0,0 0 0 0 0,0 0 1 0 0,1 0-1 0 0,-5 1 0 0 0,5 0 10 0 0,-1 0 0 0 0,1-1 0 0 0,0 1 0 0 0,-1 0-1 0 0,1 0 1 0 0,0 0 0 0 0,0 1 0 0 0,1-1 0 0 0,-1 0 0 0 0,0 1 0 0 0,1-1-1 0 0,-1 1 1 0 0,1 0 0 0 0,0 0 0 0 0,0-1 0 0 0,0 1 0 0 0,0 0 0 0 0,0 0 0 0 0,1 0-1 0 0,0 0 1 0 0,-1 0 0 0 0,1 0 0 0 0,0 0 0 0 0,0 0 0 0 0,0 0 0 0 0,1-1-1 0 0,-1 1 1 0 0,2 6 0 0 0,-1-5-1 0 0,0 0 6 0 0,1 0-1 0 0,-1 1 0 0 0,1-1 1 0 0,-1 0-1 0 0,1 0 1 0 0,0 0-1 0 0,1 0 1 0 0,-1 0-1 0 0,1-1 1 0 0,3 6-1 0 0,1-3-18 0 0,-1-1 0 0 0,1 1-1 0 0,0-1 1 0 0,0 0 0 0 0,0-1 0 0 0,1 0-1 0 0,0 0 1 0 0,0 0 0 0 0,0-1 0 0 0,9 2-1 0 0,-13-4-9 0 0,-1 0 0 0 0,1 0 0 0 0,-1-1 0 0 0,1 0 0 0 0,-1 1 0 0 0,1-1 0 0 0,-1 0 0 0 0,1-1 0 0 0,-1 1 0 0 0,1-1 0 0 0,-1 1-1 0 0,1-1 1 0 0,-1 0 0 0 0,0 0 0 0 0,1-1 0 0 0,-1 1 0 0 0,0-1 0 0 0,0 1 0 0 0,0-1 0 0 0,0 0 0 0 0,0 0 0 0 0,0 0 0 0 0,-1-1 0 0 0,1 1 0 0 0,-1-1 0 0 0,0 1 0 0 0,4-6-1 0 0,-4 5 1 0 0,-1-1 0 0 0,1 1 0 0 0,-1-1-1 0 0,0 0 1 0 0,0 1 0 0 0,0-1 0 0 0,0 0-1 0 0,-1 0 1 0 0,1 1 0 0 0,-1-1-1 0 0,0 0 1 0 0,0 0 0 0 0,-1 0 0 0 0,1 0-1 0 0,-1 1 1 0 0,0-1 0 0 0,0 0 0 0 0,-2-6-1 0 0,-1 1-37 0 0,1 1-1 0 0,-1 0 1 0 0,0 0-1 0 0,-1 0 1 0 0,0 1-1 0 0,0 0 1 0 0,-7-8-1 0 0,7 10 34 0 0,0 0 0 0 0,0 1 0 0 0,0 0 0 0 0,0 0 0 0 0,-1 1 0 0 0,1-1 0 0 0,-1 1 0 0 0,0 0 0 0 0,0 1 0 0 0,0-1 0 0 0,-12-2 0 0 0,15 5 9 0 0,1-1 1 0 0,-1 1-1 0 0,0-1 0 0 0,0 1 0 0 0,0 0 0 0 0,0 0 0 0 0,0 0 0 0 0,0 1 0 0 0,0-1 1 0 0,0 1-1 0 0,0 0 0 0 0,1-1 0 0 0,-1 1 0 0 0,0 0 0 0 0,0 1 0 0 0,1-1 1 0 0,-1 0-1 0 0,1 1 0 0 0,-1 0 0 0 0,1-1 0 0 0,0 1 0 0 0,-1 0 0 0 0,1 0 0 0 0,0 0 1 0 0,0 0-1 0 0,1 1 0 0 0,-1-1 0 0 0,-2 5 0 0 0,2-3 21 0 0,-1 0 0 0 0,2 1 0 0 0,-1-1-1 0 0,0 1 1 0 0,1-1 0 0 0,0 1 0 0 0,0 0 0 0 0,0 0-1 0 0,1-1 1 0 0,-1 1 0 0 0,1 0 0 0 0,0 0 0 0 0,1 0-1 0 0,0 6 1 0 0,1-5 7 0 0,0 1 1 0 0,0-1-1 0 0,0 0 1 0 0,1 1-1 0 0,-1-1 0 0 0,2 0 1 0 0,-1-1-1 0 0,0 1 0 0 0,1-1 1 0 0,5 6-1 0 0,-4-6-32 0 0,1-1 0 0 0,-1 0 0 0 0,1 0 0 0 0,-1-1 0 0 0,1 1 0 0 0,0-2 0 0 0,0 1 0 0 0,1 0 0 0 0,-1-1 0 0 0,1 0 0 0 0,-1-1 0 0 0,1 1 0 0 0,-1-1 0 0 0,1-1 0 0 0,12 1 0 0 0,-13-2-4 0 0,0 0 0 0 0,1 0 0 0 0,-1 0 0 0 0,0-1-1 0 0,0 0 1 0 0,0 0 0 0 0,0-1 0 0 0,9-5 0 0 0,-12 6-8 0 0,0 0 1 0 0,0 0-1 0 0,0-1 0 0 0,0 1 1 0 0,-1-1-1 0 0,1 0 1 0 0,-1 1-1 0 0,0-1 0 0 0,1 0 1 0 0,-2-1-1 0 0,1 1 1 0 0,0 0-1 0 0,0 0 0 0 0,-1-1 1 0 0,0 1-1 0 0,2-6 0 0 0,-3 7 1 0 0,1 0 0 0 0,-1 0 0 0 0,0-1 1 0 0,1 1-1 0 0,-1 0 0 0 0,0 0 0 0 0,0 0 0 0 0,-1-1 0 0 0,1 1 0 0 0,0 0 0 0 0,-1 0 0 0 0,1 0 0 0 0,-1 0 0 0 0,0 0 0 0 0,0 0 0 0 0,0 0 0 0 0,0 0 0 0 0,0 0 0 0 0,0 0 0 0 0,0 0 0 0 0,-1 0 0 0 0,1 1 0 0 0,0-1 0 0 0,-1 1 0 0 0,-2-3 0 0 0,1 1 9 0 0,-1 0 0 0 0,1 0 0 0 0,-1 1 0 0 0,1-1 0 0 0,-1 1 0 0 0,0 0-1 0 0,0 0 1 0 0,0 0 0 0 0,0 0 0 0 0,0 1 0 0 0,0 0 0 0 0,0 0 0 0 0,-1 0 0 0 0,1 0 0 0 0,0 1 0 0 0,-1-1-1 0 0,1 1 1 0 0,0 0 0 0 0,-1 1 0 0 0,1-1 0 0 0,-1 1 0 0 0,1 0 0 0 0,0 0 0 0 0,0 0 0 0 0,0 0 0 0 0,-1 1 0 0 0,-3 2-1 0 0,1-1 30 0 0,1 1-1 0 0,1 0 0 0 0,-1 0 0 0 0,0 0 1 0 0,1 1-1 0 0,0 0 0 0 0,-7 8 0 0 0,10-11-15 0 0,1 1 0 0 0,-1-1 1 0 0,1 1-1 0 0,0-1 0 0 0,0 1 0 0 0,-1-1 0 0 0,2 1 0 0 0,-1-1 0 0 0,0 1 0 0 0,1 0 0 0 0,-1-1 1 0 0,1 1-1 0 0,0 0 0 0 0,0 0 0 0 0,0 0 0 0 0,0-1 0 0 0,0 1 0 0 0,0 0 0 0 0,1-1 0 0 0,0 1 1 0 0,-1 0-1 0 0,3 3 0 0 0,-2-3-31 0 0,0-1 0 0 0,1 1 1 0 0,-1-1-1 0 0,1 1 1 0 0,0-1-1 0 0,-1 0 0 0 0,1 0 1 0 0,0 0-1 0 0,0 0 0 0 0,1 0 1 0 0,-1 0-1 0 0,0 0 1 0 0,1-1-1 0 0,-1 1 0 0 0,1-1 1 0 0,-1 0-1 0 0,1 0 0 0 0,0 0 1 0 0,-1 0-1 0 0,1 0 0 0 0,5 0 1 0 0,-2 0-174 0 0,-1 0 0 0 0,1-1 0 0 0,0 0 0 0 0,0 0 0 0 0,0 0-1 0 0,-1-1 1 0 0,1 0 0 0 0,0 0 0 0 0,8-3 0 0 0,-5 0-323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10:19:18.108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 0 1376 0 0,'0'0'12992'0'0,"9"2"-11232"0"0,7 8-660 0 0,-10-6-520 0 0,0 1-1 0 0,12 9 1 0 0,0-1 292 0 0,-16-12-807 0 0,0 0 0 0 0,0 0 0 0 0,0 1 1 0 0,0-1-1 0 0,0 0 0 0 0,-1 1 0 0 0,1-1 0 0 0,0 1 0 0 0,-1 0 0 0 0,1-1 0 0 0,-1 1 0 0 0,2 3 0 0 0,-1-2 3 0 0,-1-1 0 0 0,1 0 0 0 0,0 1-1 0 0,0-1 1 0 0,0 0 0 0 0,0 0 0 0 0,1 0 0 0 0,-1 0 0 0 0,0 0 0 0 0,1-1 0 0 0,-1 1 0 0 0,1-1 0 0 0,5 3 0 0 0,15 8 347 0 0,-23-11-404 0 0,1-1-1 0 0,-1 1 1 0 0,1-1-1 0 0,0 1 1 0 0,-1 0-1 0 0,1-1 1 0 0,-1 1-1 0 0,1-1 1 0 0,-1 1-1 0 0,0 0 1 0 0,1-1-1 0 0,-1 1 1 0 0,0 0-1 0 0,1 0 1 0 0,-1-1-1 0 0,0 1 1 0 0,0 0-1 0 0,1 0 1 0 0,-1 1-1 0 0,0-1-4 0 0,0 1-1 0 0,1 0 1 0 0,-1 0-1 0 0,1 0 1 0 0,0-1-1 0 0,-1 1 1 0 0,1 0-1 0 0,0-1 1 0 0,0 1-1 0 0,0-1 0 0 0,0 1 1 0 0,1-1-1 0 0,-1 1 1 0 0,2 0-1 0 0,14 17 6 0 0,36 48 485 0 0,-51-66-485 0 0,-1 1 1 0 0,1-1-1 0 0,0 1 1 0 0,-1-1-1 0 0,1 1 0 0 0,0-1 1 0 0,0 0-1 0 0,2 2 1 0 0,6 3 45 0 0,11 13 125 0 0,-2 0 1 0 0,0 1-1 0 0,-1 0 1 0 0,-1 2-1 0 0,17 29 1 0 0,8 10 114 0 0,-22-37-222 0 0,-2-3-33 0 0,-14-16-27 0 0,-1-1 0 0 0,0 0 0 0 0,1 0-1 0 0,0 0 1 0 0,0 0 0 0 0,0 0 0 0 0,1-1-1 0 0,-1 0 1 0 0,1 0 0 0 0,0 0 0 0 0,0 0-1 0 0,9 3 1 0 0,-9-5-8 0 0,0 1-1 0 0,0 0 0 0 0,0 1 1 0 0,-1-1-1 0 0,1 1 1 0 0,-1 0-1 0 0,1 0 0 0 0,-1 0 1 0 0,5 5-1 0 0,6 7 23 0 0,9 11 60 0 0,82 102 275 0 0,-74-94-339 0 0,-14-16-47 0 0,26 33 1 0 0,-38-44 51 0 0,0-1 0 0 0,0 1 1 0 0,0-1-1 0 0,8 5 0 0 0,-5-4 10 0 0,-1 0 1 0 0,10 11-1 0 0,-13-13-40 0 0,0 0 0 0 0,0 0 0 0 0,1-1 0 0 0,7 6 0 0 0,-6-6 0 0 0,0 1 0 0 0,-1 0 0 0 0,7 7 0 0 0,-7-6 6 0 0,1-1 0 0 0,-1 0 0 0 0,1 0 0 0 0,10 6 0 0 0,5 3 18 0 0,5 4-180 0 0,-16-11 184 0 0,-1 0 0 0 0,0 0-1 0 0,0 1 1 0 0,0 0 0 0 0,14 17-1 0 0,-23-23-27 0 0,1 0 0 0 0,0-1 0 0 0,0 1 0 0 0,0 0 0 0 0,1 0 0 0 0,2 1 0 0 0,-4-3 0 0 0,0 1 0 0 0,1 0 0 0 0,-1 0 0 0 0,0 0 0 0 0,0 0 0 0 0,0 0 0 0 0,0 0 0 0 0,0 0 0 0 0,0 0 0 0 0,0 0 0 0 0,0 0 0 0 0,0 1 0 0 0,0 0 0 0 0,0 0 1 0 0,0-1 0 0 0,0 1 1 0 0,0-1-1 0 0,0 1 0 0 0,0-1 0 0 0,1 0 0 0 0,-1 0 0 0 0,0 1 0 0 0,0-1 0 0 0,1 0 0 0 0,-1 0 1 0 0,1-1-1 0 0,-1 1 0 0 0,3 1 0 0 0,10 7 62 0 0,2 5 72 0 0,-12-12-135 0 0,-1 0 0 0 0,0 1-1 0 0,-1-1 1 0 0,1 1 0 0 0,4 5 0 0 0,20 26-134 0 0,-26-31 150 0 0,1-1 0 0 0,0 0 0 0 0,0 0 0 0 0,0 0 0 0 0,0 0 0 0 0,0 0 0 0 0,0 0 0 0 0,5 2 0 0 0,4 5 32 0 0,1 2-246 0 0,14 8 455 0 0,-19-15-371 0 0,4 5-48 0 0,-6-5 161 0 0,1 0-1 0 0,-1 0 1 0 0,0 0 0 0 0,1 0-1 0 0,0-1 1 0 0,0 0 0 0 0,0 0-1 0 0,0-1 1 0 0,1 0 0 0 0,7 2-1 0 0,1 3 2 0 0,8 5 0 0 0,-4-4 0 0 0,26 17 0 0 0,-29-16 0 0 0,27 11 0 0 0,-21-10 0 0 0,37 9 0 0 0,-34-10 0 0 0,-22-8 0 0 0,0-1 0 0 0,-1 1 0 0 0,1 0 0 0 0,0 0 0 0 0,-1 0 0 0 0,1 1 0 0 0,-1-1 0 0 0,1 0 0 0 0,-1 1 0 0 0,0 0 0 0 0,0 0 0 0 0,1-1 0 0 0,-1 1 0 0 0,3 4 0 0 0,1 3 0 0 0,1 0 0 0 0,0-1 0 0 0,0 0 0 0 0,1-1 0 0 0,0 0 0 0 0,13 10 0 0 0,-13-13 0 0 0,0 0 0 0 0,-1 0 0 0 0,16 5 0 0 0,-17-8 0 0 0,-1 2 0 0 0,1-1 0 0 0,7 5 0 0 0,21 7 0 0 0,-13-5 0 0 0,2 2 0 0 0,11 4 0 0 0,-27-10 6 0 0,1 0 0 0 0,-1-1 0 0 0,1 0 0 0 0,17 5 0 0 0,-22-8 98 0 0,0 0 1 0 0,0 0-1 0 0,0 0 1 0 0,0 0-1 0 0,4 3 1 0 0,-4-2-130 0 0,0 0 1 0 0,1-1 0 0 0,-1 1-1 0 0,1-1 1 0 0,3 1 0 0 0,-1 0-12 0 0,0 0 0 0 0,0 0 0 0 0,9 5 0 0 0,-10-4 139 0 0,1-1 0 0 0,0 1-1 0 0,-1-1 1 0 0,8 2-1 0 0,-6-3-200 0 0,-1 1 0 0 0,0 0 1 0 0,0 1-1 0 0,8 3 0 0 0,-9-3 140 0 0,1 0-1 0 0,0-1 1 0 0,0 0 0 0 0,1 0 0 0 0,6 2 0 0 0,5-1 75 0 0,34 13 0 0 0,-20-6-113 0 0,40 8-852 0 0,-25-1 1687 0 0,-35-13-831 0 0,0 1 0 0 0,0 0 1 0 0,0 1-1 0 0,13 8 0 0 0,-17-9-8 0 0,-5-6 0 0 0,-2 1 0 0 0,2 1 0 0 0,-2 1 0 0 0,16 3 0 0 0,46 15 0 0 0,-59-18 0 0 0,10 4 0 0 0,11 4 0 0 0,-13-5 0 0 0,-11-4 0 0 0,0-1 0 0 0,0 1 0 0 0,0-1 0 0 0,0 1 0 0 0,0-1 0 0 0,0 1 0 0 0,0-1 0 0 0,0 0 0 0 0,0 1 0 0 0,0-1 0 0 0,2 0 0 0 0,-3 0 0 0 0,0 0 0 0 0,1 0 0 0 0,-1 0 0 0 0,1 0 0 0 0,-1 0 0 0 0,0 0 0 0 0,1 0 0 0 0,-1 0 0 0 0,0 0 0 0 0,1 0 0 0 0,-1 0 0 0 0,1 1 0 0 0,-1-1 0 0 0,0 0 0 0 0,1 0 0 0 0,-1 0 0 0 0,0 0 0 0 0,1 1 0 0 0,-1-1 0 0 0,0 0 0 0 0,1 0 0 0 0,-1 1 0 0 0,1 0 0 0 0,-1-1 0 0 0,1 1 0 0 0,0-1 0 0 0,-1 1 0 0 0,1-1 0 0 0,0 0 0 0 0,0 1 0 0 0,-1-1 0 0 0,1 0 0 0 0,0 1 0 0 0,0-1 0 0 0,0 0 0 0 0,-1 0 0 0 0,1 0 0 0 0,0 0 0 0 0,0 0 0 0 0,0 0 0 0 0,0 0 0 0 0,-1 0 0 0 0,1 0 0 0 0,1 0 0 0 0,3 0 0 0 0,0 1 0 0 0,0 0 0 0 0,0 0 0 0 0,8 4 0 0 0,0-1 0 0 0,65 22 124 0 0,-28-15-112 0 0,-42-7-12 0 0,6 0 0 0 0,4-3 75 0 0,25 4-1 0 0,-32-3-63 0 0,4 3-51 0 0,-13-4 34 0 0,-1 0 0 0 0,1 0 1 0 0,0-1-1 0 0,-1 1 1 0 0,1-1-1 0 0,0 1 1 0 0,-1-1-1 0 0,1 0 1 0 0,2 0-1 0 0,23 5 6 0 0,-12-1 0 0 0,11 4 0 0 0,-22-6 0 0 0,-1 0 0 0 0,1-1 0 0 0,0 1 0 0 0,0-1 0 0 0,0 0 0 0 0,7 0 0 0 0,-7 0 0 0 0,-1-1 0 0 0,1 1 0 0 0,0 0 0 0 0,-1-1 0 0 0,0 2 0 0 0,1-1 0 0 0,5 3 0 0 0,17 6 0 0 0,12 1 0 0 0,-6 0 0 0 0,-21-7 0 0 0,0 0 0 0 0,22 3 0 0 0,-5 0 23 0 0,-21-5-15 0 0,-1 0 0 0 0,1 0 1 0 0,0-1-1 0 0,10 1 0 0 0,-9-2-58 0 0,-1 1-1 0 0,1 0 1 0 0,-1 1 0 0 0,15 4-1 0 0,-15-3-81 0 0,1-1 0 0 0,-1 0 0 0 0,1 0 0 0 0,14 1 0 0 0,-15-3 337 0 0,0 1 1 0 0,0 0-1 0 0,9 2 0 0 0,8 2-74 0 0,-3-1-131 0 0,17 0 0 0 0,-31-4 0 0 0,1 0 0 0 0,-1 1 0 0 0,0 0 0 0 0,0 0 0 0 0,0 0 0 0 0,0 1 0 0 0,-1 0 0 0 0,1 0 0 0 0,0 0 0 0 0,-1 1 0 0 0,1 0 0 0 0,8 6 0 0 0,-5-3 0 0 0,0-2 0 0 0,1 1 0 0 0,-1-1 0 0 0,23 5 0 0 0,-9-2 0 0 0,-8-5 0 0 0,-14-2 0 0 0,1 0 0 0 0,0 1 0 0 0,-1-1 0 0 0,1 1 0 0 0,-1-1 0 0 0,5 3 0 0 0,-2-1 14 0 0,0 0-1 0 0,0-1 1 0 0,1 1-1 0 0,-1-1 1 0 0,0 0-1 0 0,9 0 1 0 0,2 1 253 0 0,5 0-383 0 0,20-1 0 0 0,-40-1 104 0 0,26-1 383 0 0,-17 0-734 0 0,0 1 0 0 0,19 1 0 0 0,74 8 1747 0 0,-91-6-1384 0 0,-10-3 0 0 0,0 1 0 0 0,0-1 0 0 0,0 0 0 0 0,0 0 0 0 0,0 1 0 0 0,0-1 0 0 0,0 0 0 0 0,0-1 0 0 0,3 1 0 0 0,-2-1 0 0 0,-1 1 0 0 0,1 0 0 0 0,0 0 0 0 0,0 0 0 0 0,-1 0 0 0 0,1 1 0 0 0,3 0 0 0 0,16 2 0 0 0,-4-5-449 0 0,-12 2 231 0 0,-1-1-1 0 0,0 1 1 0 0,0 0 0 0 0,0 0 0 0 0,10 2 0 0 0,16 0 1019 0 0,-8-1-9 0 0,34 1-635 0 0,-41-3-153 0 0,26 3 0 0 0,-4-1-4 0 0,-2 0 0 0 0,-26 0 0 0 0,0-1 0 0 0,-1 0 0 0 0,15-2 0 0 0,-13 1 0 0 0,0 1 0 0 0,19 0 0 0 0,-18 1-17 0 0,0-1 1 0 0,15-2-1 0 0,3 1-78 0 0,86 4-197 0 0,-62-6 705 0 0,-20-2-917 0 0,-17 1 254 0 0,1 3 211 0 0,31 0 1 0 0,-30 1-232 0 0,-1-4-510 0 0,-12 7-413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10:18:42.3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59 89 3224 0 0,'-4'3'9368'0'0,"-4"-1"-5170"0"0,8-1-4162 0 0,0-1 1 0 0,0 0-1 0 0,0 1 0 0 0,0-1 0 0 0,1 0 1 0 0,-1 1-1 0 0,0-1 0 0 0,0 0 0 0 0,0 1 0 0 0,1-1 1 0 0,-1 0-1 0 0,0 0 0 0 0,0 1 0 0 0,1-1 1 0 0,-1 0-1 0 0,0 0 0 0 0,1 1 0 0 0,-1-1 0 0 0,0 0 1 0 0,1 0-1 0 0,-1 0 0 0 0,0 0 0 0 0,1 1 1 0 0,0-2-25 0 0,-1 1 1 0 0,1 0 0 0 0,0 0 0 0 0,-1 0-1 0 0,1-1 1 0 0,-1 1 0 0 0,1 0 0 0 0,-1-1-1 0 0,1 1 1 0 0,-1-1 0 0 0,1 1 0 0 0,-1-1-1 0 0,1 1 1 0 0,-1-1 0 0 0,0 1 0 0 0,1-1-1 0 0,-1 1 1 0 0,0-1 0 0 0,1 1 0 0 0,-1-2-1 0 0,1 0 6 0 0,0 0-1 0 0,0 0 0 0 0,-1 0 0 0 0,1 0 0 0 0,-1 0 0 0 0,1 0 0 0 0,-1-1 0 0 0,0 1 0 0 0,0 0 1 0 0,0 0-1 0 0,0-1 0 0 0,0 1 0 0 0,-1 0 0 0 0,1 0 0 0 0,-1 0 0 0 0,1 0 0 0 0,-1 0 0 0 0,0-1 1 0 0,0 1-1 0 0,-1-3 0 0 0,0 2 31 0 0,0 0 1 0 0,0-1 0 0 0,0 1 0 0 0,0 0-1 0 0,-1 0 1 0 0,1 1 0 0 0,-1-1 0 0 0,1 0-1 0 0,-1 1 1 0 0,0 0 0 0 0,-6-4-1 0 0,-4 2 84 0 0,3 3 162 0 0,8 6 254 0 0,8 11 147 0 0,-5-13-858 0 0,0 0 175 0 0,11 13 86 0 0,-8-11-48 0 0,17 16 92 0 0,8 0-34 0 0,-27-20-60 0 0,0-1-47 0 0,-1 0 0 0 0,0 0 1 0 0,0 0-1 0 0,0 0 0 0 0,0 1 0 0 0,0-1 0 0 0,1 0 0 0 0,-1 0 0 0 0,0 1 0 0 0,0-1 0 0 0,0 1 0 0 0,2 0 0 0 0,3 1-3 0 0,8-7-8 0 0,-13 4 13 0 0,0 1 0 0 0,0-1 0 0 0,0 1 0 0 0,1-1 0 0 0,-1 1 0 0 0,0-1 0 0 0,0 0 0 0 0,0 0 0 0 0,0 0 0 0 0,0 1 0 0 0,-1-1 0 0 0,2-1 0 0 0,-1-11 46 0 0,-2 0 13 0 0,0 9-14 0 0,-2-1-24 0 0,2 4-15 0 0,1 0-5 0 0,-1 0 0 0 0,1 1 1 0 0,0-1-1 0 0,-1 0 0 0 0,1 0 0 0 0,-1 1 0 0 0,0-1 1 0 0,1 1-1 0 0,-1-1 0 0 0,0 0 0 0 0,1 1 0 0 0,-1-1 0 0 0,0 1 1 0 0,1-1-1 0 0,-1 1 0 0 0,0 0 0 0 0,0-1 0 0 0,0 1 1 0 0,1 0-1 0 0,-1 0 0 0 0,0-1 0 0 0,0 1 0 0 0,0 0 1 0 0,0 0-1 0 0,1 0 0 0 0,-1 0 0 0 0,0 0 0 0 0,0 0 0 0 0,0 0 1 0 0,0 0-1 0 0,-1 1 0 0 0,1-1 177 0 0,5 13-37 0 0,-1-7-106 0 0,-3-3-29 0 0,-1 1-9 0 0,8 8 97 0 0,-4-7-55 0 0,1 0 0 0 0,-1-1-1 0 0,1 1 1 0 0,0-1-1 0 0,0 0 1 0 0,0 0 0 0 0,1 0-1 0 0,-1-1 1 0 0,7 4-1 0 0,-3-2-55 0 0,-5-4 6 0 0,-1 0 0 0 0,0 1-1 0 0,1-1 1 0 0,0 0 0 0 0,-1 0 0 0 0,1 0 0 0 0,-1 0 0 0 0,1-1-1 0 0,3 1 1 0 0,1-1 8 0 0,0-4 0 0 0,-6 3 0 0 0,-1 1 0 0 0,1 0 0 0 0,-1-1 0 0 0,1 1 0 0 0,-1-1 0 0 0,1 1 0 0 0,-1-1 0 0 0,1 1 0 0 0,-1-1 0 0 0,0 1 0 0 0,1-1 0 0 0,-1 0 0 0 0,0 1 0 0 0,1-1 0 0 0,-1 1 0 0 0,0-1 0 0 0,1 0 0 0 0,-4-3 0 0 0,3 4 0 0 0,0-3 2 0 0,1 3 1 0 0,-1-1 0 0 0,0 1 0 0 0,0-1 0 0 0,-1 0 0 0 0,1 1 0 0 0,0-1 0 0 0,0 1 0 0 0,0-1 0 0 0,0 1 0 0 0,0-1 0 0 0,-1 0 0 0 0,1 1 0 0 0,0-1 0 0 0,0 1 0 0 0,-1-1 0 0 0,1 1-1 0 0,0-1 1 0 0,-1 1 0 0 0,1 0 0 0 0,-1-1 0 0 0,0 0 4 0 0,0 0-1 0 0,1 0 0 0 0,-1 0 0 0 0,0 0 1 0 0,0 0-1 0 0,0 1 0 0 0,0-1 0 0 0,1 0 1 0 0,-1 1-1 0 0,0-1 0 0 0,0 1 0 0 0,-1-1 1 0 0,1 1-1 0 0,0-1 0 0 0,0 1 0 0 0,0 0 1 0 0,0-1-1 0 0,-1 1 0 0 0,0 0 15 0 0,0-1 106 0 0,2 1-90 0 0,-1 0 0 0 0,1-1 0 0 0,0 1 0 0 0,-1 0 0 0 0,1 0 0 0 0,0-1 0 0 0,-1 1 0 0 0,1 0 0 0 0,0 0 0 0 0,-1-1 0 0 0,1 1 0 0 0,-1 0 0 0 0,1 0 0 0 0,-1 0 0 0 0,1 0-1 0 0,0 0 1 0 0,-1 0 0 0 0,1 0 0 0 0,-1 0 0 0 0,1 0 0 0 0,-1 0 0 0 0,-5 5 110 0 0,5-4-121 0 0,-1 0-1 0 0,1 0 0 0 0,0 0 1 0 0,0 0-1 0 0,0 1 0 0 0,0-1 1 0 0,0 0-1 0 0,0 0 0 0 0,0 1 0 0 0,1-1 1 0 0,-1 1-1 0 0,0-1 0 0 0,0 3 1 0 0,1-2-12 0 0,-1 1 0 0 0,1-1 0 0 0,0 0 0 0 0,0 1 0 0 0,1-1 0 0 0,-1 1 0 0 0,0-1 0 0 0,1 1 0 0 0,0-1 0 0 0,-1 0 0 0 0,1 0 0 0 0,2 4 0 0 0,0 0 18 0 0,0 0 0 0 0,0 0-1 0 0,7 7 1 0 0,-10-10-21 0 0,1 0-9 0 0,11 6 78 0 0,-3-7-80 0 0,-9-2 2 0 0,1-1 1 0 0,0 1-1 0 0,0-1 0 0 0,0 1 0 0 0,-1-1 0 0 0,1 1 1 0 0,0-1-1 0 0,-1 0 0 0 0,1 1 0 0 0,0-1 0 0 0,-1 0 1 0 0,1 1-1 0 0,-1-1 0 0 0,1 0 0 0 0,-1 0 0 0 0,1 0 1 0 0,-1 1-1 0 0,0-1 0 0 0,1 0 0 0 0,-1 0 0 0 0,0 0 1 0 0,0 0-1 0 0,1 0 0 0 0,-1 0 0 0 0,0 0 0 0 0,0 1 0 0 0,0-1 1 0 0,0 0-1 0 0,0 0 0 0 0,-1-2 0 0 0,1 1 2 0 0,0 1 0 0 0,0-1 0 0 0,-1 0-1 0 0,1 1 1 0 0,-1-1 0 0 0,1 0 0 0 0,-1 1-1 0 0,0-1 1 0 0,0 1 0 0 0,1-1 0 0 0,-1 1 0 0 0,0 0-1 0 0,0-1 1 0 0,0 1 0 0 0,-1 0 0 0 0,1-1-1 0 0,-2-1 1 0 0,-2 2 7 0 0,3 1 32 0 0,-4 0-22 0 0,4 0-93 0 0,2 9-1328 0 0,0-7 541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10:18:59.4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147 166 3224 0 0,'0'0'11476'0'0,"1"-1"-11272"0"0,10-15-1026 0 0,-10 14 114 0 0,9-4-812 0 0,-13-12-2526 0 0,-1 14 3656 0 0,3 3 425 0 0,1 1-1 0 0,0-1 1 0 0,0 1 0 0 0,-1-1 0 0 0,1 1-1 0 0,0 0 1 0 0,-1-1 0 0 0,1 1-1 0 0,-1 0 1 0 0,1-1 0 0 0,0 1-1 0 0,-1 0 1 0 0,1-1 0 0 0,-1 1-1 0 0,1 0 1 0 0,-1 0 0 0 0,1 0-1 0 0,-2-1 1 0 0,-11-4 1305 0 0,11 4-1043 0 0,1 1 0 0 0,-1-1 0 0 0,1 0-1 0 0,-1 1 1 0 0,0-1 0 0 0,1 1 0 0 0,-1-1 0 0 0,0 1-1 0 0,1 0 1 0 0,-1 0 0 0 0,0 0 0 0 0,1 0 0 0 0,-1 0-1 0 0,0 0 1 0 0,1 0 0 0 0,-1 0 0 0 0,0 1 0 0 0,1-1 0 0 0,-1 1-1 0 0,-2 0 1 0 0,-3 2 831 0 0,4-2-581 0 0,0 0 0 0 0,1 1-1 0 0,-1-1 1 0 0,1 0 0 0 0,0 1 0 0 0,-5 3 1760 0 0,3 3-1378 0 0,4 0-771 0 0,0-6-75 0 0,1 1 0 0 0,0-1 0 0 0,0 0 0 0 0,0 0 0 0 0,0 1 0 0 0,0-1 0 0 0,1 0 0 0 0,-1 0 1 0 0,1 0-1 0 0,-1 0 0 0 0,1-1 0 0 0,0 1 0 0 0,0 0 0 0 0,-1-1 0 0 0,1 1 0 0 0,0-1 0 0 0,0 1 1 0 0,1-1-1 0 0,1 1 0 0 0,1 1-55 0 0,-2 0 39 0 0,10 4 212 0 0,-12-7-349 0 0,12 0-124 0 0,-8-1 190 0 0,-1 1 0 0 0,0-1 0 0 0,-1 0 0 0 0,1 0 0 0 0,0 0 1 0 0,0 0-1 0 0,0-1 0 0 0,-1 0 0 0 0,1 0 0 0 0,4-3 0 0 0,-6 4 4 0 0,-1 0-1 0 0,1-1 1 0 0,-1 0-1 0 0,1 1 1 0 0,-1-1 0 0 0,1 0-1 0 0,-1 0 1 0 0,0 1-1 0 0,0-1 1 0 0,0 0-1 0 0,0 0 1 0 0,0-1-1 0 0,0 1 1 0 0,-1 0-1 0 0,1 0 1 0 0,0 0-1 0 0,-1 0 1 0 0,0-1 0 0 0,0 1-1 0 0,0-2 1 0 0,0-2 18 0 0,0 1 0 0 0,0 0 1 0 0,-1 0-1 0 0,0 0 1 0 0,0 0-1 0 0,0 0 1 0 0,-1 0-1 0 0,1 0 1 0 0,-1 0-1 0 0,0 1 0 0 0,-5-8 1 0 0,5 10-10 0 0,0-1 0 0 0,0 0 0 0 0,-1 0 1 0 0,1 1-1 0 0,-1-1 0 0 0,0 1 0 0 0,0 0 0 0 0,0 0 1 0 0,0 0-1 0 0,0 0 0 0 0,0 0 0 0 0,0 1 0 0 0,-1 0 0 0 0,1-1 1 0 0,0 1-1 0 0,-1 0 0 0 0,-5 0 0 0 0,6 1-22 0 0,-1-1 0 0 0,1 1 1 0 0,0 0-1 0 0,0 1 0 0 0,-1-1 0 0 0,1 1 0 0 0,0-1 0 0 0,0 1 0 0 0,-1 0 0 0 0,1 0 0 0 0,0 1 1 0 0,0-1-1 0 0,0 1 0 0 0,0-1 0 0 0,1 1 0 0 0,-1 0 0 0 0,-2 2 0 0 0,-4 6 11 0 0,7-9 9 0 0,1 1 0 0 0,-1-1 0 0 0,1 1-1 0 0,0 0 1 0 0,-1 0 0 0 0,1 0 0 0 0,-1 2 0 0 0,1 0 40 0 0,0-1 0 0 0,0 1 1 0 0,0-1-1 0 0,0 1 1 0 0,1 0-1 0 0,0-1 1 0 0,0 5-1 0 0,0-3-59 0 0,0-5 11 0 0,0 1 0 0 0,0-1 0 0 0,0 1-1 0 0,0 0 1 0 0,0-1 0 0 0,0 1 0 0 0,0-1 0 0 0,0 1-1 0 0,1-1 1 0 0,-1 1 0 0 0,0-1 0 0 0,0 1-1 0 0,1 0 1 0 0,-1-1 0 0 0,0 1 0 0 0,0-1 0 0 0,1 0-1 0 0,-1 1 1 0 0,1-1 0 0 0,0 1 0 0 0,9 14-80 0 0,-3-6 62 0 0,9 5 20 0 0,-14-11 19 0 0,1-1-1 0 0,-1 0 0 0 0,1-1 1 0 0,0 1-1 0 0,0 0 0 0 0,0-1 1 0 0,0 0-1 0 0,0 0 0 0 0,0 0 1 0 0,1 0-1 0 0,-1 0 0 0 0,0 0 1 0 0,0-1-1 0 0,1 0 0 0 0,-1 1 1 0 0,0-1-1 0 0,1 0 0 0 0,-1-1 1 0 0,0 1-1 0 0,0-1 0 0 0,1 1 1 0 0,-1-1-1 0 0,0 0 0 0 0,0 0 1 0 0,5-3-1 0 0,-5 3-37 0 0,0-1-1 0 0,-1 0 1 0 0,1 0 0 0 0,0 0-1 0 0,0 0 1 0 0,-1 0 0 0 0,0-1-1 0 0,1 1 1 0 0,-1-1 0 0 0,0 0-1 0 0,0 0 1 0 0,0 1 0 0 0,-1-1-1 0 0,1 0 1 0 0,-1-1 0 0 0,1 1-1 0 0,-1 0 1 0 0,0 0 0 0 0,0-1-1 0 0,-1 1 1 0 0,1 0 0 0 0,-1-1 0 0 0,1 1-1 0 0,-1 0 1 0 0,0-1 0 0 0,-1-3-1 0 0,1 2 19 0 0,-1-1 0 0 0,0 1 0 0 0,0 0 0 0 0,0-1 0 0 0,0 1 0 0 0,-1 0 0 0 0,0 0 0 0 0,0 0 0 0 0,0 0 0 0 0,-1 0 0 0 0,0 1 0 0 0,-4-6 0 0 0,6 8 0 0 0,-1 1 0 0 0,0-1 0 0 0,0 1 0 0 0,1-1 0 0 0,-1 1 0 0 0,0 0 0 0 0,-1 0 0 0 0,1 0 0 0 0,0 0 0 0 0,0 0 0 0 0,0 0 0 0 0,0 1 0 0 0,-1-1 0 0 0,1 1 0 0 0,0-1 0 0 0,-1 1 0 0 0,1 0 0 0 0,-3 0 0 0 0,1 0 0 0 0,0 0 0 0 0,1 0 0 0 0,-1 0 0 0 0,0 1 0 0 0,0-1 0 0 0,0 1 0 0 0,1 0 0 0 0,-1 0 0 0 0,0 0 0 0 0,-5 3 0 0 0,8-3 0 0 0,-3 2 0 0 0,0-1 0 0 0,1 1 0 0 0,-1-1 0 0 0,1 1 0 0 0,-6 6 0 0 0,8-8 0 0 0,0 1 0 0 0,0 0 0 0 0,0 0 0 0 0,0 0 0 0 0,0-1 0 0 0,0 1 0 0 0,1 0 0 0 0,-1 0 0 0 0,0 0 0 0 0,1 0 0 0 0,0 0 0 0 0,-1 1 0 0 0,1-1 0 0 0,0 0 0 0 0,0 0 0 0 0,0 0 0 0 0,1 3 0 0 0,5 16 0 0 0,-6-19 23 0 0,0-1-1 0 0,0 0 0 0 0,0 1 0 0 0,0-1 1 0 0,0 1-1 0 0,1-1 0 0 0,-1 0 0 0 0,0 0 1 0 0,1 1-1 0 0,-1-1 0 0 0,1 0 1 0 0,0 0-1 0 0,-1 1 0 0 0,1-1 0 0 0,0 0 1 0 0,0 0-1 0 0,-1 0 0 0 0,1 0 1 0 0,0 0-1 0 0,0 0 0 0 0,0 0 0 0 0,0-1 1 0 0,2 2-1 0 0,4 5 203 0 0,-4-5-192 0 0,0 1 0 0 0,0 0 0 0 0,0-1 0 0 0,0 0-1 0 0,0 0 1 0 0,0 0 0 0 0,1 0 0 0 0,-1 0 0 0 0,1-1 0 0 0,-1 1 0 0 0,1-1 0 0 0,6 1-1 0 0,1 1 110 0 0,0-2-1 0 0,0 1 0 0 0,14-1 0 0 0,-21-1-125 0 0,0 0-1 0 0,0-1 1 0 0,0 1 0 0 0,0-1-1 0 0,0 0 1 0 0,0 0 0 0 0,0 0-1 0 0,0 0 1 0 0,-1-1 0 0 0,1 1-1 0 0,0-1 1 0 0,3-2 0 0 0,-5 3-55 0 0,0-1 0 0 0,-1 0 0 0 0,1 1 0 0 0,0-1 0 0 0,-1 0 0 0 0,1 0 0 0 0,-1 0 1 0 0,1 0-1 0 0,-1 0 0 0 0,0 0 0 0 0,0-1 0 0 0,0 1 0 0 0,0 0 0 0 0,0-1 0 0 0,-1 1 0 0 0,1 0 0 0 0,-1-1 1 0 0,1 1-1 0 0,-1-1 0 0 0,0-4 0 0 0,0 4 18 0 0,0-1 0 0 0,0 1 0 0 0,-1-1 0 0 0,1 1 0 0 0,-1 0 0 0 0,0-1 0 0 0,0 1 0 0 0,0 0 0 0 0,0-1 1 0 0,-1 1-1 0 0,1 0 0 0 0,-1 0 0 0 0,0 0 0 0 0,0 0 0 0 0,0 0 0 0 0,0 1 0 0 0,0-1 0 0 0,-1 0 0 0 0,1 1 0 0 0,-1 0 0 0 0,0 0 0 0 0,1 0 0 0 0,-1 0 1 0 0,0 0-1 0 0,0 0 0 0 0,-1 1 0 0 0,1-1 0 0 0,0 1 0 0 0,0 0 0 0 0,-1 0 0 0 0,1 0 0 0 0,-6 0 0 0 0,3 0 48 0 0,0 0-1 0 0,-1 1 0 0 0,1 0 1 0 0,-1 0-1 0 0,1 1 0 0 0,0 0 1 0 0,-1 0-1 0 0,1 0 0 0 0,0 1 1 0 0,0-1-1 0 0,0 2 0 0 0,0-1 1 0 0,0 1-1 0 0,1 0 0 0 0,-10 6 1 0 0,13-7 64 0 0,0 0 1 0 0,1 0 0 0 0,-1 0 0 0 0,1 1 0 0 0,-1-1 0 0 0,1 1 0 0 0,0-1 0 0 0,0 1 0 0 0,0-1 0 0 0,0 4 0 0 0,-1 0-167 0 0,1 0 0 0 0,0 0-1 0 0,-1 10 1 0 0,7 16 270 0 0,-5-30-187 0 0,1 0 0 0 0,-1 1 0 0 0,1-1 0 0 0,0 0 1 0 0,0 0-1 0 0,0 0 0 0 0,0 0 0 0 0,0 0 0 0 0,0-1 0 0 0,0 1 0 0 0,1 0 1 0 0,-1 0-1 0 0,1-1 0 0 0,-1 1 0 0 0,1-1 0 0 0,0 0 0 0 0,0 1 0 0 0,-1-1 1 0 0,1 0-1 0 0,0 0 0 0 0,4 2 0 0 0,-2-1-3 0 0,0 0-1 0 0,1 0 0 0 0,-1-1 1 0 0,1 1-1 0 0,-1-1 1 0 0,1 0-1 0 0,-1 0 1 0 0,1-1-1 0 0,0 1 0 0 0,6-1 1 0 0,-6-1 8 0 0,0 0 0 0 0,1 0 1 0 0,-1 0-1 0 0,0 0 0 0 0,0-1 1 0 0,0 0-1 0 0,9-5 0 0 0,-11 6-12 0 0,-1-1 0 0 0,0 1-1 0 0,0-1 1 0 0,1 0-1 0 0,-1 0 1 0 0,0 0 0 0 0,-1 0-1 0 0,1 0 1 0 0,0 0 0 0 0,-1-1-1 0 0,1 1 1 0 0,-1 0 0 0 0,1-1-1 0 0,-1 1 1 0 0,0-1 0 0 0,1-4-1 0 0,-2 4-8 0 0,0-1 0 0 0,-1 1 1 0 0,1 0-1 0 0,-1-1 0 0 0,0 1 0 0 0,0-1 0 0 0,0 1 0 0 0,0 0 0 0 0,0 0 1 0 0,-4-6-1 0 0,0-1-31 0 0,3 5 38 0 0,-1 1 0 0 0,1-1-1 0 0,-1 1 1 0 0,0 0 0 0 0,-1 0 0 0 0,1 0 0 0 0,-1 1 0 0 0,0-1 0 0 0,0 1 0 0 0,0 0 0 0 0,-5-3-1 0 0,1 1 3 0 0,1 0-1 0 0,-1 1 1 0 0,0 1-1 0 0,0-1 1 0 0,-14-3-1 0 0,14 6 0 0 0,0 0 0 0 0,0 0 0 0 0,0 1 0 0 0,0 0 0 0 0,0 1 0 0 0,0 0 0 0 0,0 0 0 0 0,0 1 0 0 0,1-1 0 0 0,-1 2 0 0 0,-10 4 0 0 0,17-7 4 0 0,0 0 0 0 0,0 0-1 0 0,0 1 1 0 0,0-1 0 0 0,1 1 0 0 0,-1-1-1 0 0,0 1 1 0 0,0-1 0 0 0,1 1 0 0 0,-1-1-1 0 0,0 1 1 0 0,1 0 0 0 0,-1-1 0 0 0,0 1-1 0 0,1 0 1 0 0,-1 0 0 0 0,1 0-1 0 0,-1-1 1 0 0,1 1 0 0 0,0 0 0 0 0,-1 0-1 0 0,1 0 1 0 0,0 0 0 0 0,0 0 0 0 0,-1-1-1 0 0,1 1 1 0 0,0 0 0 0 0,0 0 0 0 0,0 0-1 0 0,0 0 1 0 0,0 0 0 0 0,0 0 0 0 0,0 0-1 0 0,1 0 1 0 0,-1 0 0 0 0,0 0 0 0 0,1 1-1 0 0,0 17 174 0 0,-1-17-119 0 0,0 0 1 0 0,0-1-1 0 0,0 1 0 0 0,0 0 1 0 0,1 0-1 0 0,-1-1 0 0 0,1 1 1 0 0,-1 0-1 0 0,1-1 0 0 0,0 1 1 0 0,1 2-1 0 0,3 10 271 0 0,-4-10-299 0 0,-1-1 0 0 0,1 1 0 0 0,0 0 0 0 0,0-1 0 0 0,0 1 0 0 0,0-1 0 0 0,1 0 0 0 0,-1 1 0 0 0,1-1 0 0 0,0 0 0 0 0,0 0 0 0 0,0 0 0 0 0,1 0 0 0 0,-1 0 0 0 0,1 0 0 0 0,-1-1 0 0 0,1 1 0 0 0,0-1 0 0 0,0 0 0 0 0,0 0 0 0 0,5 2 0 0 0,18 11-30 0 0,-23-13-6 0 0,0-1 0 0 0,1 0 1 0 0,-1-1-1 0 0,1 1 0 0 0,-1-1 0 0 0,1 1 0 0 0,-1-1 0 0 0,1 0 0 0 0,-1 0 1 0 0,1-1-1 0 0,-1 1 0 0 0,1-1 0 0 0,-1 1 0 0 0,1-1 0 0 0,-1 0 1 0 0,0-1-1 0 0,0 1 0 0 0,1 0 0 0 0,-1-1 0 0 0,0 0 0 0 0,0 0 0 0 0,0 0 1 0 0,0 0-1 0 0,-1 0 0 0 0,5-5 0 0 0,-6 6-14 0 0,0-1-1 0 0,-1 1 1 0 0,1 0 0 0 0,-1 0-1 0 0,0-1 1 0 0,1 1 0 0 0,-1 0-1 0 0,0-1 1 0 0,0 1 0 0 0,1-1-1 0 0,-1 1 1 0 0,0 0 0 0 0,-1-2-1 0 0,1-3-134 0 0,-1 6 110 0 0,1-1 0 0 0,-1 0 0 0 0,0 0 1 0 0,0 1-1 0 0,0-1 0 0 0,0 0 0 0 0,0 1 0 0 0,0-1 0 0 0,0 1 0 0 0,0-1 0 0 0,-1 1 0 0 0,1 0 1 0 0,0 0-1 0 0,-2-1 0 0 0,-5 1-274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10:19:01.2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43 96 14336 0 0,'0'0'1305'0'0,"-8"11"-1099"0"0,6-6 3380 0 0,1-3-3256 0 0,0 0 0 0 0,0 1 0 0 0,0-1 0 0 0,0 1 0 0 0,1-1 0 0 0,0 1 0 0 0,-1 0 0 0 0,1-1 0 0 0,0 1 0 0 0,0-1 0 0 0,0 1 0 0 0,1 0 0 0 0,0 4 0 0 0,0-4-265 0 0,1 1 0 0 0,-1-1 0 0 0,1 1 1 0 0,0-1-1 0 0,0 0 0 0 0,0 1 1 0 0,0-1-1 0 0,1 0 0 0 0,4 4 0 0 0,-5-5-49 0 0,0 0 0 0 0,0 0 1 0 0,0 0-1 0 0,0-1 0 0 0,0 1 0 0 0,0-1 0 0 0,1 1 0 0 0,-1-1 0 0 0,1 0 0 0 0,-1 0 0 0 0,1 0 0 0 0,-1 0 0 0 0,1-1 0 0 0,0 1 0 0 0,2-1 0 0 0,12 2 45 0 0,-14-2-59 0 0,0 0-1 0 0,0 1 0 0 0,0-1 1 0 0,0 0-1 0 0,0-1 1 0 0,6 0-1 0 0,-8 1-1 0 0,0-1 0 0 0,1 0 0 0 0,-1 1 0 0 0,0-1 0 0 0,0 0 0 0 0,1 0 0 0 0,-1 1-1 0 0,0-1 1 0 0,0 0 0 0 0,0 0 0 0 0,0 0 0 0 0,0-1 0 0 0,0 1 0 0 0,0 0 0 0 0,-1 0 0 0 0,1 0-1 0 0,0-1 1 0 0,0-1 0 0 0,1-1 0 0 0,0 0 0 0 0,0 1 0 0 0,-1 0 0 0 0,0-1 0 0 0,0 1 0 0 0,0-1 0 0 0,0 1 0 0 0,0-1 0 0 0,0-6 0 0 0,-2 5 1 0 0,1 0 0 0 0,-1 0-1 0 0,0 1 1 0 0,-1-1 0 0 0,1 0-1 0 0,-1 1 1 0 0,0-1 0 0 0,0 1 0 0 0,-1 0-1 0 0,-2-5 1 0 0,3 6 9 0 0,0 0 0 0 0,0-1 0 0 0,0 1 0 0 0,-1 1 1 0 0,0-1-1 0 0,1 0 0 0 0,-1 1 0 0 0,0-1 0 0 0,0 1 0 0 0,0 0 0 0 0,-1 0 0 0 0,1 0 0 0 0,-6-3 1 0 0,-25-2 391 0 0,32 6-369 0 0,1 1-1 0 0,-1 0 1 0 0,0 1-1 0 0,1-1 1 0 0,-1 0-1 0 0,0 0 1 0 0,1 1 0 0 0,-1-1-1 0 0,1 1 1 0 0,-1-1-1 0 0,1 1 1 0 0,-1 0-1 0 0,1 0 1 0 0,-1-1-1 0 0,1 1 1 0 0,-1 0-1 0 0,1 0 1 0 0,0 0 0 0 0,0 1-1 0 0,-3 1 1 0 0,3-1 3 0 0,-1 0 1 0 0,0 0 0 0 0,1 0 0 0 0,-1 0 0 0 0,1 0 0 0 0,0 0-1 0 0,-1 0 1 0 0,1 1 0 0 0,0-1 0 0 0,0 0 0 0 0,1 1 0 0 0,-1-1 0 0 0,0 0-1 0 0,0 4 1 0 0,2 1 11 0 0,0 0 0 0 0,0 1 0 0 0,0-1 0 0 0,1 0 0 0 0,0 0 0 0 0,0 0 1 0 0,1 0-1 0 0,6 13 0 0 0,-7-17 5 0 0,0 1 0 0 0,0-1 0 0 0,0 0 0 0 0,0 0 0 0 0,1 0 1 0 0,-1 0-1 0 0,1 0 0 0 0,0 0 0 0 0,0-1 0 0 0,0 1 0 0 0,0-1 1 0 0,0 0-1 0 0,0 0 0 0 0,1 0 0 0 0,-1 0 0 0 0,1 0 0 0 0,-1-1 1 0 0,8 2-1 0 0,-9-3-48 0 0,-1 0 0 0 0,1 0 1 0 0,0 0-1 0 0,0 0 0 0 0,-1 0 0 0 0,1 0 1 0 0,0 0-1 0 0,0-1 0 0 0,-1 1 1 0 0,1-1-1 0 0,0 0 0 0 0,-1 1 0 0 0,1-1 1 0 0,0 0-1 0 0,-1 0 0 0 0,1 0 0 0 0,-1 0 1 0 0,0 0-1 0 0,1 0 0 0 0,-1 0 1 0 0,0-1-1 0 0,0 1 0 0 0,1 0 0 0 0,-1-1 1 0 0,0 1-1 0 0,1-3 0 0 0,2-4-10 0 0,0 0-1 0 0,-1 0 1 0 0,0 0-1 0 0,3-10 0 0 0,-1 1 9 0 0,-4 13-7 0 0,1-1 0 0 0,-1 0 1 0 0,-1 0-1 0 0,1 0 0 0 0,-1 1 0 0 0,1-1 0 0 0,-1 0 0 0 0,-1 0 1 0 0,1 0-1 0 0,-1 0 0 0 0,0 1 0 0 0,0-1 0 0 0,0 0 0 0 0,0 1 1 0 0,-1-1-1 0 0,-4-8 0 0 0,4 10 4 0 0,1 0 0 0 0,-1 0 1 0 0,0 0-1 0 0,-1 0 0 0 0,1 1 0 0 0,0-1 0 0 0,-1 1 1 0 0,1-1-1 0 0,-1 1 0 0 0,0 0 0 0 0,0 0 1 0 0,0 0-1 0 0,0 0 0 0 0,0 0 0 0 0,0 1 0 0 0,-1 0 1 0 0,1-1-1 0 0,0 1 0 0 0,-1 0 0 0 0,1 1 0 0 0,-1-1 1 0 0,1 1-1 0 0,-5-1 0 0 0,5 1 5 0 0,-1 0-1 0 0,1 1 1 0 0,-1-1-1 0 0,1 1 1 0 0,-1-1-1 0 0,1 1 1 0 0,-1 0-1 0 0,1 0 1 0 0,0 1-1 0 0,-1-1 1 0 0,1 1-1 0 0,0-1 1 0 0,0 1-1 0 0,0 0 1 0 0,0 1-1 0 0,1-1 1 0 0,-1 0-1 0 0,1 1 1 0 0,-1-1-1 0 0,1 1 1 0 0,0 0-1 0 0,0 0 1 0 0,0 0-1 0 0,0 0 1 0 0,-2 5-1 0 0,1-1 11 0 0,0 0 0 0 0,1 0 0 0 0,-2 10 0 0 0,3-14-2 0 0,1 0 0 0 0,0 0 0 0 0,0-1 0 0 0,0 1-1 0 0,1 0 1 0 0,-1 0 0 0 0,0-1 0 0 0,1 1 0 0 0,0 0 0 0 0,0-1-1 0 0,0 1 1 0 0,1 3 0 0 0,5 13 110 0 0,-6-16-111 0 0,0 0 0 0 0,0 0 1 0 0,0 0-1 0 0,0-1 0 0 0,0 1 0 0 0,0 0 0 0 0,1-1 0 0 0,0 1 0 0 0,-1-1 0 0 0,3 3 0 0 0,2 0 1 0 0,-1 0 1 0 0,1 0-1 0 0,0 0 0 0 0,0-1 0 0 0,0 0 0 0 0,0-1 1 0 0,1 1-1 0 0,-1-1 0 0 0,12 3 0 0 0,-14-4-7 0 0,0-1 0 0 0,0 0 0 0 0,0 0 0 0 0,0-1 0 0 0,0 1 0 0 0,1-1 0 0 0,-1 0 0 0 0,0 0 0 0 0,0 0 0 0 0,0-1 0 0 0,1 1 0 0 0,-1-1 0 0 0,0 0 0 0 0,0 0 0 0 0,0-1 0 0 0,0 1 0 0 0,7-4 0 0 0,1-3-6 0 0,-8 7 0 0 0,-1-1 0 0 0,1 0 0 0 0,-1 0 0 0 0,0 0 0 0 0,0 0 0 0 0,1-1 0 0 0,-2 1 0 0 0,1-1 0 0 0,0 0 0 0 0,0 0 0 0 0,-1 0 0 0 0,0 0 0 0 0,1-1 0 0 0,-1 1 0 0 0,1-4 0 0 0,-2 5 0 0 0,1-4-7 0 0,0 1-1 0 0,0-1 1 0 0,-1 1-1 0 0,2-12 1 0 0,-3 14 5 0 0,0 1 0 0 0,0 0 0 0 0,-1 0 0 0 0,1 0 0 0 0,0 0 0 0 0,-1-1 0 0 0,0 1-1 0 0,1 0 1 0 0,-1 0 0 0 0,0 0 0 0 0,0 0 0 0 0,0 0 0 0 0,-1 1 0 0 0,1-1 0 0 0,0 0 0 0 0,-3-2 0 0 0,-3-4 11 0 0,-1 1-1 0 0,1 0 0 0 0,-1 0 1 0 0,-16-10-1 0 0,19 15 0 0 0,0-1 0 0 0,0 1 0 0 0,0-1-1 0 0,0 2 1 0 0,-1-1 0 0 0,1 0 0 0 0,-1 1 0 0 0,1 0-1 0 0,-1 0 1 0 0,-6 1 0 0 0,9 0 4 0 0,1 0 0 0 0,-1 0 0 0 0,1 1 1 0 0,-1-1-1 0 0,1 1 0 0 0,-1 0 0 0 0,1 0 0 0 0,-1 0 0 0 0,1 0 0 0 0,-1 0 0 0 0,1 0 0 0 0,0 1 1 0 0,0-1-1 0 0,0 1 0 0 0,0-1 0 0 0,0 1 0 0 0,0 0 0 0 0,0 0 0 0 0,0 0 0 0 0,1 0 0 0 0,-1 0 0 0 0,1 0 1 0 0,-1 0-1 0 0,1 1 0 0 0,0-1 0 0 0,0 1 0 0 0,0-1 0 0 0,0 1 0 0 0,1-1 0 0 0,-1 1 0 0 0,1-1 1 0 0,-1 1-1 0 0,1-1 0 0 0,0 1 0 0 0,0 0 0 0 0,0 3 0 0 0,2 1 37 0 0,0 0-1 0 0,1-1 1 0 0,-1 0 0 0 0,1 1-1 0 0,0-1 1 0 0,1 0-1 0 0,-1 0 1 0 0,1-1 0 0 0,1 1-1 0 0,-1-1 1 0 0,1 0-1 0 0,6 6 1 0 0,-8-9-42 0 0,0 1 0 0 0,1-1 1 0 0,-1 0-1 0 0,1 0 0 0 0,-1 0 0 0 0,1-1 0 0 0,0 1 0 0 0,0-1 0 0 0,0 0 1 0 0,0 0-1 0 0,0 0 0 0 0,0 0 0 0 0,7 0 0 0 0,-9-1-4 0 0,0 0 0 0 0,0 0 0 0 0,1 0-1 0 0,-1 0 1 0 0,0-1 0 0 0,0 1 0 0 0,0 0 0 0 0,0-1-1 0 0,0 0 1 0 0,0 1 0 0 0,0-1 0 0 0,0 0 0 0 0,0 0-1 0 0,0 0 1 0 0,0 0 0 0 0,0-1 0 0 0,0 1 0 0 0,-1 0 0 0 0,1-1-1 0 0,-1 1 1 0 0,1-1 0 0 0,-1 0 0 0 0,1 1 0 0 0,-1-1-1 0 0,0 0 1 0 0,2-3 0 0 0,-1 0-3 0 0,0-1 0 0 0,0 0 0 0 0,0 0 0 0 0,-1 0 0 0 0,1 0 0 0 0,-2 0 0 0 0,2-10 0 0 0,-3 12 0 0 0,1 1 0 0 0,0-1 0 0 0,-1 0 0 0 0,0 1 0 0 0,0-1 0 0 0,0 1 0 0 0,0-1 0 0 0,-1 1 0 0 0,1-1 0 0 0,-1 1 0 0 0,0 0 0 0 0,0 0 0 0 0,-5-6 0 0 0,5 6 0 0 0,-1 0 0 0 0,0 0 0 0 0,0 0 0 0 0,0 0 0 0 0,-5-3 0 0 0,6 5 0 0 0,1 0 0 0 0,-1 0 0 0 0,1 1 0 0 0,-1-1 0 0 0,1 0 0 0 0,-1 1 0 0 0,0 0 0 0 0,1-1 0 0 0,-1 1 0 0 0,1 0 0 0 0,-1 0 0 0 0,0 0 0 0 0,1 0 0 0 0,-1 0 0 0 0,0 0 0 0 0,1 0 0 0 0,-1 0 0 0 0,-2 2 0 0 0,2-2 0 0 0,0 1 0 0 0,1-1 0 0 0,-1 1 0 0 0,0 0 0 0 0,1 0 0 0 0,-1-1 0 0 0,1 1 0 0 0,-1 0 0 0 0,1 1 0 0 0,0-1 0 0 0,-1 0 0 0 0,1 0 0 0 0,0 0 0 0 0,0 1 0 0 0,-2 1 0 0 0,2 1 0 0 0,-1 0 0 0 0,1-1 0 0 0,0 1 0 0 0,0 0 0 0 0,-1 6 0 0 0,0 0 0 0 0,1-5 4 0 0,1 0-1 0 0,-1 0 1 0 0,1 0-1 0 0,0 0 1 0 0,1 0-1 0 0,-1-1 1 0 0,1 1 0 0 0,0 0-1 0 0,0 0 1 0 0,1 0-1 0 0,-1 0 1 0 0,1-1-1 0 0,0 1 1 0 0,0-1-1 0 0,1 0 1 0 0,-1 1 0 0 0,5 4-1 0 0,-3-5-3 0 0,0 0 0 0 0,0-1 0 0 0,0 0 0 0 0,0 0 0 0 0,1 0 0 0 0,-1 0 0 0 0,1-1 0 0 0,0 1 0 0 0,0-1 0 0 0,0-1 0 0 0,5 3 0 0 0,-6-4 0 0 0,0 0 0 0 0,0 0 0 0 0,0 0 0 0 0,0 0 0 0 0,0 0 0 0 0,0-1 0 0 0,0 0 0 0 0,-1 0 0 0 0,1 0 0 0 0,0 0 0 0 0,0 0 0 0 0,-1-1 0 0 0,1 0 0 0 0,-1 0 0 0 0,1 0 0 0 0,-1 0 0 0 0,0 0 0 0 0,0-1 0 0 0,0 1 0 0 0,4-6 0 0 0,-5 6 0 0 0,0-1 0 0 0,0 0 0 0 0,-1 0 0 0 0,1 1 0 0 0,-1-1 0 0 0,0 0 0 0 0,0 0 0 0 0,0-1 0 0 0,0 1 0 0 0,0 0 0 0 0,-1 0 0 0 0,1 0 0 0 0,-1 0 0 0 0,0-1 0 0 0,0 1 0 0 0,0 0 0 0 0,0 0 0 0 0,-1-1 0 0 0,1 1 0 0 0,-1 0 0 0 0,0 0 0 0 0,0 0 0 0 0,0 0 0 0 0,-2-3 0 0 0,1 3 0 0 0,1 0 0 0 0,-1 1 0 0 0,-1-1 0 0 0,1 0 0 0 0,0 1 0 0 0,0 0 0 0 0,-1 0 0 0 0,0 0 0 0 0,1 0 0 0 0,-1 0 0 0 0,0 0 0 0 0,0 1 0 0 0,0-1 0 0 0,0 1 0 0 0,0 0 0 0 0,0 0 0 0 0,0 0 0 0 0,-1 0 0 0 0,1 0 0 0 0,0 1 0 0 0,0 0 0 0 0,-1-1 0 0 0,-4 2 0 0 0,4-1 9 0 0,1 0 1 0 0,0 1-1 0 0,-1-1 1 0 0,1 1-1 0 0,0 0 1 0 0,0 0-1 0 0,-1 1 0 0 0,1-1 1 0 0,0 1-1 0 0,0-1 1 0 0,0 1-1 0 0,1 0 0 0 0,-1 0 1 0 0,0 0-1 0 0,1 0 1 0 0,-4 5-1 0 0,2-4 9 0 0,1 1-1 0 0,0 1 0 0 0,0-1 1 0 0,0 0-1 0 0,1 1 1 0 0,-1-1-1 0 0,1 1 1 0 0,0 0-1 0 0,1 0 1 0 0,-3 7-1 0 0,4-7 12 0 0,0 0-1 0 0,0 0 0 0 0,1 0 1 0 0,-1 0-1 0 0,1-1 1 0 0,0 1-1 0 0,1 0 1 0 0,2 8-1 0 0,4-5 25 0 0,2 2-45 0 0,-9-8-5 0 0,0-1 0 0 0,0 1 0 0 0,1-1 0 0 0,-1 1 0 0 0,0-1 0 0 0,1 0 0 0 0,-1 0 0 0 0,0 0 0 0 0,1 0 0 0 0,0 0 1 0 0,-1 0-1 0 0,1 0 0 0 0,-1 0 0 0 0,1 0 0 0 0,0-1 0 0 0,0 1 0 0 0,-1-1 0 0 0,1 1 0 0 0,0-1 0 0 0,0 0 0 0 0,3 0 0 0 0,2-1-3 0 0,0 0 0 0 0,0-1 0 0 0,-1 0 0 0 0,10-3 0 0 0,-14 4 0 0 0,-1 0 0 0 0,1 0 0 0 0,-1 1 0 0 0,1-1 0 0 0,-1 0 0 0 0,1 0 0 0 0,-1-1 0 0 0,0 1 0 0 0,0 0 0 0 0,1 0 0 0 0,-1-1 0 0 0,0 1 0 0 0,0 0 0 0 0,0-1 0 0 0,-1 1 0 0 0,1-1 0 0 0,0 0 0 0 0,0 1 0 0 0,0-3 0 0 0,0-6 0 0 0,2 1 0 0 0,-3 7 0 0 0,-1 2 0 0 0,0 0 0 0 0,1-1 0 0 0,-1 1 0 0 0,1 0 0 0 0,-1-1 0 0 0,1 1 0 0 0,0-1 0 0 0,-1 1 0 0 0,1-1 0 0 0,-1 1 0 0 0,1-1 0 0 0,0 1 0 0 0,-1-1 0 0 0,1 1 0 0 0,0-1 0 0 0,0 0 0 0 0,-1 0 0 0 0,-3-6 11 0 0,1 3 45 0 0,-1 1 15 0 0,-17-5 83 0 0,21 8-235 0 0,0 0-1 0 0,-1-1 1 0 0,1 1-1 0 0,0-1 1 0 0,0 1-1 0 0,0-1 1 0 0,-1 1-1 0 0,1-1 1 0 0,0 1-1 0 0,0-1 1 0 0,0 1-1 0 0,0-1 1 0 0,0 1-1 0 0,0-1 1 0 0,0 1-1 0 0,0-1 1 0 0,0 0-1 0 0,1 0 0 0 0,-1-2-354 0 0,0-11-632 0 0,0 11-11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10:19:14.474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 30 3224 0 0,'0'0'3672'0'0,"2"-15"13693"0"0,6 11-17452 0 0,-3 0 372 0 0,-5 0 643 0 0,12 1-172 0 0,-4 3-742 0 0,-6 0-76 0 0,9 5-262 0 0,-1 1 304 0 0,-1 2 20 0 0,8 8 0 0 0,-15-14 0 0 0,0-1 0 0 0,-1 1 0 0 0,1-1 0 0 0,-1 1 0 0 0,1 0 0 0 0,-1 0 0 0 0,0 0 0 0 0,1-1 0 0 0,-1 1 0 0 0,0 0 0 0 0,0 1 0 0 0,0 2 0 0 0,19 35 0 0 0,-11-22 0 0 0,15 23 0 0 0,-14-24 0 0 0,6 3 0 0 0,-13-17 0 0 0,-1 0 0 0 0,1 0 0 0 0,-1 0 0 0 0,1 0 0 0 0,3 8 0 0 0,-5-9 16 0 0,0 1 0 0 0,1-1 0 0 0,-1 0-1 0 0,1 1 1 0 0,0-1 0 0 0,3 3 0 0 0,-3-3 12 0 0,0 0 1 0 0,0 1 0 0 0,0-1 0 0 0,0 0 0 0 0,-1 1-1 0 0,3 4 1 0 0,0 1-4 0 0,0 0-1 0 0,10 13 1 0 0,3 4-11 0 0,35 69-14 0 0,-26-45 0 0 0,-14-25 0 0 0,2 1 0 0 0,21 28 0 0 0,-9-19 0 0 0,-24-31 0 0 0,1-1 0 0 0,-1 1 0 0 0,0 0 0 0 0,-1-1 0 0 0,1 1 0 0 0,0 0 0 0 0,0 3 0 0 0,8 11 0 0 0,-5-9 0 0 0,0 1 0 0 0,-1-1 0 0 0,0 1 0 0 0,0 0 0 0 0,4 15 0 0 0,9 22 0 0 0,-2-11 0 0 0,4 7 0 0 0,-7-20 2 0 0,57 92 28 0 0,-45-69-98 0 0,-16-31 38 0 0,15 25 0 0 0,24 38 94 0 0,-19-35-52 0 0,-10-14 14 0 0,41 49 0 0 0,-53-70-26 0 0,-1 0 0 0 0,0 0 0 0 0,0 1 0 0 0,-1-1 0 0 0,6 17 0 0 0,-6-16 0 0 0,0 1 0 0 0,0-1 0 0 0,1 0 0 0 0,8 12 0 0 0,34 40 0 0 0,-18-22 0 0 0,-2 0 0 0 0,-3-10 0 0 0,31 50 0 0 0,-54-77 0 0 0,0 1 0 0 0,-1-1 0 0 0,1 1 0 0 0,-1-1 0 0 0,1 1 0 0 0,-1-1 0 0 0,1 1 0 0 0,-1-1 0 0 0,0 1 0 0 0,0-1 0 0 0,0 1 0 0 0,0-1 0 0 0,0 1 0 0 0,0 0 0 0 0,0-1 0 0 0,-1 2 0 0 0,0-1 0 0 0,1 0 0 0 0,0-1 0 0 0,0 1 0 0 0,0 0 0 0 0,0 0 0 0 0,0-1 0 0 0,0 1 0 0 0,0 0 0 0 0,0-1 0 0 0,1 1 0 0 0,-1 0 0 0 0,2 2 0 0 0,7 16-13 0 0,-6-12 0 0 0,1-1 1 0 0,-1 0 0 0 0,2 0-1 0 0,-1-1 1 0 0,9 12-1 0 0,37 49 77 0 0,-37-53-68 0 0,-2-2 2 0 0,0 0 0 0 0,13 19 0 0 0,-24-30 3 0 0,5 7 0 0 0,0-1 1 0 0,-1 1-1 0 0,0 0 1 0 0,0 1 0 0 0,3 11-1 0 0,-3-6-1 0 0,1 0 0 0 0,1-1 0 0 0,0 0 0 0 0,1 0 0 0 0,15 21 0 0 0,-10-13-71 0 0,12 26 0 0 0,-12-23 32 0 0,5 2 180 0 0,-12-13-109 0 0,-4-11-29 0 0,0 1 0 0 0,0-1 1 0 0,0 0-1 0 0,0 1 0 0 0,0-1 0 0 0,-1 1 1 0 0,1-1-1 0 0,-1 1 0 0 0,0 4 0 0 0,1-5-3 0 0,-1 1 0 0 0,1 0 0 0 0,0-1 0 0 0,-1 0 0 0 0,1 1 0 0 0,0-1 0 0 0,0 1 0 0 0,3 3 0 0 0,3 9 0 0 0,7 19 0 0 0,-13-31 0 0 0,-1-1 0 0 0,1 0 0 0 0,0 0 0 0 0,0 0 0 0 0,0 0 0 0 0,0 0 0 0 0,1 0 0 0 0,-1 0 0 0 0,3 2 0 0 0,-2-2 0 0 0,-1 0 0 0 0,1 0 0 0 0,-1 0 0 0 0,1 0 0 0 0,-1 0 0 0 0,0 1 0 0 0,1 2 0 0 0,-1-3 0 0 0,-1 0 0 0 0,1 0 0 0 0,0 0 0 0 0,-1 0 0 0 0,1 0 0 0 0,0 0 0 0 0,0 0 0 0 0,0 0 0 0 0,1-1 0 0 0,1 4 0 0 0,2 1 0 0 0,0 2 0 0 0,3 6 0 0 0,-7-12 0 0 0,0 0 0 0 0,-1 1 0 0 0,1-1 0 0 0,0 0 0 0 0,1 0 0 0 0,-1 0 0 0 0,0 0 0 0 0,0 0 0 0 0,3 2 0 0 0,2 7 0 0 0,-6-10 0 0 0,0 0 0 0 0,10 8 0 0 0,3 15 0 0 0,-4-11 0 0 0,1 0 0 0 0,13 13 0 0 0,-5-7 0 0 0,24-4 0 0 0,-31-11 0 0 0,-9 4 0 0 0,-1 0 0 0 0,2 2 0 0 0,5 7 0 0 0,2 11 0 0 0,-5-12 0 0 0,-2-14 0 0 0,0 0 0 0 0,16 25 0 0 0,-5-3 98 0 0,1-3 28 0 0,-7-13-126 0 0,18 22-184 0 0,-10-14 184 0 0,-11-11-2 0 0,16 15 332 0 0,-19-19-340 0 0,0 1 1 0 0,0-1-1 0 0,-1 0 0 0 0,1 1 1 0 0,-1-1-1 0 0,1 1 0 0 0,-1-1 1 0 0,0 1-1 0 0,1 0 0 0 0,0 2 0 0 0,1-1-44 0 0,9 12-9 0 0,-11-15 79 0 0,0 1 0 0 0,0 0-1 0 0,-1 0 1 0 0,1-1 0 0 0,0 1-1 0 0,-1 0 1 0 0,1 0 0 0 0,-1 0 0 0 0,1 0-1 0 0,-1 0 1 0 0,1 1 0 0 0,5 7-26 0 0,24 22-297 0 0,-29-30 344 0 0,1 0-1 0 0,-1 0 1 0 0,0 0-1 0 0,1 0 0 0 0,-1 1 1 0 0,0-1-1 0 0,0 0 1 0 0,0 1-1 0 0,0-1 1 0 0,0 1-1 0 0,1 2 1 0 0,1 3 62 0 0,1-1 1 0 0,0 1 0 0 0,0-1-1 0 0,8 10 1 0 0,-8-11-131 0 0,0 0 0 0 0,-1 1-1 0 0,5 7 1 0 0,-8-11-6 0 0,1-1 0 0 0,0 1 0 0 0,0 0 0 0 0,0-1 0 0 0,0 1 0 0 0,0-1 0 0 0,3 3 0 0 0,0 2 127 0 0,-4-6-75 0 0,0 1 0 0 0,0 0-1 0 0,0 0 1 0 0,0-1 0 0 0,0 1 0 0 0,0 0-1 0 0,1 0 1 0 0,-1-1 0 0 0,0 1 0 0 0,0 0-1 0 0,1 0 1 0 0,-1-1 0 0 0,0 1 0 0 0,1 0-1 0 0,-1-1 1 0 0,1 1 0 0 0,-1 0 0 0 0,1-1-1 0 0,-1 1 1 0 0,1 0 0 0 0,16 25 6 0 0,12 16-21 0 0,1 7-197 0 0,-11-19 19 0 0,0-2 177 0 0,2 12 1 0 0,-20-36 0 0 0,0-1 0 0 0,0 1-1 0 0,0-1 1 0 0,-1 1 0 0 0,1-1-1 0 0,-1 1 1 0 0,0 0 0 0 0,0-1-1 0 0,0 6 1 0 0,0 14-257 0 0,3-5-133 0 0,2 10 22 0 0,19 52 1311 0 0,-1-1-860 0 0,-14-49-47 0 0,-7-20-29 0 0,2 0 0 0 0,-1 0 0 0 0,5 9 0 0 0,39 82 4 0 0,-25-55 45 0 0,16 30-5 0 0,-4-7-67 0 0,4 6-22 0 0,21 31 156 0 0,-29-57-172 0 0,8 15 69 0 0,-25-47-15 0 0,-1 1 0 0 0,-1 0 0 0 0,-1 0 0 0 0,9 22 0 0 0,2 3 191 0 0,5 9-254 0 0,-12-18 58 0 0,-2 1 0 0 0,13 58 0 0 0,0-16-63 0 0,-4-17-16 0 0,9 17 303 0 0,0 0-382 0 0,-24-59 165 0 0,9 21-1 0 0,-13-32 2 0 0,0-1 1 0 0,0 0-1 0 0,1 10 1 0 0,1 7-5 0 0,8 32-2 0 0,-9-37 38 0 0,1 0-1 0 0,11 31 0 0 0,-11-37 134 0 0,0 1-1 0 0,5 24 1 0 0,0 2-179 0 0,-1-8 11 0 0,-6-22 0 0 0,-1-4 0 0 0,0 1 0 0 0,1-1 0 0 0,-1 0 0 0 0,5 10 0 0 0,4 9-200 0 0,14 23-1 0 0,5 6 610 0 0,-24-40-409 0 0,-4-10 0 0 0,0 0 0 0 0,-1-1 0 0 0,1 1 0 0 0,0 0 0 0 0,0-1 0 0 0,1 1 0 0 0,-1 0 0 0 0,0-1-1 0 0,1 1 1 0 0,2 2 0 0 0,2 3-14 0 0,-1 5-63 0 0,-1-6 8 0 0,-1 1 0 0 0,1-2 1 0 0,0 1-1 0 0,1 0 1 0 0,9 10-1 0 0,11 21 534 0 0,9 8-570 0 0,-26-31 225 0 0,3 2-98 0 0,-7-14-17 0 0,4 2-9 0 0,13 27 5 0 0,-13-18-1 0 0,1-3 0 0 0,21 24 0 0 0,-29-34 0 0 0,1 1 0 0 0,-1-1 0 0 0,0 0 0 0 0,1 1 0 0 0,-1-1 0 0 0,0 1 0 0 0,0-1 0 0 0,0 1 0 0 0,0 0 0 0 0,0 0 0 0 0,1 2 0 0 0,0 1 0 0 0,9 11 0 0 0,-4-3 0 0 0,3 15 0 0 0,-6-14 0 0 0,2 1 0 0 0,19 16 0 0 0,18 19 0 0 0,-38-45-104 0 0,-1 0 0 0 0,0 0 0 0 0,6 12 0 0 0,-9-15 117 0 0,1 1-1 0 0,-1-1 1 0 0,1 1 0 0 0,0-1 0 0 0,0 0 0 0 0,-1 0 0 0 0,4 3 0 0 0,13 17 267 0 0,-16-19-275 0 0,0 1 0 0 0,0-1 0 0 0,1 0 0 0 0,0 0 0 0 0,4 5 0 0 0,0 0-154 0 0,-5-4 120 0 0,0-1 0 0 0,0 0 0 0 0,0 1 0 0 0,1-1 0 0 0,-1 0 0 0 0,1-1 0 0 0,4 5 0 0 0,-3-1 40 0 0,-3-5 339 0 0,-1 0-723 0 0,1 3 353 0 0,2 6 23 0 0,-1-8-5 0 0,7 18-9 0 0,-8-19-44 0 0,-2 12-1354 0 0,-1 8 547 0 0,2-20 766 0 0,0 1-408 0 0,1 23 180 0 0,1 6-4913 0 0,-2-25 3766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10:18:44.6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 27 10048 0 0,'0'0'2920'0'0,"-6"5"70"0"0,30 23-1757 0 0,-16-23-1093 0 0,3-2-112 0 0,0-3-28 0 0,4 2 0 0 0,-15-2 0 0 0,1 0 0 0 0,-1 0 0 0 0,0 0 0 0 0,1 0 0 0 0,-1 0 0 0 0,0 0 0 0 0,1 0 0 0 0,-1 0 0 0 0,0 0 0 0 0,1 0 0 0 0,-1 0 0 0 0,0 0 0 0 0,1 0 0 0 0,-1 0 0 0 0,0 0 0 0 0,0-1 0 0 0,1 1 0 0 0,-1 0 0 0 0,0 0 0 0 0,1 0 0 0 0,-1 0 0 0 0,0-1 0 0 0,0 1 0 0 0,1 0 0 0 0,-1 0 0 0 0,0-1 0 0 0,9-5 0 0 0,-4 1 0 0 0,-4 5 0 0 0,-1 0 0 0 0,0 0 0 0 0,1-1 0 0 0,-1 1 0 0 0,0 0 0 0 0,0-1 0 0 0,1 1 0 0 0,-1 0 0 0 0,0 0 0 0 0,0-1 0 0 0,1 1 0 0 0,-1-1 0 0 0,0 1 0 0 0,0 0 0 0 0,0-1 0 0 0,0 1 0 0 0,0 0 0 0 0,0-1 0 0 0,0 1 0 0 0,0-1 0 0 0,0 1 0 0 0,0 0 0 0 0,0-1 0 0 0,0 1 0 0 0,0-1 0 0 0,0 1 0 0 0,0 0 0 0 0,0-1 0 0 0,0 1 0 0 0,0 0 0 0 0,0-1 0 0 0,-1 1 0 0 0,1-1 0 0 0,0 1 0 0 0,0 0 0 0 0,0-1 0 0 0,-1 1 0 0 0,1 0 0 0 0,0 0 0 0 0,0-1 0 0 0,-1 1 0 0 0,0-1 0 0 0,0-1 16 0 0,0-1 0 0 0,0 1 0 0 0,-1-1 0 0 0,0 1 0 0 0,1-1 0 0 0,-1 1 0 0 0,0 0 0 0 0,0 0 0 0 0,0 0 0 0 0,-1 0 0 0 0,1 0 0 0 0,0 0 0 0 0,-1 0 0 0 0,1 1 0 0 0,-1 0 0 0 0,1-1-1 0 0,-1 1 1 0 0,0 0 0 0 0,0 0 0 0 0,1 0 0 0 0,-1 1 0 0 0,-4-1 0 0 0,6 1 785 0 0,-15 0-115 0 0,7 4-535 0 0,0-1 1379 0 0,9 0-1504 0 0,1-1 0 0 0,0 1 0 0 0,0-1 0 0 0,0 1 0 0 0,0-1-1 0 0,0 0 1 0 0,1 0 0 0 0,-1 0 0 0 0,1 0 0 0 0,0 0 0 0 0,-1 0 0 0 0,1 0 0 0 0,0 0 0 0 0,0 0 0 0 0,0-1-1 0 0,0 1 1 0 0,0-1 0 0 0,1 0 0 0 0,2 2 0 0 0,1-1-20 0 0,0 0 0 0 0,0 0-1 0 0,1 0 1 0 0,-1-1 0 0 0,1 0 0 0 0,-1 0-1 0 0,13-1 1 0 0,-18 0 5 0 0,0 0-8 0 0,-1 0 1 0 0,0 0-1 0 0,1 0 1 0 0,-1 0-1 0 0,0 0 1 0 0,1 0-1 0 0,-1 0 0 0 0,1 0 1 0 0,-1 0-1 0 0,0 0 1 0 0,1 0-1 0 0,-1 0 0 0 0,0 0 1 0 0,1-1-1 0 0,-1 1 1 0 0,0 0-1 0 0,1 0 1 0 0,-1 0-1 0 0,0-1 0 0 0,1 1 1 0 0,0-1-2 0 0,-1-1 1 0 0,1 1 0 0 0,-1 0-1 0 0,1 0 1 0 0,-1 0 0 0 0,0-1-1 0 0,0 1 1 0 0,1 0 0 0 0,-1-1-1 0 0,0 1 1 0 0,0 0 0 0 0,0-3-1 0 0,-4-2-2 0 0,0 3 0 0 0,2 1 0 0 0,0 0 0 0 0,0 0 0 0 0,0 1 0 0 0,0-1 0 0 0,-1 0 0 0 0,1 1 0 0 0,0 0 0 0 0,-1-1 0 0 0,1 1 0 0 0,-1 0 0 0 0,0 1 0 0 0,-3-2 0 0 0,-11-5 0 0 0,15 7 44 0 0,0 0 1 0 0,0 0-1 0 0,0-1 0 0 0,0 1 0 0 0,0 0 0 0 0,0 1 0 0 0,0-1 0 0 0,0 0 0 0 0,0 0 0 0 0,0 1 0 0 0,1-1 0 0 0,-1 1 0 0 0,-3 1 0 0 0,5-2-22 0 0,-1 1 0 0 0,1-1 0 0 0,-1 0 0 0 0,1 1 0 0 0,-1-1 0 0 0,1 1 0 0 0,-1-1 0 0 0,1 1 0 0 0,-1-1 0 0 0,1 1 0 0 0,-1-1 0 0 0,1 1 0 0 0,0-1 0 0 0,-1 1 0 0 0,1 0 0 0 0,0-1 0 0 0,0 1 0 0 0,0 0 0 0 0,-1-1 0 0 0,1 1 0 0 0,0 0 0 0 0,0-1 0 0 0,0 1 0 0 0,0 0 0 0 0,0-1 0 0 0,0 1 0 0 0,0 0 0 0 0,0-1 0 0 0,0 1 0 0 0,0 0 0 0 0,1-1 0 0 0,-1 1 0 0 0,0 0 0 0 0,0-1 0 0 0,1 1-1 0 0,-1-1 1 0 0,0 1 0 0 0,1 0 0 0 0,-1-1 0 0 0,1 1 0 0 0,0 0 0 0 0,0 1-8 0 0,1 0-1 0 0,-1 0 1 0 0,1 0-1 0 0,0 0 1 0 0,-1-1-1 0 0,1 1 1 0 0,0 0-1 0 0,0-1 1 0 0,0 0-1 0 0,0 1 0 0 0,1-1 1 0 0,-1 0-1 0 0,0 0 1 0 0,0 0-1 0 0,1 0 1 0 0,-1-1-1 0 0,1 1 1 0 0,-1-1-1 0 0,4 1 1 0 0,-1-1-203 0 0,1 0 0 0 0,-1 0 0 0 0,1-1 0 0 0,-1 1 1 0 0,0-1-1 0 0,1-1 0 0 0,8-2 0 0 0,-4 2-7597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10:18:45.8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 80 6480 0 0,'0'0'11462'0'0,"8"4"-11197"0"0,-7-3-263 0 0,0-1-1 0 0,0 0 0 0 0,-1 1 0 0 0,1-1 0 0 0,0 0 0 0 0,0 1 0 0 0,0-1 0 0 0,0 0 0 0 0,0 0 0 0 0,-1 0 0 0 0,1 0 0 0 0,0 0 0 0 0,0 0 0 0 0,0 0 0 0 0,0 0 1 0 0,0 0-1 0 0,0-1 0 0 0,0 1 0 0 0,-1 0 0 0 0,2-1 0 0 0,0 0 0 0 0,6-2-1 0 0,-2-2 11 0 0,6-7 115 0 0,-12 12-159 0 0,0-1 0 0 0,0 1 0 0 0,0 0-1 0 0,0 0 1 0 0,1-1 0 0 0,-1 1-1 0 0,0 0 1 0 0,0 0 0 0 0,0-1 0 0 0,0 1-1 0 0,0 0 1 0 0,0 0 0 0 0,0-1 0 0 0,0 1-1 0 0,0 0 1 0 0,0-1 0 0 0,0 1 0 0 0,-1 0-1 0 0,1 0 1 0 0,0-1 0 0 0,0 1 0 0 0,0 0-1 0 0,0 0 1 0 0,0-1 0 0 0,-1 1-1 0 0,1-2 102 0 0,-1 1-1 0 0,0-1 0 0 0,0 1 0 0 0,0-1 1 0 0,0 1-1 0 0,0-1 0 0 0,0 1 0 0 0,0 0 1 0 0,0 0-1 0 0,-1-1 0 0 0,1 1 0 0 0,0 0 0 0 0,-1 0 1 0 0,1 0-1 0 0,-1 0 0 0 0,1 1 0 0 0,-1-1 1 0 0,0 0-1 0 0,1 1 0 0 0,-1-1 0 0 0,0 1 0 0 0,1-1 1 0 0,-1 1-1 0 0,0 0 0 0 0,-2 0 0 0 0,3 0 79 0 0,-1 1 0 0 0,0-1 0 0 0,1 1 0 0 0,-1 0 0 0 0,0 0 0 0 0,1 0 0 0 0,-1 0 0 0 0,1 0 0 0 0,0 0 0 0 0,-1 0 0 0 0,1 0 1 0 0,0 1-1 0 0,0-1 0 0 0,-1 0 0 0 0,1 1 0 0 0,-1 1 0 0 0,1-1 134 0 0,1-1-113 0 0,1 1-125 0 0,0 0 1 0 0,0 0-1 0 0,1 0 0 0 0,-1 0 1 0 0,1-1-1 0 0,-1 1 1 0 0,1 0-1 0 0,0-1 1 0 0,0 1-1 0 0,0-1 1 0 0,0 1-1 0 0,2 0 1 0 0,-2-2-42 0 0,1 0 0 0 0,-1 0 1 0 0,0 0-1 0 0,1 1 0 0 0,-1-1 0 0 0,0 1 1 0 0,1-1-1 0 0,2 2 0 0 0,-3-1-1 0 0,1 0 0 0 0,-1-1 0 0 0,1 1 0 0 0,-1-1 0 0 0,1 1 0 0 0,-1-1 0 0 0,1 0-1 0 0,2 0 1 0 0,4-1 0 0 0,-1-6 0 0 0,-8 7 0 0 0,1-1 1 0 0,0 1-1 0 0,-1-1 0 0 0,1 0 0 0 0,-1 1 0 0 0,1-1 0 0 0,-1 0 1 0 0,0 1-1 0 0,1-1 0 0 0,-1 0 0 0 0,0 1 0 0 0,1-1 1 0 0,-1 0-1 0 0,0 0 0 0 0,0 0 0 0 0,0 1 0 0 0,1-1 0 0 0,-1 0 1 0 0,0 0-1 0 0,0 1 0 0 0,0-1 0 0 0,0 0 0 0 0,-1 0 0 0 0,1 0 1 0 0,0 1-1 0 0,0-1 0 0 0,0 0 0 0 0,-1-1 0 0 0,0 1 6 0 0,0-2-4 0 0,0 1 1 0 0,-1-1-1 0 0,1 1 1 0 0,-1-1-1 0 0,1 1 1 0 0,-1-1-1 0 0,0 1 1 0 0,0 0-1 0 0,0 0 1 0 0,0 0-1 0 0,-1 0 1 0 0,1 1-1 0 0,0-1 1 0 0,-1 1-1 0 0,1-1 0 0 0,-1 1 1 0 0,0 0-1 0 0,-3-2 1 0 0,-14-7 3 0 0,18 9 7 0 0,1 1 0 0 0,-1-1-1 0 0,0 1 1 0 0,1-1-1 0 0,-1 1 1 0 0,1-1 0 0 0,-1 1-1 0 0,0 0 1 0 0,1 0 0 0 0,-1 0-1 0 0,0 0 1 0 0,1 0 0 0 0,-1 0-1 0 0,0 0 1 0 0,1 1-1 0 0,-1-1 1 0 0,0 1 0 0 0,-2 1 855 0 0,3-1-756 0 0,-2 4-8 0 0,3-4-99 0 0,0 0-1 0 0,0 0 0 0 0,0-1 0 0 0,1 1 1 0 0,-1 0-1 0 0,0 0 0 0 0,0-1 0 0 0,1 1 1 0 0,-1 0-1 0 0,1-1 0 0 0,-1 1 1 0 0,1 0-1 0 0,-1-1 0 0 0,1 1 0 0 0,0 0 1 0 0,-1-1-2 0 0,3 5 7 0 0,-2-4-8 0 0,0 1 1 0 0,-1-1 0 0 0,1 1 0 0 0,1-1 0 0 0,-1 1 0 0 0,0-1 0 0 0,0 0 0 0 0,1 1-1 0 0,-1-1 1 0 0,0 0 0 0 0,1 0 0 0 0,-1 0 0 0 0,1 0 0 0 0,0 0 0 0 0,-1 0 0 0 0,1-1 0 0 0,0 1-1 0 0,2 0 1 0 0,26 6-3 0 0,-21-6 0 0 0,-1-2 0 0 0,-2-4 11 0 0,-9 2 76 0 0,-7-3 13 0 0,2 5-1074 0 0,18-2-7449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10:18:46.8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58 41 4288 0 0,'0'0'3377'0'0,"-13"0"-1839"0"0,7 0 1468 0 0,5-1-2295 0 0,-9 0 2605 0 0,16 4-947 0 0,-4-3-2364 0 0,-1 1-4 0 0,1-1-1 0 0,-1 1 1 0 0,1-1 0 0 0,-1 0 0 0 0,1 1 0 0 0,-1-1 0 0 0,1 0-1 0 0,-1 0 1 0 0,1 0 0 0 0,1-1 0 0 0,5 1 6 0 0,-3-1 36 0 0,2-4-33 0 0,-6-3-10 0 0,-1 7-1 0 0,0 0-1 0 0,0 0 1 0 0,-1-1-1 0 0,1 1 0 0 0,0 0 1 0 0,-1 0-1 0 0,1 0 0 0 0,-1 0 1 0 0,1-1-1 0 0,-1 1 0 0 0,0 0 1 0 0,1 0-1 0 0,-1 0 0 0 0,0 0 1 0 0,0 0-1 0 0,0 1 1 0 0,0-1-1 0 0,0 0 0 0 0,0 0 1 0 0,0 1-1 0 0,0-1 0 0 0,0 0 1 0 0,0 1-1 0 0,0-1 0 0 0,0 1 1 0 0,0-1-1 0 0,0 1 0 0 0,-1 0 1 0 0,1-1-1 0 0,-2 1 1 0 0,-5-1 269 0 0,0-1 0 0 0,0 2 1 0 0,-12-1-1 0 0,18 1-131 0 0,2 0-102 0 0,0 0-1 0 0,0 0 0 0 0,0 0 1 0 0,-1 0-1 0 0,1 0 0 0 0,0 0 1 0 0,0 0-1 0 0,0 0 0 0 0,0 0 1 0 0,0 0-1 0 0,0 0 0 0 0,0 0 1 0 0,0 0-1 0 0,0 0 0 0 0,0 0 1 0 0,0 1-1 0 0,-1-1 0 0 0,1 0 1 0 0,0 0-1 0 0,0 0 0 0 0,0 0 1 0 0,0 0-1 0 0,0 0 0 0 0,0 0 1 0 0,0 0-1 0 0,0 0 0 0 0,0 0 1 0 0,0 0-1 0 0,0 0 0 0 0,0 0 1 0 0,0 0-1 0 0,0 1 0 0 0,0-1 1 0 0,0 0-1 0 0,0 0 0 0 0,0 0 1 0 0,0 0-1 0 0,0 0 0 0 0,0 0 1 0 0,0 0-1 0 0,0 0 0 0 0,0 0 1 0 0,0 0-1 0 0,0 0 0 0 0,0 1 1 0 0,0-1-1 0 0,0 0 0 0 0,0 0 1 0 0,0 0-1 0 0,0 0 0 0 0,0 0 1 0 0,0 0-1 0 0,0 0 0 0 0,4 7 342 0 0,6 4-356 0 0,-4-7 94 0 0,-1 0 0 0 0,1 0-1 0 0,0 0 1 0 0,10 4 0 0 0,-9-5-53 0 0,-4-2 35 0 0,4 0-4 0 0,0 1-17 0 0,-4-2-20 0 0,9-1-2 0 0,-12-2-27 0 0,-5 0-15 0 0,-2 0-1555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10:19:04.2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121 144 4608 0 0,'0'0'4122'0'0,"0"-1"-3483"0"0,-1-1-1 0 0,0 1 0 0 0,0 0 0 0 0,1 0 1 0 0,-1 1-1 0 0,0-1 0 0 0,0 0 0 0 0,0 0 1 0 0,-2-1-1 0 0,-6 0 725 0 0,0 1 1 0 0,-18-1 1974 0 0,20 3 1034 0 0,8 1-4371 0 0,0 0 0 0 0,0 0 0 0 0,0 0 0 0 0,1 0 0 0 0,-1-1 0 0 0,1 1 0 0 0,-1-1 0 0 0,1 1 0 0 0,0-1 0 0 0,-1 1 0 0 0,1-1 0 0 0,0 0 0 0 0,0 0 0 0 0,0 0 0 0 0,0 0 0 0 0,0 0 0 0 0,0 0 0 0 0,2 0 0 0 0,3 1-2 0 0,-1-1 1 0 0,1 1 0 0 0,0-2 0 0 0,13 2-1 0 0,-17-3 1 0 0,0 1 0 0 0,1-1 0 0 0,-1 0 0 0 0,0 0 0 0 0,1 0 0 0 0,-1 0 0 0 0,0 0 0 0 0,0-1 0 0 0,0 0 0 0 0,0 1 0 0 0,0-1 0 0 0,0 0 0 0 0,-1 0 0 0 0,1-1 0 0 0,0 1 0 0 0,-1 0 0 0 0,0-1 0 0 0,4-4 0 0 0,-5 5 0 0 0,0 0 0 0 0,0 0 0 0 0,0 1 0 0 0,-1-1 0 0 0,1 0 0 0 0,0 0 0 0 0,-1 0 0 0 0,1-1 0 0 0,-1 1 0 0 0,0 0 0 0 0,0 0 0 0 0,0 0 0 0 0,0 0 0 0 0,0 0 0 0 0,0 0 0 0 0,0 0 0 0 0,-2-4 0 0 0,2 3 0 0 0,-1-1 0 0 0,0 1 0 0 0,0 0 0 0 0,0 0 0 0 0,0 0 0 0 0,0 1 0 0 0,-1-1 0 0 0,1 0 0 0 0,-1 0 0 0 0,0 1 0 0 0,-3-4 0 0 0,1 3 0 0 0,0 1 0 0 0,0 0 0 0 0,0 1 0 0 0,0-1 0 0 0,0 1 0 0 0,-1-1 0 0 0,1 2 0 0 0,-6-2 0 0 0,-11-3 0 0 0,15 4 0 0 0,-1 0 0 0 0,1 0 0 0 0,-1 0 0 0 0,0 1 0 0 0,1 0 0 0 0,-1 0 0 0 0,1 1 0 0 0,-1-1 0 0 0,-8 4 0 0 0,0-2 0 0 0,14-2 9 0 0,0 0 0 0 0,-1 0 0 0 0,1 0-1 0 0,0 1 1 0 0,0-1 0 0 0,-1 0 0 0 0,1 1 0 0 0,0-1-1 0 0,0 1 1 0 0,0-1 0 0 0,-1 1 0 0 0,1 0 0 0 0,0-1-1 0 0,-2 3 1 0 0,-1 0 302 0 0,3-3-289 0 0,1 0 0 0 0,-1 1 1 0 0,1-1-1 0 0,0 0 0 0 0,-1 0 1 0 0,1 1-1 0 0,-1-1 0 0 0,1 0 1 0 0,0 1-1 0 0,-1-1 0 0 0,1 1 1 0 0,0-1-1 0 0,-1 0 0 0 0,1 1 0 0 0,0-1 1 0 0,0 1-1 0 0,0-1 0 0 0,-1 1 1 0 0,1-1-1 0 0,0 0 0 0 0,0 1 1 0 0,0-1-1 0 0,0 1 0 0 0,0-1 0 0 0,0 1 1 0 0,0-1-1 0 0,0 1 0 0 0,0-1 1 0 0,0 1-1 0 0,0-1 0 0 0,0 1 1 0 0,0-1-1 0 0,0 1 0 0 0,1 0 1 0 0,6 16 744 0 0,-5-14-710 0 0,-1-1-57 0 0,0-1 0 0 0,0 1 0 0 0,1 0 0 0 0,-1-1 0 0 0,0 0 0 0 0,1 1 0 0 0,-1-1 0 0 0,1 0 0 0 0,-1 0 0 0 0,1 1 0 0 0,0-1 0 0 0,0-1 0 0 0,-1 1 0 0 0,3 1 0 0 0,13 8 0 0 0,-13-7 3 0 0,-1-1 0 0 0,1 0 0 0 0,-1 0 0 0 0,1 0 0 0 0,0 0 0 0 0,0 0 0 0 0,0-1 0 0 0,0 0 0 0 0,0 0 0 0 0,0 0 0 0 0,5 1 0 0 0,7-1 15 0 0,24 1 0 0 0,-34-3-18 0 0,-1 1 0 0 0,0-1 0 0 0,0 0 0 0 0,1 0 0 0 0,-1-1 0 0 0,0 1 0 0 0,0-1 0 0 0,0 0 0 0 0,-1 0 0 0 0,6-4 0 0 0,-7 5 0 0 0,-1-1 0 0 0,0 1 0 0 0,0-1 0 0 0,0 1 0 0 0,0-1 0 0 0,0 0 0 0 0,0 0 0 0 0,0 0 0 0 0,0 0 0 0 0,-1 0 0 0 0,1-1 0 0 0,-1 1 0 0 0,1 0 0 0 0,-1-1 0 0 0,0 1 0 0 0,0-1 0 0 0,0 1 0 0 0,-1-1 0 0 0,1 1 0 0 0,0-1 0 0 0,-1-3 0 0 0,0 4 0 0 0,0-1 0 0 0,-1 1 0 0 0,1 0 0 0 0,-1 0 0 0 0,0 0 0 0 0,0 0 0 0 0,1 0 0 0 0,-2 0 0 0 0,1 0 0 0 0,0 0 0 0 0,0 0 0 0 0,0 0 0 0 0,-1 0 0 0 0,1 1 0 0 0,-1-1 0 0 0,0 1 0 0 0,1-1 0 0 0,-1 1 0 0 0,0-1 0 0 0,0 1 0 0 0,0 0 0 0 0,0 0 0 0 0,-3-1 0 0 0,-4-2 0 0 0,0 0 0 0 0,1 1 0 0 0,-1 1 0 0 0,-12-3 0 0 0,16 4 0 0 0,0 0 0 0 0,0 1 0 0 0,0 0 0 0 0,0 0 0 0 0,0 0 0 0 0,1 0 0 0 0,-1 1 0 0 0,0 0 0 0 0,0 0 0 0 0,0 0 0 0 0,1 1 0 0 0,-1-1 0 0 0,1 1 0 0 0,-1 0 0 0 0,1 1 0 0 0,-1-1 0 0 0,1 1 0 0 0,0 0 0 0 0,0 0 0 0 0,-4 5 0 0 0,7-7 0 0 0,0 0 0 0 0,1 1 0 0 0,-1-1 0 0 0,1 1 0 0 0,-1-1 0 0 0,1 1 0 0 0,0-1 0 0 0,0 1 0 0 0,0-1 0 0 0,-1 1 0 0 0,2 0 0 0 0,-1-1 0 0 0,0 1 0 0 0,0-1 0 0 0,0 1 0 0 0,1-1 0 0 0,-1 1 0 0 0,1-1 0 0 0,-1 1 0 0 0,1-1 0 0 0,0 1 0 0 0,-1-1 0 0 0,1 0 0 0 0,1 2 0 0 0,3 7 0 0 0,-5-8 14 0 0,1-1-1 0 0,0 1 0 0 0,0-1 1 0 0,-1 0-1 0 0,1 1 0 0 0,0-1 1 0 0,1 0-1 0 0,-1 1 0 0 0,0-1 1 0 0,0 0-1 0 0,0 0 0 0 0,2 1 1 0 0,-1-1 14 0 0,-1 0 0 0 0,1 0 0 0 0,-1 0 0 0 0,0 1 0 0 0,1-1 0 0 0,-1 0 0 0 0,0 1 0 0 0,0-1 0 0 0,0 1 0 0 0,2 2-1 0 0,-3-2 6 0 0,1-1 0 0 0,0 1 0 0 0,0-1 0 0 0,0 0 0 0 0,0 1 0 0 0,0-1 0 0 0,0 0 0 0 0,0 0 0 0 0,0 0 0 0 0,1 0 0 0 0,-1 0 0 0 0,0 0 0 0 0,1 0 0 0 0,-1 0 0 0 0,1-1 0 0 0,-1 1 0 0 0,1 0 0 0 0,1 0 0 0 0,14 8 22 0 0,-12-6-50 0 0,0-1 0 0 0,1 1 1 0 0,-1-1-1 0 0,0 0 0 0 0,1-1 1 0 0,-1 1-1 0 0,1-1 0 0 0,-1 0 1 0 0,8 0-1 0 0,-10-1-2 0 0,1 0 0 0 0,0 0 0 0 0,-1 0 0 0 0,1-1 0 0 0,-1 0 0 0 0,1 1 0 0 0,0-1 0 0 0,-1 0 0 0 0,0-1 0 0 0,1 1 0 0 0,3-3 0 0 0,-5 3-2 0 0,0 0-1 0 0,-1 0 1 0 0,1 0-1 0 0,0 0 1 0 0,-1 0-1 0 0,1 0 1 0 0,-1 0-1 0 0,0-1 1 0 0,1 1 0 0 0,-1 0-1 0 0,0-1 1 0 0,0 1-1 0 0,0-1 1 0 0,0 0-1 0 0,0 1 1 0 0,0-1-1 0 0,0 0 1 0 0,-1 0-1 0 0,1 1 1 0 0,0-1 0 0 0,-1-3-1 0 0,1-10 21 0 0,0 13 19 0 0,-1 0 1 0 0,0-1-1 0 0,0 1 1 0 0,0 0 0 0 0,0-1-1 0 0,0 1 1 0 0,0 0-1 0 0,-1-1 1 0 0,1 1 0 0 0,-1 0-1 0 0,0-1 1 0 0,1 1-1 0 0,-1 0 1 0 0,-2-3-1 0 0,1 1-66 0 0,0 1 0 0 0,0-1-1 0 0,0 1 1 0 0,-1 0-1 0 0,1-1 1 0 0,-1 1-1 0 0,0 1 1 0 0,0-1 0 0 0,0 0-1 0 0,0 1 1 0 0,0-1-1 0 0,-1 1 1 0 0,1 0-1 0 0,-1 0 1 0 0,1 0-1 0 0,-1 0 1 0 0,0 1 0 0 0,0 0-1 0 0,1 0 1 0 0,-1 0-1 0 0,0 0 1 0 0,-8 0-1 0 0,5 1 140 0 0,0 0-1 0 0,1 0 1 0 0,-1 1-1 0 0,0 0 1 0 0,-11 4-1 0 0,15-4-118 0 0,0 0 1 0 0,0 0-1 0 0,0 1 0 0 0,0 0 0 0 0,1-1 0 0 0,-1 1 0 0 0,0 0 1 0 0,1 1-1 0 0,-1-1 0 0 0,1 0 0 0 0,0 1 0 0 0,0-1 1 0 0,-2 4-1 0 0,2-4-11 0 0,0 1 1 0 0,1 0 0 0 0,-1-1-1 0 0,1 1 1 0 0,0 0-1 0 0,-2 5 1 0 0,3-6 23 0 0,-1-1 0 0 0,1 0 0 0 0,0 0 0 0 0,0 0 0 0 0,0 0 0 0 0,1 1 0 0 0,-1-1 0 0 0,0 0 0 0 0,0 0 0 0 0,1 0 0 0 0,-1 0 0 0 0,0 0 0 0 0,1 0 0 0 0,-1 0 0 0 0,1 0 0 0 0,0 0 0 0 0,-1 0 0 0 0,1 0 0 0 0,0 0 0 0 0,1 2 0 0 0,9 14 141 0 0,-9-15-128 0 0,-1 0 1 0 0,0 1-1 0 0,1-1 0 0 0,-1 0 1 0 0,1 0-1 0 0,0 0 0 0 0,0 0 0 0 0,0 0 1 0 0,0 0-1 0 0,0-1 0 0 0,0 1 0 0 0,0-1 1 0 0,1 1-1 0 0,-1-1 0 0 0,0 0 1 0 0,1 0-1 0 0,4 2 0 0 0,-1-1-38 0 0,-1-1 0 0 0,1 1 1 0 0,-1-1-1 0 0,1 0 0 0 0,-1 0 0 0 0,1 0 0 0 0,0-1 1 0 0,-1 0-1 0 0,1 0 0 0 0,11-2 0 0 0,-13 1 7 0 0,0 0-1 0 0,-1-1 1 0 0,1 1-1 0 0,0-1 0 0 0,0 1 1 0 0,-1-1-1 0 0,1 0 1 0 0,-1-1-1 0 0,0 1 1 0 0,0 0-1 0 0,0-1 1 0 0,0 0-1 0 0,0 0 1 0 0,0 0-1 0 0,-1 0 1 0 0,3-4-1 0 0,-4 6 14 0 0,0 0 1 0 0,0-1-1 0 0,0 1 0 0 0,0-1 0 0 0,-1 0 1 0 0,1 1-1 0 0,0-1 0 0 0,-1 1 0 0 0,0-1 1 0 0,1 0-1 0 0,-1 0 0 0 0,0 1 1 0 0,0-1-1 0 0,0 0 0 0 0,0 0 0 0 0,0 1 1 0 0,0-1-1 0 0,0 0 0 0 0,0 1 0 0 0,-1-3 1 0 0,-1 1 5 0 0,1 1 1 0 0,0 0 0 0 0,0-1-1 0 0,-1 1 1 0 0,0 0 0 0 0,1 0 0 0 0,-1 0-1 0 0,0 0 1 0 0,0 0 0 0 0,0 0-1 0 0,-4-2 1 0 0,-1 0 8 0 0,1 0 0 0 0,-1 0 0 0 0,0 1 0 0 0,0 0 0 0 0,0 1-1 0 0,0-1 1 0 0,-1 1 0 0 0,-8-1 0 0 0,11 3-14 0 0,0-1 0 0 0,0 1 1 0 0,0 0-1 0 0,0 1 0 0 0,0-1 0 0 0,0 1 0 0 0,0 0 0 0 0,1 0 1 0 0,-1 0-1 0 0,0 1 0 0 0,0 0 0 0 0,1 0 0 0 0,-1 0 1 0 0,1 0-1 0 0,0 1 0 0 0,0 0 0 0 0,0 0 0 0 0,0 0 0 0 0,0 0 1 0 0,-5 6-1 0 0,8-8-2 0 0,1 0 0 0 0,-1-1 1 0 0,0 1-1 0 0,1 0 1 0 0,0 0-1 0 0,-1-1 0 0 0,1 1 1 0 0,-1 0-1 0 0,1 0 0 0 0,0 0 1 0 0,0 0-1 0 0,-1-1 0 0 0,1 1 1 0 0,0 0-1 0 0,0 0 0 0 0,0 0 1 0 0,0 0-1 0 0,0 0 1 0 0,0 0-1 0 0,0-1 0 0 0,0 1 1 0 0,0 0-1 0 0,1 0 0 0 0,-1 1 1 0 0,1 0-22 0 0,0-1 1 0 0,0 1 0 0 0,0-1-1 0 0,1 1 1 0 0,-1-1-1 0 0,0 0 1 0 0,0 1 0 0 0,1-1-1 0 0,-1 0 1 0 0,1 0 0 0 0,1 1-1 0 0,1 0 4 0 0,1 1-1 0 0,-1-1 0 0 0,0-1 0 0 0,1 1 1 0 0,-1-1-1 0 0,1 1 0 0 0,8 0 1 0 0,-9-2 140 0 0,-2 0-98 0 0,-1 0 0 0 0,0 0 0 0 0,0 0 0 0 0,0 0 0 0 0,0 0 0 0 0,0 0 0 0 0,1-1 0 0 0,-1 1 0 0 0,0 0 0 0 0,0-1 0 0 0,1 0 1 0 0,12-4 245 0 0,1-2-205 0 0,-14 7-85 0 0,0 0 0 0 0,0-1 0 0 0,-1 1 0 0 0,1-1 0 0 0,-1 1-1 0 0,1 0 1 0 0,0-1 0 0 0,-1 1 0 0 0,1-1 0 0 0,-1 1 0 0 0,1-1 0 0 0,-1 0 0 0 0,1 1 0 0 0,-1-1 0 0 0,0 1 0 0 0,1-1 0 0 0,-1 0 0 0 0,0 1-1 0 0,1-2 1 0 0,-1 0 82 0 0,-1 0 0 0 0,0 0-1 0 0,1 0 1 0 0,-1 0-1 0 0,0 0 1 0 0,0 0-1 0 0,0 0 1 0 0,0 1-1 0 0,0-1 1 0 0,0 0 0 0 0,-1 1-1 0 0,1-1 1 0 0,-1 1-1 0 0,1 0 1 0 0,-1-1-1 0 0,1 1 1 0 0,-1 0-1 0 0,0 0 1 0 0,0 0-1 0 0,-3-2 1 0 0,4 3-104 0 0,0 0 0 0 0,0-1-1 0 0,0 1 1 0 0,0 0 0 0 0,0 0-1 0 0,0 0 1 0 0,0 0 0 0 0,0 0 0 0 0,0 0-1 0 0,0 0 1 0 0,0 0 0 0 0,0 0 0 0 0,-1 0-1 0 0,1 1 1 0 0,0-1 0 0 0,0 0-1 0 0,0 1 1 0 0,0-1 0 0 0,-1 2 0 0 0,0-1 19 0 0,0 0 1 0 0,0 0 0 0 0,1 0 0 0 0,-1 0-1 0 0,0 0 1 0 0,1 1 0 0 0,-1-1-1 0 0,-1 2 1 0 0,3 6-213 0 0,0-7 4 0 0,1 0 1 0 0,0 0-1 0 0,0-1 0 0 0,0 1 1 0 0,1 0-1 0 0,-1 0 1 0 0,0-1-1 0 0,1 1 1 0 0,-1 0-1 0 0,1-1 1 0 0,-1 1-1 0 0,1-1 0 0 0,3 2 1 0 0,3 1-963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9EF94-DE2C-4549-91E3-DC76AA54A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D37B0-D230-4082-9EC0-CB67D472F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4067A-70AF-4611-97E4-BB4A2DECF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2851-D9E1-4FFB-A2BB-E7517D5CFAC5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59D59-A073-4E61-9481-56497741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1A6F0-BC94-4FD4-963F-892CAF81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DB34-6ED5-4D05-9328-4454BF71D4C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536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6F935-505E-4B3C-968E-C6C86901E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6FD09-DB2A-43E9-A420-2453891AD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18569-55B0-41A4-9792-7758B2A0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2851-D9E1-4FFB-A2BB-E7517D5CFAC5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0F741-52E4-4B40-B30A-36E2133B5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25A9B-5842-4034-B7C7-B8CF76E0C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DB34-6ED5-4D05-9328-4454BF71D4C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28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802835-F64C-4179-92B6-E5D7DCFCCB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D200D-CBBA-481E-96EC-4E51D70B1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5DCDA-689B-4612-B954-B7752C0CC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2851-D9E1-4FFB-A2BB-E7517D5CFAC5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E6A1B-CFC3-4D59-9BB4-6AD20F4E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8ECCE-06D3-4F81-83F1-401D5BF7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DB34-6ED5-4D05-9328-4454BF71D4C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26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29892-1B16-41CE-A306-77D0D12E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6684C-BB87-4F20-9C67-FD1E484CA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6509B-AA7D-44A8-9D1B-EDBE8A31A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2851-D9E1-4FFB-A2BB-E7517D5CFAC5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1E5CB-7B23-4953-B828-B92328D23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20AD8-4229-4C45-854E-FE7EE28E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DB34-6ED5-4D05-9328-4454BF71D4C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54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EC2A1-072F-4A14-8FDC-9EECA279D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80894-DA19-448E-8C6E-4AC1665B6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849BF-0C8F-4A64-84DF-4A5DC9D82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2851-D9E1-4FFB-A2BB-E7517D5CFAC5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0EC77-4BF0-4CD2-83EC-5612C01B9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7F075-D74C-489A-BDF5-336B74861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DB34-6ED5-4D05-9328-4454BF71D4C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97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47212-7A08-4CAE-A53E-7B5226685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CBDB1-2346-413B-BDB3-D0808601A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2FDDE-1F9B-4DAF-B512-2A7FEE476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7D4D4-8003-4B68-909F-9C913FC8B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2851-D9E1-4FFB-A2BB-E7517D5CFAC5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2ADC0-F6C6-4A6F-BEF6-0F15F613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FA9F7-EC74-4E7C-9CC5-36727086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DB34-6ED5-4D05-9328-4454BF71D4C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41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E64C2-CBCE-44E4-9130-2303F2B6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F6164-0719-4D72-B2EE-CEE7D5E5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31E26-E730-4FF7-9517-0986C1777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F91849-2C02-44C6-9931-FABC8E5FF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7E8EB8-3E03-42C1-9831-4C4D98EAA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BFB954-5791-4C67-945D-03F951DD2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2851-D9E1-4FFB-A2BB-E7517D5CFAC5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1CF8FA-6D3A-4461-8866-FC22D7D11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A65DC7-DBBF-4934-A409-B64523ED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DB34-6ED5-4D05-9328-4454BF71D4C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60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2A465-BA7B-4603-8C05-C3946E1D6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1372B-1A49-4FC3-9A14-4A7261D2B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2851-D9E1-4FFB-A2BB-E7517D5CFAC5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13CD9F-3526-4BB7-B69B-91BA4CB8E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FC07D-48CA-4F6B-B545-FABDFDE5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DB34-6ED5-4D05-9328-4454BF71D4C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8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9C9B5A-535A-4571-B13E-5CBAF13C9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2851-D9E1-4FFB-A2BB-E7517D5CFAC5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31B176-64CD-49E2-84DC-A997D90B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3BBF6-1602-446A-B1EF-F3AD5BE4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DB34-6ED5-4D05-9328-4454BF71D4C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53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0FB8A-408C-4267-9766-572EA5B34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01AD8-E1AC-4221-972F-2325718C5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960B2-8905-43CC-A569-9AE07DF55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E8693-34EE-439A-9AAE-774D7F70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2851-D9E1-4FFB-A2BB-E7517D5CFAC5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7FED5-A795-440E-94EA-44AE2D11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51C3D-7E22-4C47-8E97-C297E134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DB34-6ED5-4D05-9328-4454BF71D4C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043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8A7C7-7B84-4534-A963-11D4DD37C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B519CA-1938-43A8-83D2-ECB0700CB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AAD6B-0329-4553-9E33-600F74983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246FA-0982-4EE5-B5A0-AA460E6C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2851-D9E1-4FFB-A2BB-E7517D5CFAC5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49540-A681-4E58-808F-139AD8892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13B80-01B8-4233-83FF-7045A5C85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DB34-6ED5-4D05-9328-4454BF71D4C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449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1F710-1965-4400-AB60-62A98600E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2201F-737B-453E-B16F-9833DC4A7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5D6B6-401F-4E26-83E4-5A25C4F3D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52851-D9E1-4FFB-A2BB-E7517D5CFAC5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EFBA6-3C94-4847-BC58-23565570C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A242D-FC8F-4892-B077-A44BCCB2F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BDB34-6ED5-4D05-9328-4454BF71D4C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7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6.xml"/><Relationship Id="rId18" Type="http://schemas.openxmlformats.org/officeDocument/2006/relationships/image" Target="../media/image18.png"/><Relationship Id="rId26" Type="http://schemas.openxmlformats.org/officeDocument/2006/relationships/image" Target="../media/image22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5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0.png"/><Relationship Id="rId16" Type="http://schemas.openxmlformats.org/officeDocument/2006/relationships/image" Target="../media/image17.png"/><Relationship Id="rId20" Type="http://schemas.openxmlformats.org/officeDocument/2006/relationships/image" Target="../media/image19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5.xml"/><Relationship Id="rId24" Type="http://schemas.openxmlformats.org/officeDocument/2006/relationships/image" Target="../media/image21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3.png"/><Relationship Id="rId10" Type="http://schemas.openxmlformats.org/officeDocument/2006/relationships/image" Target="../media/image14.png"/><Relationship Id="rId19" Type="http://schemas.openxmlformats.org/officeDocument/2006/relationships/customXml" Target="../ink/ink9.xml"/><Relationship Id="rId4" Type="http://schemas.openxmlformats.org/officeDocument/2006/relationships/image" Target="../media/image11.png"/><Relationship Id="rId9" Type="http://schemas.openxmlformats.org/officeDocument/2006/relationships/customXml" Target="../ink/ink4.xml"/><Relationship Id="rId14" Type="http://schemas.openxmlformats.org/officeDocument/2006/relationships/image" Target="../media/image16.png"/><Relationship Id="rId22" Type="http://schemas.openxmlformats.org/officeDocument/2006/relationships/image" Target="../media/image20.png"/><Relationship Id="rId27" Type="http://schemas.openxmlformats.org/officeDocument/2006/relationships/customXml" Target="../ink/ink13.xml"/><Relationship Id="rId30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62885-F5F8-4E8C-9609-81B188AD4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90A94-A044-45CA-902A-61B769391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36C4F0-04AE-4702-874E-6FD9F5BCD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2771"/>
            <a:ext cx="12192000" cy="351245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4653D45-5C07-469D-8935-FA41FB78BD30}"/>
              </a:ext>
            </a:extLst>
          </p:cNvPr>
          <p:cNvSpPr/>
          <p:nvPr/>
        </p:nvSpPr>
        <p:spPr>
          <a:xfrm>
            <a:off x="3012996" y="4124325"/>
            <a:ext cx="2426446" cy="3884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908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D9726-D7C7-468E-94A8-9F9E172C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11629-3A58-4CB2-AE61-70A8321E9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CC1AE2-3DFF-44C9-BA96-BE4AC7428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7870"/>
            <a:ext cx="12192000" cy="60422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03DAEA6-084B-48EB-B4B2-2BDED3798566}"/>
                  </a:ext>
                </a:extLst>
              </p14:cNvPr>
              <p14:cNvContentPartPr/>
              <p14:nvPr/>
            </p14:nvContentPartPr>
            <p14:xfrm>
              <a:off x="7688689" y="2203581"/>
              <a:ext cx="47520" cy="60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03DAEA6-084B-48EB-B4B2-2BDED37985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80049" y="2194581"/>
                <a:ext cx="6516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4CDAD47-71E6-4C9E-9626-475453F5715C}"/>
                  </a:ext>
                </a:extLst>
              </p14:cNvPr>
              <p14:cNvContentPartPr/>
              <p14:nvPr/>
            </p14:nvContentPartPr>
            <p14:xfrm>
              <a:off x="8279089" y="3168741"/>
              <a:ext cx="78120" cy="69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4CDAD47-71E6-4C9E-9626-475453F5715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70449" y="3160101"/>
                <a:ext cx="957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39828CD-E5B5-44B8-8477-BCC346DDB0C9}"/>
                  </a:ext>
                </a:extLst>
              </p14:cNvPr>
              <p14:cNvContentPartPr/>
              <p14:nvPr/>
            </p14:nvContentPartPr>
            <p14:xfrm>
              <a:off x="8298169" y="3191421"/>
              <a:ext cx="97560" cy="687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39828CD-E5B5-44B8-8477-BCC346DDB0C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89169" y="3182421"/>
                <a:ext cx="1152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B2AD5A8-FA70-4D8F-87E0-DD916518BCFB}"/>
                  </a:ext>
                </a:extLst>
              </p14:cNvPr>
              <p14:cNvContentPartPr/>
              <p14:nvPr/>
            </p14:nvContentPartPr>
            <p14:xfrm>
              <a:off x="7667449" y="2177301"/>
              <a:ext cx="108360" cy="84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B2AD5A8-FA70-4D8F-87E0-DD916518BCF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58449" y="2168301"/>
                <a:ext cx="12600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72F8184-B49E-4A8C-BF3B-64824636EE6F}"/>
                  </a:ext>
                </a:extLst>
              </p14:cNvPr>
              <p14:cNvContentPartPr/>
              <p14:nvPr/>
            </p14:nvContentPartPr>
            <p14:xfrm>
              <a:off x="7730089" y="2219781"/>
              <a:ext cx="1221480" cy="22280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72F8184-B49E-4A8C-BF3B-64824636EE6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725769" y="2215461"/>
                <a:ext cx="1230120" cy="223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FFC022D8-C579-4D4B-AAF4-DDE553328C66}"/>
              </a:ext>
            </a:extLst>
          </p:cNvPr>
          <p:cNvGrpSpPr/>
          <p:nvPr/>
        </p:nvGrpSpPr>
        <p:grpSpPr>
          <a:xfrm>
            <a:off x="8870929" y="4418301"/>
            <a:ext cx="1893960" cy="851040"/>
            <a:chOff x="8870929" y="4418301"/>
            <a:chExt cx="1893960" cy="85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51EE851-D918-4BCC-9A9E-8F6B4E473810}"/>
                    </a:ext>
                  </a:extLst>
                </p14:cNvPr>
                <p14:cNvContentPartPr/>
                <p14:nvPr/>
              </p14:nvContentPartPr>
              <p14:xfrm>
                <a:off x="9471769" y="4958301"/>
                <a:ext cx="45720" cy="25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51EE851-D918-4BCC-9A9E-8F6B4E47381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463129" y="4949661"/>
                  <a:ext cx="633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ADD4BBC-60FA-4302-8617-71319E748D3F}"/>
                    </a:ext>
                  </a:extLst>
                </p14:cNvPr>
                <p14:cNvContentPartPr/>
                <p14:nvPr/>
              </p14:nvContentPartPr>
              <p14:xfrm>
                <a:off x="10034089" y="5159541"/>
                <a:ext cx="37440" cy="31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ADD4BBC-60FA-4302-8617-71319E748D3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025449" y="5150901"/>
                  <a:ext cx="550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9ACF084-5CEC-465D-A14A-8D40811E175C}"/>
                    </a:ext>
                  </a:extLst>
                </p14:cNvPr>
                <p14:cNvContentPartPr/>
                <p14:nvPr/>
              </p14:nvContentPartPr>
              <p14:xfrm>
                <a:off x="10627729" y="5226861"/>
                <a:ext cx="33840" cy="19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9ACF084-5CEC-465D-A14A-8D40811E175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619089" y="5217861"/>
                  <a:ext cx="514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E9660FB-A06F-4C0E-A0D8-6347C5C8132B}"/>
                    </a:ext>
                  </a:extLst>
                </p14:cNvPr>
                <p14:cNvContentPartPr/>
                <p14:nvPr/>
              </p14:nvContentPartPr>
              <p14:xfrm>
                <a:off x="9430729" y="4950381"/>
                <a:ext cx="103320" cy="59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E9660FB-A06F-4C0E-A0D8-6347C5C8132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422089" y="4941741"/>
                  <a:ext cx="1209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735C485-5E35-439F-A024-A1A066085D8B}"/>
                    </a:ext>
                  </a:extLst>
                </p14:cNvPr>
                <p14:cNvContentPartPr/>
                <p14:nvPr/>
              </p14:nvContentPartPr>
              <p14:xfrm>
                <a:off x="10015369" y="5144781"/>
                <a:ext cx="84600" cy="65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735C485-5E35-439F-A024-A1A066085D8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006369" y="5135781"/>
                  <a:ext cx="1022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457FEF0-F3C3-4A8F-9B35-84B1DBFD4061}"/>
                    </a:ext>
                  </a:extLst>
                </p14:cNvPr>
                <p14:cNvContentPartPr/>
                <p14:nvPr/>
              </p14:nvContentPartPr>
              <p14:xfrm>
                <a:off x="10619449" y="5207061"/>
                <a:ext cx="81720" cy="62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457FEF0-F3C3-4A8F-9B35-84B1DBFD406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610809" y="5198421"/>
                  <a:ext cx="993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B6C340B-708D-46A5-A374-ADD481FF7111}"/>
                    </a:ext>
                  </a:extLst>
                </p14:cNvPr>
                <p14:cNvContentPartPr/>
                <p14:nvPr/>
              </p14:nvContentPartPr>
              <p14:xfrm>
                <a:off x="8891449" y="4433781"/>
                <a:ext cx="52920" cy="48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B6C340B-708D-46A5-A374-ADD481FF711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882449" y="4424781"/>
                  <a:ext cx="705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5088014-E379-4C4B-A7C9-83182C8648A2}"/>
                    </a:ext>
                  </a:extLst>
                </p14:cNvPr>
                <p14:cNvContentPartPr/>
                <p14:nvPr/>
              </p14:nvContentPartPr>
              <p14:xfrm>
                <a:off x="8870929" y="4418301"/>
                <a:ext cx="92880" cy="83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5088014-E379-4C4B-A7C9-83182C8648A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861929" y="4409301"/>
                  <a:ext cx="1105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C6BB10E-3BDB-488B-A238-46D0BE0A9949}"/>
                    </a:ext>
                  </a:extLst>
                </p14:cNvPr>
                <p14:cNvContentPartPr/>
                <p14:nvPr/>
              </p14:nvContentPartPr>
              <p14:xfrm>
                <a:off x="8944009" y="4462221"/>
                <a:ext cx="1820880" cy="804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C6BB10E-3BDB-488B-A238-46D0BE0A994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39689" y="4457901"/>
                  <a:ext cx="1829520" cy="813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66579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292B0-DE4E-4B5B-8F8B-1C99B74C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3E74F-2758-4ACE-A9FC-447F27564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413844-C2F3-40C6-B438-1A1C2F870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789" y="0"/>
            <a:ext cx="10066421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6E62DA-0738-4B13-9C3D-16C7C6FB8726}"/>
              </a:ext>
            </a:extLst>
          </p:cNvPr>
          <p:cNvSpPr/>
          <p:nvPr/>
        </p:nvSpPr>
        <p:spPr>
          <a:xfrm>
            <a:off x="1499301" y="406000"/>
            <a:ext cx="1652823" cy="88324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C1CC49-B8DD-4753-B845-1FD63D439F6F}"/>
              </a:ext>
            </a:extLst>
          </p:cNvPr>
          <p:cNvSpPr/>
          <p:nvPr/>
        </p:nvSpPr>
        <p:spPr>
          <a:xfrm>
            <a:off x="1117828" y="4335269"/>
            <a:ext cx="5044433" cy="13896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F946F94-F787-4567-B3C2-0782347485D0}"/>
              </a:ext>
            </a:extLst>
          </p:cNvPr>
          <p:cNvSpPr/>
          <p:nvPr/>
        </p:nvSpPr>
        <p:spPr>
          <a:xfrm>
            <a:off x="1117828" y="5724939"/>
            <a:ext cx="1869592" cy="3975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0A6E71-D276-4AAC-99ED-D617ACF8B79F}"/>
              </a:ext>
            </a:extLst>
          </p:cNvPr>
          <p:cNvSpPr/>
          <p:nvPr/>
        </p:nvSpPr>
        <p:spPr>
          <a:xfrm>
            <a:off x="1117828" y="6118797"/>
            <a:ext cx="1869592" cy="3975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9253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D770A4F-D7F4-494C-8368-8A29506F5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291" y="0"/>
            <a:ext cx="9779418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EA6326-F047-4599-A7C2-E1D834CF6DFD}"/>
              </a:ext>
            </a:extLst>
          </p:cNvPr>
          <p:cNvSpPr/>
          <p:nvPr/>
        </p:nvSpPr>
        <p:spPr>
          <a:xfrm>
            <a:off x="1742574" y="547040"/>
            <a:ext cx="1738962" cy="19363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B1D29D-02D6-4DE3-9E10-E84FC3ECAD25}"/>
              </a:ext>
            </a:extLst>
          </p:cNvPr>
          <p:cNvSpPr/>
          <p:nvPr/>
        </p:nvSpPr>
        <p:spPr>
          <a:xfrm>
            <a:off x="1571242" y="3527715"/>
            <a:ext cx="3864042" cy="24574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FD65F3-7EB6-487D-AD66-1DF07DE82DFC}"/>
              </a:ext>
            </a:extLst>
          </p:cNvPr>
          <p:cNvSpPr/>
          <p:nvPr/>
        </p:nvSpPr>
        <p:spPr>
          <a:xfrm>
            <a:off x="5943512" y="183377"/>
            <a:ext cx="4325030" cy="150731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8A61C7C-A7ED-413C-BBE0-5AFC40402B91}"/>
              </a:ext>
            </a:extLst>
          </p:cNvPr>
          <p:cNvCxnSpPr>
            <a:endCxn id="8" idx="2"/>
          </p:cNvCxnSpPr>
          <p:nvPr/>
        </p:nvCxnSpPr>
        <p:spPr>
          <a:xfrm flipV="1">
            <a:off x="2930236" y="1690688"/>
            <a:ext cx="5175791" cy="4549053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335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7178-0C9A-4C74-960D-C177E36C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8F0F8-8348-4CD5-9DE9-581ADAC68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7226FD-BA73-4C9C-826D-5B63EC11F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003" y="0"/>
            <a:ext cx="3859993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AEDA51-44B0-4C92-A0F1-8737DB993218}"/>
              </a:ext>
            </a:extLst>
          </p:cNvPr>
          <p:cNvSpPr/>
          <p:nvPr/>
        </p:nvSpPr>
        <p:spPr>
          <a:xfrm>
            <a:off x="4294456" y="57906"/>
            <a:ext cx="2257012" cy="3072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9DF8C6-9B34-488B-97FD-8277FD45AA0B}"/>
              </a:ext>
            </a:extLst>
          </p:cNvPr>
          <p:cNvSpPr/>
          <p:nvPr/>
        </p:nvSpPr>
        <p:spPr>
          <a:xfrm>
            <a:off x="4166003" y="3628916"/>
            <a:ext cx="2257012" cy="27926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139281-2C7E-4D62-A535-6409A71D231C}"/>
              </a:ext>
            </a:extLst>
          </p:cNvPr>
          <p:cNvSpPr/>
          <p:nvPr/>
        </p:nvSpPr>
        <p:spPr>
          <a:xfrm>
            <a:off x="4318403" y="3849832"/>
            <a:ext cx="1661565" cy="4987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97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FA3E2-5100-4C6D-AE19-AF1F959B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47BEC-EEE0-410E-865D-01093D4B7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1F2DA-FC5A-41BD-A1DD-592FC7828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239"/>
            <a:ext cx="12192000" cy="666552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A6EB7F-698E-465D-A382-C681771696CA}"/>
              </a:ext>
            </a:extLst>
          </p:cNvPr>
          <p:cNvSpPr/>
          <p:nvPr/>
        </p:nvSpPr>
        <p:spPr>
          <a:xfrm>
            <a:off x="347490" y="365125"/>
            <a:ext cx="2426446" cy="3884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B62972-24E4-4032-BA37-4DD9ECB2ABDE}"/>
              </a:ext>
            </a:extLst>
          </p:cNvPr>
          <p:cNvSpPr/>
          <p:nvPr/>
        </p:nvSpPr>
        <p:spPr>
          <a:xfrm>
            <a:off x="264940" y="103422"/>
            <a:ext cx="382760" cy="26170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6653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95A2-5A1F-4C02-801F-F8B1289138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094A3-E67F-41DA-A8A3-5F2BF5040C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57211E-57B8-4404-93C8-F6A5C6044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007" y="0"/>
            <a:ext cx="9419986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84049E-607B-410C-AC2A-C5D6A5F39DB3}"/>
              </a:ext>
            </a:extLst>
          </p:cNvPr>
          <p:cNvSpPr/>
          <p:nvPr/>
        </p:nvSpPr>
        <p:spPr>
          <a:xfrm>
            <a:off x="3275106" y="5026212"/>
            <a:ext cx="1673412" cy="3884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831EB84-B525-493E-999E-56DAE4A4F107}"/>
              </a:ext>
            </a:extLst>
          </p:cNvPr>
          <p:cNvSpPr/>
          <p:nvPr/>
        </p:nvSpPr>
        <p:spPr>
          <a:xfrm>
            <a:off x="3275106" y="5396754"/>
            <a:ext cx="2504141" cy="3884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0378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36152-27DD-4F04-8F1E-1159805C8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B2B8C-02F5-4267-896A-E91BC3F38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0B7BD0-4FC2-4B57-9D5D-96D41E84B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671"/>
            <a:ext cx="12192000" cy="6432657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B853D0-A025-43BA-AAEB-88DB5E440A26}"/>
              </a:ext>
            </a:extLst>
          </p:cNvPr>
          <p:cNvSpPr/>
          <p:nvPr/>
        </p:nvSpPr>
        <p:spPr>
          <a:xfrm>
            <a:off x="11040035" y="6256858"/>
            <a:ext cx="627530" cy="3884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45B5CD-CE99-4C55-B177-B25707E2E925}"/>
              </a:ext>
            </a:extLst>
          </p:cNvPr>
          <p:cNvCxnSpPr>
            <a:cxnSpLocks/>
          </p:cNvCxnSpPr>
          <p:nvPr/>
        </p:nvCxnSpPr>
        <p:spPr>
          <a:xfrm>
            <a:off x="8857129" y="4291106"/>
            <a:ext cx="2229224" cy="19657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03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BC3F1-6CF8-473F-B098-2B882B4C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19317-5B82-4CB1-B929-4734B3484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7208C4-E51F-4565-9E42-29BBDC029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813"/>
            <a:ext cx="12192000" cy="642237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EB41D9-F42A-42B9-BFB7-E63E1D9DD310}"/>
              </a:ext>
            </a:extLst>
          </p:cNvPr>
          <p:cNvSpPr/>
          <p:nvPr/>
        </p:nvSpPr>
        <p:spPr>
          <a:xfrm>
            <a:off x="4389290" y="5148303"/>
            <a:ext cx="2504141" cy="5754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9C1ECC-267C-46A9-BFCC-D6B64F01307C}"/>
              </a:ext>
            </a:extLst>
          </p:cNvPr>
          <p:cNvSpPr/>
          <p:nvPr/>
        </p:nvSpPr>
        <p:spPr>
          <a:xfrm>
            <a:off x="4843930" y="1045836"/>
            <a:ext cx="2210014" cy="3884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2EF18BB-7C17-4867-9EE9-B33CBBA2CB30}"/>
              </a:ext>
            </a:extLst>
          </p:cNvPr>
          <p:cNvSpPr/>
          <p:nvPr/>
        </p:nvSpPr>
        <p:spPr>
          <a:xfrm>
            <a:off x="10805459" y="561742"/>
            <a:ext cx="418353" cy="3884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7589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3341-7E8A-434B-9975-7BE90A8F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0C7A5-EE99-4816-91AB-083BFC58A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F63AC5-F07F-4BD6-B5EB-BED1006CF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931" y="0"/>
            <a:ext cx="9768138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D7BDE8-A540-4115-B182-56F6C391EDC1}"/>
              </a:ext>
            </a:extLst>
          </p:cNvPr>
          <p:cNvSpPr/>
          <p:nvPr/>
        </p:nvSpPr>
        <p:spPr>
          <a:xfrm>
            <a:off x="1913993" y="593173"/>
            <a:ext cx="971196" cy="2644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43832EE-AD1B-424C-AEB3-8A4AA1FA7DB4}"/>
              </a:ext>
            </a:extLst>
          </p:cNvPr>
          <p:cNvSpPr/>
          <p:nvPr/>
        </p:nvSpPr>
        <p:spPr>
          <a:xfrm>
            <a:off x="6297621" y="891431"/>
            <a:ext cx="3885727" cy="39247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125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A2EC-C23D-42E8-AA78-A792EFDC0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384C5-C6A6-4E43-8B26-4F9A21B76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5B965-2BBA-4349-9406-7013819F4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324"/>
            <a:ext cx="12192000" cy="605935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8AF8F71-79BD-474D-AC6F-F4B1C0817BA2}"/>
              </a:ext>
            </a:extLst>
          </p:cNvPr>
          <p:cNvSpPr/>
          <p:nvPr/>
        </p:nvSpPr>
        <p:spPr>
          <a:xfrm>
            <a:off x="522514" y="1825625"/>
            <a:ext cx="2436507" cy="2644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369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534DA-A92A-4DD4-B6CF-E4875210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6E5A3-652E-407F-B8F5-0B34096D4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FC9C69-EAC4-4446-A712-CBA5C46BF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215"/>
            <a:ext cx="12192000" cy="628356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0D545D-4F79-4CCE-A442-65ACB49413AA}"/>
              </a:ext>
            </a:extLst>
          </p:cNvPr>
          <p:cNvSpPr/>
          <p:nvPr/>
        </p:nvSpPr>
        <p:spPr>
          <a:xfrm>
            <a:off x="2246539" y="1249362"/>
            <a:ext cx="3116036" cy="2644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CE4AE7C-E669-496C-95B7-21FAAAA92935}"/>
              </a:ext>
            </a:extLst>
          </p:cNvPr>
          <p:cNvSpPr/>
          <p:nvPr/>
        </p:nvSpPr>
        <p:spPr>
          <a:xfrm>
            <a:off x="965427" y="1615735"/>
            <a:ext cx="3116036" cy="2644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298DC17-39D5-49E2-813F-56B560B06752}"/>
              </a:ext>
            </a:extLst>
          </p:cNvPr>
          <p:cNvSpPr/>
          <p:nvPr/>
        </p:nvSpPr>
        <p:spPr>
          <a:xfrm>
            <a:off x="7667625" y="1690688"/>
            <a:ext cx="3116036" cy="2644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538957-EC9D-4FD1-AA35-0B3701CCA3C6}"/>
              </a:ext>
            </a:extLst>
          </p:cNvPr>
          <p:cNvSpPr/>
          <p:nvPr/>
        </p:nvSpPr>
        <p:spPr>
          <a:xfrm>
            <a:off x="6720113" y="2809081"/>
            <a:ext cx="253547" cy="18717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1091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CD9C-7643-406F-991A-586BF989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CF968-84D4-476D-84B2-38B254569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8B8658-7032-4324-B1E5-92958B1D4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10" y="0"/>
            <a:ext cx="11471231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BEB8FD5-9737-4D4A-A9ED-52CC8629CFA2}"/>
              </a:ext>
            </a:extLst>
          </p:cNvPr>
          <p:cNvSpPr/>
          <p:nvPr/>
        </p:nvSpPr>
        <p:spPr>
          <a:xfrm>
            <a:off x="789363" y="474154"/>
            <a:ext cx="1652823" cy="4402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A581160-89C6-41C7-925E-E51E45DF7AAC}"/>
              </a:ext>
            </a:extLst>
          </p:cNvPr>
          <p:cNvSpPr/>
          <p:nvPr/>
        </p:nvSpPr>
        <p:spPr>
          <a:xfrm>
            <a:off x="349025" y="5886841"/>
            <a:ext cx="3700461" cy="85011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1FA8712-DD3D-46F1-AF18-D5A008C2C203}"/>
              </a:ext>
            </a:extLst>
          </p:cNvPr>
          <p:cNvSpPr/>
          <p:nvPr/>
        </p:nvSpPr>
        <p:spPr>
          <a:xfrm>
            <a:off x="6180928" y="645684"/>
            <a:ext cx="5104245" cy="488174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895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Kurniawan</dc:creator>
  <cp:lastModifiedBy>Stephen Kurniawan</cp:lastModifiedBy>
  <cp:revision>1</cp:revision>
  <dcterms:created xsi:type="dcterms:W3CDTF">2021-11-13T22:44:35Z</dcterms:created>
  <dcterms:modified xsi:type="dcterms:W3CDTF">2021-11-15T11:28:28Z</dcterms:modified>
</cp:coreProperties>
</file>