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988E2-3610-45FC-A14E-79A35D0AA37C}" v="7" dt="2022-08-10T10:20:38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Kurniawan" userId="a0c00006-9aeb-4841-9245-95ee03cc7288" providerId="ADAL" clId="{6E0988E2-3610-45FC-A14E-79A35D0AA37C}"/>
    <pc:docChg chg="undo custSel modSld">
      <pc:chgData name="Stephen Kurniawan" userId="a0c00006-9aeb-4841-9245-95ee03cc7288" providerId="ADAL" clId="{6E0988E2-3610-45FC-A14E-79A35D0AA37C}" dt="2022-08-11T11:25:53.283" v="78" actId="20577"/>
      <pc:docMkLst>
        <pc:docMk/>
      </pc:docMkLst>
      <pc:sldChg chg="addSp modSp mod">
        <pc:chgData name="Stephen Kurniawan" userId="a0c00006-9aeb-4841-9245-95ee03cc7288" providerId="ADAL" clId="{6E0988E2-3610-45FC-A14E-79A35D0AA37C}" dt="2022-08-11T11:25:53.283" v="78" actId="20577"/>
        <pc:sldMkLst>
          <pc:docMk/>
          <pc:sldMk cId="2754050055" sldId="256"/>
        </pc:sldMkLst>
        <pc:spChg chg="mod">
          <ac:chgData name="Stephen Kurniawan" userId="a0c00006-9aeb-4841-9245-95ee03cc7288" providerId="ADAL" clId="{6E0988E2-3610-45FC-A14E-79A35D0AA37C}" dt="2022-08-10T10:18:20.173" v="17" actId="1076"/>
          <ac:spMkLst>
            <pc:docMk/>
            <pc:sldMk cId="2754050055" sldId="256"/>
            <ac:spMk id="4" creationId="{503B8BA4-AD1D-6765-B9A4-32C5AF42B9D7}"/>
          </ac:spMkLst>
        </pc:spChg>
        <pc:spChg chg="mod">
          <ac:chgData name="Stephen Kurniawan" userId="a0c00006-9aeb-4841-9245-95ee03cc7288" providerId="ADAL" clId="{6E0988E2-3610-45FC-A14E-79A35D0AA37C}" dt="2022-08-11T11:25:53.283" v="78" actId="20577"/>
          <ac:spMkLst>
            <pc:docMk/>
            <pc:sldMk cId="2754050055" sldId="256"/>
            <ac:spMk id="5" creationId="{8CD1B2EE-E224-4872-09A6-26CEA7A228FD}"/>
          </ac:spMkLst>
        </pc:spChg>
        <pc:spChg chg="mod">
          <ac:chgData name="Stephen Kurniawan" userId="a0c00006-9aeb-4841-9245-95ee03cc7288" providerId="ADAL" clId="{6E0988E2-3610-45FC-A14E-79A35D0AA37C}" dt="2022-08-10T10:19:16.074" v="27" actId="14100"/>
          <ac:spMkLst>
            <pc:docMk/>
            <pc:sldMk cId="2754050055" sldId="256"/>
            <ac:spMk id="6" creationId="{F1EC75A3-592A-BE49-83CE-355E2DA3990E}"/>
          </ac:spMkLst>
        </pc:spChg>
        <pc:spChg chg="mod">
          <ac:chgData name="Stephen Kurniawan" userId="a0c00006-9aeb-4841-9245-95ee03cc7288" providerId="ADAL" clId="{6E0988E2-3610-45FC-A14E-79A35D0AA37C}" dt="2022-08-10T10:19:17.930" v="28" actId="1076"/>
          <ac:spMkLst>
            <pc:docMk/>
            <pc:sldMk cId="2754050055" sldId="256"/>
            <ac:spMk id="7" creationId="{63320C17-213A-9515-6DB1-F55D68CCC467}"/>
          </ac:spMkLst>
        </pc:spChg>
        <pc:spChg chg="mod">
          <ac:chgData name="Stephen Kurniawan" userId="a0c00006-9aeb-4841-9245-95ee03cc7288" providerId="ADAL" clId="{6E0988E2-3610-45FC-A14E-79A35D0AA37C}" dt="2022-08-10T10:18:14.403" v="16" actId="1076"/>
          <ac:spMkLst>
            <pc:docMk/>
            <pc:sldMk cId="2754050055" sldId="256"/>
            <ac:spMk id="8" creationId="{78FD15C0-A34E-EF64-1BCA-C2696A0865A3}"/>
          </ac:spMkLst>
        </pc:spChg>
        <pc:spChg chg="mod">
          <ac:chgData name="Stephen Kurniawan" userId="a0c00006-9aeb-4841-9245-95ee03cc7288" providerId="ADAL" clId="{6E0988E2-3610-45FC-A14E-79A35D0AA37C}" dt="2022-08-10T10:18:14.403" v="16" actId="1076"/>
          <ac:spMkLst>
            <pc:docMk/>
            <pc:sldMk cId="2754050055" sldId="256"/>
            <ac:spMk id="9" creationId="{CA706B00-D7AF-B9A4-E273-81B88C7C7B88}"/>
          </ac:spMkLst>
        </pc:spChg>
        <pc:spChg chg="mod">
          <ac:chgData name="Stephen Kurniawan" userId="a0c00006-9aeb-4841-9245-95ee03cc7288" providerId="ADAL" clId="{6E0988E2-3610-45FC-A14E-79A35D0AA37C}" dt="2022-08-10T10:18:14.403" v="16" actId="1076"/>
          <ac:spMkLst>
            <pc:docMk/>
            <pc:sldMk cId="2754050055" sldId="256"/>
            <ac:spMk id="13" creationId="{335F2953-B357-AED0-E8B4-DCE7008192D0}"/>
          </ac:spMkLst>
        </pc:spChg>
        <pc:spChg chg="mod">
          <ac:chgData name="Stephen Kurniawan" userId="a0c00006-9aeb-4841-9245-95ee03cc7288" providerId="ADAL" clId="{6E0988E2-3610-45FC-A14E-79A35D0AA37C}" dt="2022-08-10T10:18:14.403" v="16" actId="1076"/>
          <ac:spMkLst>
            <pc:docMk/>
            <pc:sldMk cId="2754050055" sldId="256"/>
            <ac:spMk id="14" creationId="{B315D325-B30C-DAB1-02CF-11C680CE407B}"/>
          </ac:spMkLst>
        </pc:spChg>
        <pc:spChg chg="mod">
          <ac:chgData name="Stephen Kurniawan" userId="a0c00006-9aeb-4841-9245-95ee03cc7288" providerId="ADAL" clId="{6E0988E2-3610-45FC-A14E-79A35D0AA37C}" dt="2022-08-10T10:18:14.403" v="16" actId="1076"/>
          <ac:spMkLst>
            <pc:docMk/>
            <pc:sldMk cId="2754050055" sldId="256"/>
            <ac:spMk id="15" creationId="{DDAFA699-5F90-18A1-7BF5-605437F7C385}"/>
          </ac:spMkLst>
        </pc:spChg>
        <pc:spChg chg="mod">
          <ac:chgData name="Stephen Kurniawan" userId="a0c00006-9aeb-4841-9245-95ee03cc7288" providerId="ADAL" clId="{6E0988E2-3610-45FC-A14E-79A35D0AA37C}" dt="2022-08-10T10:18:56.190" v="21" actId="1076"/>
          <ac:spMkLst>
            <pc:docMk/>
            <pc:sldMk cId="2754050055" sldId="256"/>
            <ac:spMk id="16" creationId="{5CDD5055-349E-2EFE-2C84-8F37C8287DD7}"/>
          </ac:spMkLst>
        </pc:spChg>
        <pc:spChg chg="add mod">
          <ac:chgData name="Stephen Kurniawan" userId="a0c00006-9aeb-4841-9245-95ee03cc7288" providerId="ADAL" clId="{6E0988E2-3610-45FC-A14E-79A35D0AA37C}" dt="2022-08-10T10:18:36.464" v="19" actId="13822"/>
          <ac:spMkLst>
            <pc:docMk/>
            <pc:sldMk cId="2754050055" sldId="256"/>
            <ac:spMk id="19" creationId="{213077EF-EFE0-2629-B98A-27BA81A3230E}"/>
          </ac:spMkLst>
        </pc:spChg>
        <pc:spChg chg="add mod">
          <ac:chgData name="Stephen Kurniawan" userId="a0c00006-9aeb-4841-9245-95ee03cc7288" providerId="ADAL" clId="{6E0988E2-3610-45FC-A14E-79A35D0AA37C}" dt="2022-08-10T10:19:19.717" v="29" actId="1076"/>
          <ac:spMkLst>
            <pc:docMk/>
            <pc:sldMk cId="2754050055" sldId="256"/>
            <ac:spMk id="20" creationId="{1CC37D6C-FEB4-3ACA-60D3-8134E4C1B153}"/>
          </ac:spMkLst>
        </pc:spChg>
        <pc:spChg chg="add mod">
          <ac:chgData name="Stephen Kurniawan" userId="a0c00006-9aeb-4841-9245-95ee03cc7288" providerId="ADAL" clId="{6E0988E2-3610-45FC-A14E-79A35D0AA37C}" dt="2022-08-10T10:20:33.644" v="51" actId="1076"/>
          <ac:spMkLst>
            <pc:docMk/>
            <pc:sldMk cId="2754050055" sldId="256"/>
            <ac:spMk id="21" creationId="{4B3C3655-E553-2F9B-1CC9-DD8C8E1C5F54}"/>
          </ac:spMkLst>
        </pc:spChg>
        <pc:spChg chg="add mod">
          <ac:chgData name="Stephen Kurniawan" userId="a0c00006-9aeb-4841-9245-95ee03cc7288" providerId="ADAL" clId="{6E0988E2-3610-45FC-A14E-79A35D0AA37C}" dt="2022-08-10T10:20:14.740" v="45" actId="1076"/>
          <ac:spMkLst>
            <pc:docMk/>
            <pc:sldMk cId="2754050055" sldId="256"/>
            <ac:spMk id="28" creationId="{D29AD493-9672-BE6C-D36B-FFD46285D725}"/>
          </ac:spMkLst>
        </pc:spChg>
        <pc:spChg chg="add mod">
          <ac:chgData name="Stephen Kurniawan" userId="a0c00006-9aeb-4841-9245-95ee03cc7288" providerId="ADAL" clId="{6E0988E2-3610-45FC-A14E-79A35D0AA37C}" dt="2022-08-10T10:20:28.862" v="50" actId="1076"/>
          <ac:spMkLst>
            <pc:docMk/>
            <pc:sldMk cId="2754050055" sldId="256"/>
            <ac:spMk id="31" creationId="{F4282294-BC52-2120-F0B9-FC495BD7B688}"/>
          </ac:spMkLst>
        </pc:spChg>
        <pc:spChg chg="add mod">
          <ac:chgData name="Stephen Kurniawan" userId="a0c00006-9aeb-4841-9245-95ee03cc7288" providerId="ADAL" clId="{6E0988E2-3610-45FC-A14E-79A35D0AA37C}" dt="2022-08-10T10:20:44.630" v="56" actId="20577"/>
          <ac:spMkLst>
            <pc:docMk/>
            <pc:sldMk cId="2754050055" sldId="256"/>
            <ac:spMk id="34" creationId="{7007B352-D05D-57C4-D3CF-A848195A44B2}"/>
          </ac:spMkLst>
        </pc:spChg>
        <pc:cxnChg chg="mod">
          <ac:chgData name="Stephen Kurniawan" userId="a0c00006-9aeb-4841-9245-95ee03cc7288" providerId="ADAL" clId="{6E0988E2-3610-45FC-A14E-79A35D0AA37C}" dt="2022-08-10T10:18:14.403" v="16" actId="1076"/>
          <ac:cxnSpMkLst>
            <pc:docMk/>
            <pc:sldMk cId="2754050055" sldId="256"/>
            <ac:cxnSpMk id="11" creationId="{8AFAA128-B6A5-2031-C85B-E23415D18BE7}"/>
          </ac:cxnSpMkLst>
        </pc:cxnChg>
        <pc:cxnChg chg="add mod">
          <ac:chgData name="Stephen Kurniawan" userId="a0c00006-9aeb-4841-9245-95ee03cc7288" providerId="ADAL" clId="{6E0988E2-3610-45FC-A14E-79A35D0AA37C}" dt="2022-08-10T10:20:33.644" v="51" actId="1076"/>
          <ac:cxnSpMkLst>
            <pc:docMk/>
            <pc:sldMk cId="2754050055" sldId="256"/>
            <ac:cxnSpMk id="22" creationId="{30E495A7-E3D8-1BB3-AAFE-4AD673D90D6F}"/>
          </ac:cxnSpMkLst>
        </pc:cxnChg>
        <pc:cxnChg chg="add mod">
          <ac:chgData name="Stephen Kurniawan" userId="a0c00006-9aeb-4841-9245-95ee03cc7288" providerId="ADAL" clId="{6E0988E2-3610-45FC-A14E-79A35D0AA37C}" dt="2022-08-10T10:20:33.644" v="51" actId="1076"/>
          <ac:cxnSpMkLst>
            <pc:docMk/>
            <pc:sldMk cId="2754050055" sldId="256"/>
            <ac:cxnSpMk id="25" creationId="{E9AB02BE-E98B-6462-9519-8B5C7682E59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D458-FDFE-43D3-21AC-485C2671B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495A0-A576-02C2-E436-9003D50FB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E26C-6966-E362-18F1-82297214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1DCE-00AE-4CCA-A192-7A81BA1A8DF7}" type="datetimeFigureOut">
              <a:rPr lang="LID4096" smtClean="0"/>
              <a:t>08/10/2022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CE672-EB0E-BC84-2209-6C7D2D39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D2915-FC07-E530-0219-A0E2F0BE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4033-8DA5-4C8D-A482-C7F983A423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279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632D-FCFF-AE3E-6A65-123652E5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7BE32-7871-37AD-0A67-4E1DC9EE0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29A1-CA4E-F008-A1FA-8683FF55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1DCE-00AE-4CCA-A192-7A81BA1A8DF7}" type="datetimeFigureOut">
              <a:rPr lang="LID4096" smtClean="0"/>
              <a:t>08/10/2022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2CB42-2580-A111-5733-34410295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5133-4F61-1804-EFAD-1986078E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4033-8DA5-4C8D-A482-C7F983A423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585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2C1EE-FD2F-9777-2186-0117DD68C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D89C-1D9A-C942-9B42-0C9C56101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B1A7-8BCB-20B5-18D8-A9397C50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1DCE-00AE-4CCA-A192-7A81BA1A8DF7}" type="datetimeFigureOut">
              <a:rPr lang="LID4096" smtClean="0"/>
              <a:t>08/10/2022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EF7E-C0EF-6A27-DCFF-DFCEF1D3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5FB68-D9F9-5FE5-645A-114E2192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4033-8DA5-4C8D-A482-C7F983A423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354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11BC-E1B7-A3EF-8FE5-FA8FAB23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6AC8-8188-69AB-CE21-748520375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6C6CC-DC63-AFE2-0FBD-0F9C3318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1DCE-00AE-4CCA-A192-7A81BA1A8DF7}" type="datetimeFigureOut">
              <a:rPr lang="LID4096" smtClean="0"/>
              <a:t>08/10/2022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710E8-5259-7552-5D96-B7507E6F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1D94D-C391-8949-81B9-127C5CA6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4033-8DA5-4C8D-A482-C7F983A423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73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805E-01B9-D4F5-077A-A91B3BC7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444E5-6FF9-4D84-1856-6E6BEB48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68BD3-C4DE-F4B1-F1FA-A2CFE490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1DCE-00AE-4CCA-A192-7A81BA1A8DF7}" type="datetimeFigureOut">
              <a:rPr lang="LID4096" smtClean="0"/>
              <a:t>08/10/2022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F9E63-5840-B340-B80B-196C9AAA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39CE5-3BD5-6D4D-5572-44F6DEC7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4033-8DA5-4C8D-A482-C7F983A423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41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FE22-D8B0-D2C9-F6A0-90E54974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FC73-A2BB-EF15-8051-6B1EA1F38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95994-79C6-1FB3-1B23-894D6BF34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2063E-0B3C-8D94-F301-D3151C31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1DCE-00AE-4CCA-A192-7A81BA1A8DF7}" type="datetimeFigureOut">
              <a:rPr lang="LID4096" smtClean="0"/>
              <a:t>08/10/2022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D823F-CF1B-5B25-70D7-D59727A2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CDF42-6096-0C74-8D0A-F2B642E7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4033-8DA5-4C8D-A482-C7F983A423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0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2D76-E676-4DE1-2CF4-5838A1AF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E2B0B-1AF8-225B-9008-A508ECB0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2CE8B-0B99-464D-CD7E-DE3F0B894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F62B9-06C4-E005-3A07-D62A6B509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16D3B-1FF4-F99B-8552-4403BB388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40CCC-9643-3081-BD49-F02F2EEB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1DCE-00AE-4CCA-A192-7A81BA1A8DF7}" type="datetimeFigureOut">
              <a:rPr lang="LID4096" smtClean="0"/>
              <a:t>08/10/2022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5022D-CB62-3F0A-12C9-60DCC313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B177E-4E25-1468-CA55-C15A93CD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4033-8DA5-4C8D-A482-C7F983A423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384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D49D-0C66-B41E-8A57-DE16DEF3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73396-458D-5403-3CCF-DA812FB8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1DCE-00AE-4CCA-A192-7A81BA1A8DF7}" type="datetimeFigureOut">
              <a:rPr lang="LID4096" smtClean="0"/>
              <a:t>08/10/2022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D3617-C632-B89A-F0F4-640524AF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B2874-1827-BC52-DD85-10998E75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4033-8DA5-4C8D-A482-C7F983A423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361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F2D86-EEAC-6E19-BF2C-C13E9EF3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1DCE-00AE-4CCA-A192-7A81BA1A8DF7}" type="datetimeFigureOut">
              <a:rPr lang="LID4096" smtClean="0"/>
              <a:t>08/10/2022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2D05C-E0AA-2AB7-02D0-83E4B196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5D85F-B27F-2EED-D214-38E89080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4033-8DA5-4C8D-A482-C7F983A423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182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4BB2-E97A-8169-0069-BE8363BC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3E3A-2256-0997-7FC5-3B3B4C441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4F41F-D5F6-2284-64CC-761BE6545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03F10-5E3B-B4B9-17D5-3257D9EC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1DCE-00AE-4CCA-A192-7A81BA1A8DF7}" type="datetimeFigureOut">
              <a:rPr lang="LID4096" smtClean="0"/>
              <a:t>08/10/2022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B026F-7435-23DB-1061-45BED721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68B99-3BDF-9C39-1BAF-099E01DE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4033-8DA5-4C8D-A482-C7F983A423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701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F407-28B0-CE90-1ADA-E435F0C6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92A98-8B8A-CF35-69F3-751E64730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7C0A6-111B-C4AD-9067-69F60593D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61300-5D3C-FC05-DE13-F7790E55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1DCE-00AE-4CCA-A192-7A81BA1A8DF7}" type="datetimeFigureOut">
              <a:rPr lang="LID4096" smtClean="0"/>
              <a:t>08/10/2022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32F8-6445-C77B-D2C7-7FB9B5DB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B5049-4D01-C0C2-D7EB-5DF10EF2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4033-8DA5-4C8D-A482-C7F983A423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088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34146-F204-E55D-C939-ADBE01AF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1D868-C77F-67AE-4FC6-83AC7AD30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A607-0B10-1EBF-600A-3D369EAF6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11DCE-00AE-4CCA-A192-7A81BA1A8DF7}" type="datetimeFigureOut">
              <a:rPr lang="LID4096" smtClean="0"/>
              <a:t>08/10/2022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F706-9D43-0908-17C0-08E4D46E1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EFD85-3CCD-2762-0EAF-E6535AE03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84033-8DA5-4C8D-A482-C7F983A423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98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B8BA4-AD1D-6765-B9A4-32C5AF42B9D7}"/>
              </a:ext>
            </a:extLst>
          </p:cNvPr>
          <p:cNvSpPr/>
          <p:nvPr/>
        </p:nvSpPr>
        <p:spPr>
          <a:xfrm>
            <a:off x="415071" y="609600"/>
            <a:ext cx="4100945" cy="563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Wikipedia Page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D1B2EE-E224-4872-09A6-26CEA7A228FD}"/>
              </a:ext>
            </a:extLst>
          </p:cNvPr>
          <p:cNvSpPr/>
          <p:nvPr/>
        </p:nvSpPr>
        <p:spPr>
          <a:xfrm>
            <a:off x="913065" y="1192260"/>
            <a:ext cx="3093156" cy="28504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 cited from 1. </a:t>
            </a:r>
          </a:p>
          <a:p>
            <a:pPr algn="ctr"/>
            <a:r>
              <a:rPr lang="en-GB" dirty="0"/>
              <a:t>Text cited from 2.</a:t>
            </a:r>
          </a:p>
          <a:p>
            <a:pPr algn="ctr"/>
            <a:r>
              <a:rPr lang="en-GB" dirty="0"/>
              <a:t>Text cited from 3.  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EC75A3-592A-BE49-83CE-355E2DA3990E}"/>
              </a:ext>
            </a:extLst>
          </p:cNvPr>
          <p:cNvSpPr/>
          <p:nvPr/>
        </p:nvSpPr>
        <p:spPr>
          <a:xfrm>
            <a:off x="882020" y="4562893"/>
            <a:ext cx="3053645" cy="3693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1. Journal article 1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320C17-213A-9515-6DB1-F55D68CCC467}"/>
              </a:ext>
            </a:extLst>
          </p:cNvPr>
          <p:cNvSpPr/>
          <p:nvPr/>
        </p:nvSpPr>
        <p:spPr>
          <a:xfrm>
            <a:off x="862264" y="5111740"/>
            <a:ext cx="3053645" cy="3693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2. Journal article 2</a:t>
            </a:r>
            <a:endParaRPr lang="LID4096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FD15C0-A34E-EF64-1BCA-C2696A0865A3}"/>
              </a:ext>
            </a:extLst>
          </p:cNvPr>
          <p:cNvSpPr/>
          <p:nvPr/>
        </p:nvSpPr>
        <p:spPr>
          <a:xfrm>
            <a:off x="6773333" y="2571044"/>
            <a:ext cx="857956" cy="857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LID4096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706B00-D7AF-B9A4-E273-81B88C7C7B88}"/>
              </a:ext>
            </a:extLst>
          </p:cNvPr>
          <p:cNvSpPr/>
          <p:nvPr/>
        </p:nvSpPr>
        <p:spPr>
          <a:xfrm>
            <a:off x="10199512" y="2571044"/>
            <a:ext cx="857956" cy="857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LID4096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FAA128-B6A5-2031-C85B-E23415D18BE7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7631289" y="3000022"/>
            <a:ext cx="2568223" cy="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5F2953-B357-AED0-E8B4-DCE7008192D0}"/>
              </a:ext>
            </a:extLst>
          </p:cNvPr>
          <p:cNvSpPr txBox="1"/>
          <p:nvPr/>
        </p:nvSpPr>
        <p:spPr>
          <a:xfrm>
            <a:off x="8104345" y="2630690"/>
            <a:ext cx="162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Wikipedia Page</a:t>
            </a:r>
            <a:endParaRPr lang="LID409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5D325-B30C-DAB1-02CF-11C680CE407B}"/>
              </a:ext>
            </a:extLst>
          </p:cNvPr>
          <p:cNvSpPr txBox="1"/>
          <p:nvPr/>
        </p:nvSpPr>
        <p:spPr>
          <a:xfrm>
            <a:off x="6427283" y="2142067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Journal article 1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AFA699-5F90-18A1-7BF5-605437F7C385}"/>
              </a:ext>
            </a:extLst>
          </p:cNvPr>
          <p:cNvSpPr txBox="1"/>
          <p:nvPr/>
        </p:nvSpPr>
        <p:spPr>
          <a:xfrm>
            <a:off x="9789959" y="2163045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Journal article 2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DD5055-349E-2EFE-2C84-8F37C8287DD7}"/>
              </a:ext>
            </a:extLst>
          </p:cNvPr>
          <p:cNvSpPr txBox="1"/>
          <p:nvPr/>
        </p:nvSpPr>
        <p:spPr>
          <a:xfrm>
            <a:off x="641054" y="4085913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</a:rPr>
              <a:t>Reference</a:t>
            </a:r>
            <a:endParaRPr lang="LID4096" u="sng" dirty="0">
              <a:solidFill>
                <a:schemeClr val="bg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13077EF-EFE0-2629-B98A-27BA81A3230E}"/>
              </a:ext>
            </a:extLst>
          </p:cNvPr>
          <p:cNvSpPr/>
          <p:nvPr/>
        </p:nvSpPr>
        <p:spPr>
          <a:xfrm>
            <a:off x="5130800" y="2754489"/>
            <a:ext cx="857956" cy="4741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C37D6C-FEB4-3ACA-60D3-8134E4C1B153}"/>
              </a:ext>
            </a:extLst>
          </p:cNvPr>
          <p:cNvSpPr/>
          <p:nvPr/>
        </p:nvSpPr>
        <p:spPr>
          <a:xfrm>
            <a:off x="862264" y="5660587"/>
            <a:ext cx="3053645" cy="3693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3. Journal article 3</a:t>
            </a:r>
            <a:endParaRPr lang="LID4096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3C3655-E553-2F9B-1CC9-DD8C8E1C5F54}"/>
              </a:ext>
            </a:extLst>
          </p:cNvPr>
          <p:cNvSpPr/>
          <p:nvPr/>
        </p:nvSpPr>
        <p:spPr>
          <a:xfrm>
            <a:off x="8526604" y="4318581"/>
            <a:ext cx="857956" cy="857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LID4096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E495A7-E3D8-1BB3-AAFE-4AD673D90D6F}"/>
              </a:ext>
            </a:extLst>
          </p:cNvPr>
          <p:cNvCxnSpPr>
            <a:cxnSpLocks/>
            <a:stCxn id="8" idx="4"/>
            <a:endCxn id="21" idx="2"/>
          </p:cNvCxnSpPr>
          <p:nvPr/>
        </p:nvCxnSpPr>
        <p:spPr>
          <a:xfrm>
            <a:off x="7202311" y="3429000"/>
            <a:ext cx="1324293" cy="1318559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AB02BE-E98B-6462-9519-8B5C7682E594}"/>
              </a:ext>
            </a:extLst>
          </p:cNvPr>
          <p:cNvCxnSpPr>
            <a:cxnSpLocks/>
            <a:stCxn id="9" idx="4"/>
            <a:endCxn id="21" idx="6"/>
          </p:cNvCxnSpPr>
          <p:nvPr/>
        </p:nvCxnSpPr>
        <p:spPr>
          <a:xfrm flipH="1">
            <a:off x="9384560" y="3429000"/>
            <a:ext cx="1243930" cy="1318559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9AD493-9672-BE6C-D36B-FFD46285D725}"/>
              </a:ext>
            </a:extLst>
          </p:cNvPr>
          <p:cNvSpPr txBox="1"/>
          <p:nvPr/>
        </p:nvSpPr>
        <p:spPr>
          <a:xfrm rot="2700000">
            <a:off x="7225162" y="3748037"/>
            <a:ext cx="162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Wikipedia Page</a:t>
            </a:r>
            <a:endParaRPr lang="LID409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282294-BC52-2120-F0B9-FC495BD7B688}"/>
              </a:ext>
            </a:extLst>
          </p:cNvPr>
          <p:cNvSpPr txBox="1"/>
          <p:nvPr/>
        </p:nvSpPr>
        <p:spPr>
          <a:xfrm rot="18900000">
            <a:off x="9064569" y="3755852"/>
            <a:ext cx="162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Wikipedia Page</a:t>
            </a:r>
            <a:endParaRPr lang="LID409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07B352-D05D-57C4-D3CF-A848195A44B2}"/>
              </a:ext>
            </a:extLst>
          </p:cNvPr>
          <p:cNvSpPr txBox="1"/>
          <p:nvPr/>
        </p:nvSpPr>
        <p:spPr>
          <a:xfrm>
            <a:off x="8117051" y="5164849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Journal article 3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5405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Kurniawan</dc:creator>
  <cp:lastModifiedBy>Stephen Kurniawan</cp:lastModifiedBy>
  <cp:revision>1</cp:revision>
  <dcterms:created xsi:type="dcterms:W3CDTF">2022-08-10T09:54:30Z</dcterms:created>
  <dcterms:modified xsi:type="dcterms:W3CDTF">2022-08-11T11:25:56Z</dcterms:modified>
</cp:coreProperties>
</file>